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3" autoAdjust="0"/>
    <p:restoredTop sz="80645" autoAdjust="0"/>
  </p:normalViewPr>
  <p:slideViewPr>
    <p:cSldViewPr>
      <p:cViewPr>
        <p:scale>
          <a:sx n="80" d="100"/>
          <a:sy n="80" d="100"/>
        </p:scale>
        <p:origin x="-1458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5FAE-020E-4C77-9851-60522758AC0A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E713-D6C5-41B5-A735-719CAE0618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Decks are not used</a:t>
            </a:r>
            <a:r>
              <a:rPr lang="en-US" baseline="0" dirty="0" smtClean="0"/>
              <a:t> to evaluate board state due to the RNG (important!) card advantage will still change if we draw a card but will not take into account the strength of it.</a:t>
            </a:r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BE713-D6C5-41B5-A735-719CAE0618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E4F2-DAAB-480C-9BB6-65701D363ED2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E311-AEAB-450D-8B8C-757F3EEF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rthstonesimula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Hearthstone</a:t>
            </a:r>
            <a:br>
              <a:rPr lang="en-US" dirty="0" smtClean="0"/>
            </a:br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strength of a hearthstone deck qualitatively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respsitory</a:t>
            </a:r>
            <a:r>
              <a:rPr lang="en-US" dirty="0" smtClean="0"/>
              <a:t> of </a:t>
            </a:r>
            <a:r>
              <a:rPr lang="en-US" dirty="0" err="1" smtClean="0"/>
              <a:t>uiser</a:t>
            </a:r>
            <a:r>
              <a:rPr lang="en-US" dirty="0" smtClean="0"/>
              <a:t> created decks</a:t>
            </a:r>
          </a:p>
          <a:p>
            <a:r>
              <a:rPr lang="en-US" dirty="0" smtClean="0"/>
              <a:t>Simulate running the deck </a:t>
            </a:r>
            <a:r>
              <a:rPr lang="en-US" dirty="0" err="1" smtClean="0"/>
              <a:t>humdreds</a:t>
            </a:r>
            <a:r>
              <a:rPr lang="en-US" dirty="0" smtClean="0"/>
              <a:t> of times </a:t>
            </a:r>
            <a:r>
              <a:rPr lang="en-US" dirty="0" err="1" smtClean="0"/>
              <a:t>agains</a:t>
            </a:r>
            <a:r>
              <a:rPr lang="en-US" dirty="0" smtClean="0"/>
              <a:t> an AI</a:t>
            </a:r>
          </a:p>
          <a:p>
            <a:r>
              <a:rPr lang="en-US" dirty="0" smtClean="0"/>
              <a:t>Threaten the “Meta” with good decks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www.hearthstonesimulator.com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Hearthstonesim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advantage</a:t>
            </a:r>
          </a:p>
          <a:p>
            <a:r>
              <a:rPr lang="en-US" dirty="0" smtClean="0"/>
              <a:t>Health (x2)</a:t>
            </a:r>
          </a:p>
          <a:p>
            <a:r>
              <a:rPr lang="en-US" dirty="0" smtClean="0"/>
              <a:t>Board control</a:t>
            </a:r>
          </a:p>
          <a:p>
            <a:r>
              <a:rPr lang="en-US" dirty="0" smtClean="0"/>
              <a:t>Board strength</a:t>
            </a:r>
          </a:p>
          <a:p>
            <a:r>
              <a:rPr lang="en-US" dirty="0" smtClean="0"/>
              <a:t>Remaining cards (f(class))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A/is 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1828800"/>
            <a:ext cx="6019800" cy="3505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14400" y="1219200"/>
            <a:ext cx="12192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14400" y="4800600"/>
            <a:ext cx="13716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676400" y="24384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8800" y="4267200"/>
            <a:ext cx="1752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Hand1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76800" y="3124200"/>
            <a:ext cx="1981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57800" y="1295400"/>
            <a:ext cx="1752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Deck2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4000" y="5257800"/>
            <a:ext cx="17526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Deck1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76800" y="25908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Card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76600" y="4724400"/>
            <a:ext cx="1752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Minions1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4200" y="1905000"/>
            <a:ext cx="1752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Minions2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53000" y="3733800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legal actions (moves)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1143000"/>
            <a:ext cx="6324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Card Game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119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Hearthstone Simulator</vt:lpstr>
      <vt:lpstr>Purpose</vt:lpstr>
      <vt:lpstr>Webpage</vt:lpstr>
      <vt:lpstr>Program</vt:lpstr>
      <vt:lpstr>Evaluation Function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Hearthstone Simulator</dc:title>
  <dc:creator>Paquito</dc:creator>
  <cp:lastModifiedBy>Paquito</cp:lastModifiedBy>
  <cp:revision>22</cp:revision>
  <dcterms:created xsi:type="dcterms:W3CDTF">2014-02-19T01:19:13Z</dcterms:created>
  <dcterms:modified xsi:type="dcterms:W3CDTF">2014-02-22T10:44:28Z</dcterms:modified>
</cp:coreProperties>
</file>