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Lost on purpose in </a:t>
            </a:r>
            <a:r>
              <a:rPr lang="en-IN" dirty="0" err="1" smtClean="0"/>
              <a:t>budapest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IBM Data Science Capstone Project</a:t>
            </a:r>
          </a:p>
          <a:p>
            <a:r>
              <a:rPr lang="en-GB" dirty="0"/>
              <a:t>Gabor Pacsirszky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87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5964" y="731520"/>
            <a:ext cx="102994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Today’s technology enables us to gather loads of information about places before we even get there:</a:t>
            </a:r>
          </a:p>
          <a:p>
            <a:endParaRPr lang="en-IN" dirty="0" smtClean="0"/>
          </a:p>
          <a:p>
            <a:pPr marL="285750" indent="-285750">
              <a:buFontTx/>
              <a:buChar char="-"/>
            </a:pPr>
            <a:r>
              <a:rPr lang="en-IN" dirty="0" smtClean="0"/>
              <a:t>Descriptions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Reviews, ratings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Menu, ambience, etc.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r>
              <a:rPr lang="en-IN" dirty="0"/>
              <a:t>T</a:t>
            </a:r>
            <a:r>
              <a:rPr lang="en-IN" dirty="0" smtClean="0"/>
              <a:t>his is a fantastic and useful option, but…</a:t>
            </a:r>
          </a:p>
          <a:p>
            <a:endParaRPr lang="en-IN" dirty="0"/>
          </a:p>
          <a:p>
            <a:r>
              <a:rPr lang="en-IN" dirty="0" smtClean="0"/>
              <a:t>Let’s now take a step back and bring some excitement in the game</a:t>
            </a:r>
          </a:p>
          <a:p>
            <a:endParaRPr lang="en-IN" dirty="0"/>
          </a:p>
          <a:p>
            <a:r>
              <a:rPr lang="en-IN" dirty="0" smtClean="0"/>
              <a:t>Instead of targeting a specific facility, discover a neighbourhood with high presence of your desired facility</a:t>
            </a:r>
          </a:p>
          <a:p>
            <a:endParaRPr lang="en-IN" dirty="0" smtClean="0"/>
          </a:p>
          <a:p>
            <a:r>
              <a:rPr lang="en-IN" smtClean="0"/>
              <a:t>Spontaneity								vs. 			</a:t>
            </a:r>
          </a:p>
          <a:p>
            <a:r>
              <a:rPr lang="en-IN" dirty="0" smtClean="0"/>
              <a:t>Authentic experience 						vs. 			custom made experience</a:t>
            </a:r>
          </a:p>
          <a:p>
            <a:r>
              <a:rPr lang="en-IN" dirty="0" smtClean="0"/>
              <a:t>High presence of local lifestyle 				vs. 			main stream touristy places </a:t>
            </a:r>
            <a:endParaRPr lang="en-IN" dirty="0"/>
          </a:p>
          <a:p>
            <a:r>
              <a:rPr lang="en-IN" dirty="0" smtClean="0"/>
              <a:t>Spending time discovering real physical places 	vs. 			planning with the help of smart devices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01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77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2" y="789523"/>
            <a:ext cx="11784147" cy="460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824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</TotalTime>
  <Words>80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Lost on purpose in budapest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on purpose in budapest</dc:title>
  <dc:creator>Pacsirszky, Gábor (Cognizant)</dc:creator>
  <cp:lastModifiedBy>Pacsirszky, Gábor (Cognizant)</cp:lastModifiedBy>
  <cp:revision>8</cp:revision>
  <dcterms:created xsi:type="dcterms:W3CDTF">2019-10-31T15:26:44Z</dcterms:created>
  <dcterms:modified xsi:type="dcterms:W3CDTF">2019-10-31T16:09:42Z</dcterms:modified>
</cp:coreProperties>
</file>