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--start to design a web </a:t>
            </a:r>
            <a:r>
              <a:rPr lang="en-US" altLang="zh-CN" dirty="0" smtClean="0"/>
              <a:t>page</a:t>
            </a:r>
          </a:p>
          <a:p>
            <a:r>
              <a:rPr lang="en-US" altLang="zh-CN" dirty="0" smtClean="0"/>
              <a:t>--by </a:t>
            </a:r>
            <a:r>
              <a:rPr lang="en-US" altLang="zh-CN" dirty="0" err="1" smtClean="0"/>
              <a:t>Bella,Ariel,alice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UI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Function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428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中的</a:t>
            </a:r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Function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（函数）对象</a:t>
            </a:r>
            <a:endParaRPr lang="zh-CN" altLang="en-US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中的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Function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对象是函数，函数的用途分为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类：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作为普通逻辑代码容器；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作为对象方法；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作为构造函数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作为普通逻辑代码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容器，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创建函数实例的方式有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种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。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第一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种是声明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式，即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像声明变量一样，将通过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function(){}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标识符创建的匿名函数直接赋值给变量，以该变量作为调用时的函数名称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：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2000" dirty="0" err="1" smtClean="0"/>
              <a:t>varmultiply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x,y</a:t>
            </a:r>
            <a:r>
              <a:rPr lang="en-US" sz="2000" dirty="0" smtClean="0"/>
              <a:t>){  </a:t>
            </a:r>
          </a:p>
          <a:p>
            <a:r>
              <a:rPr lang="en-US" sz="2000" dirty="0" err="1" smtClean="0"/>
              <a:t>returnx</a:t>
            </a:r>
            <a:r>
              <a:rPr lang="en-US" sz="2000" dirty="0" smtClean="0"/>
              <a:t>*y;  </a:t>
            </a:r>
          </a:p>
          <a:p>
            <a:r>
              <a:rPr lang="en-US" sz="2000" dirty="0" smtClean="0"/>
              <a:t>}</a:t>
            </a:r>
          </a:p>
          <a:p>
            <a:pPr>
              <a:buNone/>
            </a:pPr>
            <a:endParaRPr lang="zh-CN" altLang="en-US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20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Function()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211626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第二种是定义式，即以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function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关键字后跟函数名称及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(){}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来直接定义命名函数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，如：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2000" dirty="0" err="1" smtClean="0"/>
              <a:t>varproduct</a:t>
            </a:r>
            <a:r>
              <a:rPr lang="en-US" sz="2000" dirty="0" smtClean="0"/>
              <a:t>=multiply(128,128</a:t>
            </a:r>
            <a:r>
              <a:rPr lang="en-US" sz="2000" dirty="0" smtClean="0"/>
              <a:t>);</a:t>
            </a:r>
            <a:endParaRPr lang="zh-CN" altLang="en-US" sz="20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第三种是构造函数式，即通过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new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运算符调用构造函数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Function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来创建函数。这种方式极不常用，因此就不作介绍了。</a:t>
            </a:r>
          </a:p>
          <a:p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声明式和定义式还存在细微的差别。</a:t>
            </a:r>
            <a:endParaRPr lang="zh-CN" altLang="en-US" sz="2000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6380" y="3500438"/>
            <a:ext cx="28575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宋体" pitchFamily="2" charset="-122"/>
                <a:ea typeface="华文宋体" pitchFamily="2" charset="-122"/>
              </a:rPr>
              <a:t>声明式：</a:t>
            </a:r>
            <a:r>
              <a:rPr lang="en-US" dirty="0" err="1" smtClean="0"/>
              <a:t>varexample</a:t>
            </a:r>
            <a:r>
              <a:rPr lang="en-US" dirty="0" smtClean="0"/>
              <a:t>=function</a:t>
            </a:r>
            <a:r>
              <a:rPr lang="en-US" dirty="0" smtClean="0"/>
              <a:t>(){  </a:t>
            </a:r>
          </a:p>
          <a:p>
            <a:r>
              <a:rPr lang="en-US" dirty="0" smtClean="0"/>
              <a:t>return1;  </a:t>
            </a:r>
          </a:p>
          <a:p>
            <a:r>
              <a:rPr lang="en-US" dirty="0" smtClean="0"/>
              <a:t>}  </a:t>
            </a:r>
          </a:p>
          <a:p>
            <a:r>
              <a:rPr lang="en-US" dirty="0" smtClean="0"/>
              <a:t>example();  </a:t>
            </a:r>
          </a:p>
          <a:p>
            <a:r>
              <a:rPr lang="en-US" dirty="0" err="1" smtClean="0"/>
              <a:t>varexample</a:t>
            </a:r>
            <a:r>
              <a:rPr lang="en-US" dirty="0" smtClean="0"/>
              <a:t>=function(){  </a:t>
            </a:r>
          </a:p>
          <a:p>
            <a:r>
              <a:rPr lang="en-US" dirty="0" smtClean="0"/>
              <a:t>return2;  </a:t>
            </a:r>
          </a:p>
          <a:p>
            <a:r>
              <a:rPr lang="en-US" dirty="0" smtClean="0"/>
              <a:t>}  </a:t>
            </a:r>
          </a:p>
          <a:p>
            <a:r>
              <a:rPr lang="en-US" dirty="0" smtClean="0"/>
              <a:t>example(); </a:t>
            </a:r>
            <a:endParaRPr lang="en-US" dirty="0" smtClean="0"/>
          </a:p>
          <a:p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结果：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1200" dirty="0" smtClean="0">
                <a:latin typeface="华文宋体" pitchFamily="2" charset="-122"/>
                <a:ea typeface="华文宋体" pitchFamily="2" charset="-122"/>
              </a:rPr>
              <a:t>1</a:t>
            </a:r>
          </a:p>
          <a:p>
            <a:r>
              <a:rPr lang="en-US" sz="1200" dirty="0" smtClean="0">
                <a:latin typeface="华文宋体" pitchFamily="2" charset="-122"/>
                <a:ea typeface="华文宋体" pitchFamily="2" charset="-122"/>
              </a:rPr>
              <a:t>2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3571876"/>
            <a:ext cx="38576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宋体" pitchFamily="2" charset="-122"/>
                <a:ea typeface="华文宋体" pitchFamily="2" charset="-122"/>
              </a:rPr>
              <a:t>定义式</a:t>
            </a:r>
            <a:endParaRPr lang="en-US" altLang="zh-CN" sz="16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1600" dirty="0" err="1" smtClean="0"/>
              <a:t>functionexample</a:t>
            </a:r>
            <a:r>
              <a:rPr lang="en-US" sz="1600" dirty="0" smtClean="0"/>
              <a:t>(){  </a:t>
            </a:r>
          </a:p>
          <a:p>
            <a:r>
              <a:rPr lang="en-US" sz="1600" dirty="0" smtClean="0"/>
              <a:t>return1;  </a:t>
            </a:r>
          </a:p>
          <a:p>
            <a:r>
              <a:rPr lang="en-US" sz="1600" dirty="0" smtClean="0"/>
              <a:t>}  </a:t>
            </a:r>
          </a:p>
          <a:p>
            <a:r>
              <a:rPr lang="en-US" sz="1600" dirty="0" smtClean="0"/>
              <a:t>example();  </a:t>
            </a:r>
          </a:p>
          <a:p>
            <a:r>
              <a:rPr lang="en-US" sz="1600" dirty="0" err="1" smtClean="0"/>
              <a:t>functionexample</a:t>
            </a:r>
            <a:r>
              <a:rPr lang="en-US" sz="1600" dirty="0" smtClean="0"/>
              <a:t>(){  </a:t>
            </a:r>
          </a:p>
          <a:p>
            <a:r>
              <a:rPr lang="en-US" sz="1600" dirty="0" smtClean="0"/>
              <a:t>return2;  </a:t>
            </a:r>
          </a:p>
          <a:p>
            <a:r>
              <a:rPr lang="en-US" sz="1600" dirty="0" smtClean="0"/>
              <a:t>}  </a:t>
            </a:r>
          </a:p>
          <a:p>
            <a:r>
              <a:rPr lang="en-US" sz="1600" dirty="0" smtClean="0"/>
              <a:t>example</a:t>
            </a:r>
            <a:r>
              <a:rPr lang="en-US" sz="1600" dirty="0" smtClean="0"/>
              <a:t>();</a:t>
            </a:r>
          </a:p>
          <a:p>
            <a:r>
              <a:rPr lang="zh-CN" altLang="en-US" sz="1200" dirty="0" smtClean="0">
                <a:latin typeface="华文宋体" pitchFamily="2" charset="-122"/>
                <a:ea typeface="华文宋体" pitchFamily="2" charset="-122"/>
              </a:rPr>
              <a:t>结果：</a:t>
            </a:r>
            <a:endParaRPr lang="en-US" altLang="zh-CN" sz="12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1200" dirty="0" smtClean="0">
                <a:latin typeface="华文宋体" pitchFamily="2" charset="-122"/>
                <a:ea typeface="华文宋体" pitchFamily="2" charset="-122"/>
              </a:rPr>
              <a:t>2</a:t>
            </a:r>
          </a:p>
          <a:p>
            <a:r>
              <a:rPr lang="en-US" sz="1200" dirty="0" smtClean="0">
                <a:latin typeface="华文宋体" pitchFamily="2" charset="-122"/>
                <a:ea typeface="华文宋体" pitchFamily="2" charset="-122"/>
              </a:rPr>
              <a:t>2 </a:t>
            </a:r>
          </a:p>
          <a:p>
            <a:endParaRPr lang="zh-CN" altLang="en-US" sz="16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FYI:http</a:t>
            </a:r>
            <a:r>
              <a:rPr lang="en-US" altLang="zh-CN" dirty="0" smtClean="0"/>
              <a:t>://www.w3school.com.cn</a:t>
            </a:r>
          </a:p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Skills needed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HTML(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yper 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ext 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arkup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anguage)</a:t>
            </a:r>
          </a:p>
          <a:p>
            <a:r>
              <a:rPr lang="en-US" altLang="zh-CN" dirty="0" smtClean="0"/>
              <a:t>CSS(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ascading 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tyle 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heets)</a:t>
            </a:r>
          </a:p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JavaScript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&lt;script&gt; </a:t>
            </a:r>
            <a:r>
              <a:rPr lang="zh-CN" altLang="en-US" sz="2400" dirty="0" smtClean="0"/>
              <a:t>元素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页面中插入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的主要方法就是使用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元素。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HTML 4.01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为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定义了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个属性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1.async: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可选。表示应该立即下载脚本，但不应该妨碍页面中的其他操作，比如下载其他资源或者等待加载其他脚本。只对外部脚本文件有效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2.charset: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可选。表示通过</a:t>
            </a:r>
            <a:r>
              <a:rPr lang="en-US" altLang="zh-CN" sz="2400" dirty="0" err="1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src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属性指定的代码的字符集。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3.defer: 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可选。表示脚本可以延迟到文本完全解析和显示之后再执行。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4.lnguage: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已废弃。原来用于表示编写代码使用的脚本语言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5.src: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可选。表示包含要执行代码的外部文件。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6.type: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可选。可以看成是</a:t>
            </a:r>
            <a:r>
              <a:rPr lang="en-US" altLang="zh-CN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language</a:t>
            </a:r>
            <a:r>
              <a:rPr lang="zh-CN" altLang="en-US" sz="2400" dirty="0" smtClean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</a:rPr>
              <a:t>的替代属性，表示编写代码使用的脚本语言的内容类型。</a:t>
            </a:r>
            <a:endParaRPr lang="en-US" altLang="zh-CN" sz="2400" dirty="0" smtClean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  <a:p>
            <a:pPr lvl="1">
              <a:buNone/>
            </a:pPr>
            <a:endParaRPr lang="zh-CN" altLang="en-US" sz="2400" dirty="0">
              <a:solidFill>
                <a:schemeClr val="tx1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JavaScript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使用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元素的方式有两种：直接在页面嵌入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代码和包含外部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文件。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使用第一种方式时，只须为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指定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type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属性。然后将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代码直接放在元素内部即可，如下：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Example: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&lt;script type=“text”/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javasvript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function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sayHi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alert(“Hi!”);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JavaScript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在使用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嵌入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&gt;JavaScript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代码时，记住不要在代码中的任何地方出现“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”字符串。因为按照解析嵌入式代码的原则，当浏览器遇到字符串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“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&lt;/script&gt;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”，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会认为那是结束的标签。通过转义字符“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\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”可以解决这个问题。例如：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&lt;script type=“text”/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javasvript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function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sayHi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alert(“&lt;\/script&gt;”);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&lt;/script&gt;</a:t>
            </a:r>
          </a:p>
          <a:p>
            <a:endParaRPr lang="zh-CN" altLang="en-US" sz="24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JavaScript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如果要通过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元素来包含外部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文件，那么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src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属性就是必须的。这个属性的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值是一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个指向外部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文件的链接，例如：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&lt;script type=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text/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javascript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src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=“example.js”&gt;&lt;/script&gt;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需要注意的是，带有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src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属性的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元素不应该在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和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&lt;/script&gt;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标签之间再包含额外的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JavaScrip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代码。如果包含了，则只会下载并执行外部脚本文件，嵌入的代码会被忽略。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无论如何包含代码，只要不存在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defer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和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async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属性，浏览器都会按照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元素在页面中出现的先后顺序对它们依次进行解析。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标签的位置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按照传统的做法，所有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元素都应该放在页面的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&lt;head&gt;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元素中，这种做法的目的是将所有外部文件的引用放在相同的地方。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那么现在问题来了，如果是放在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&lt;head&gt;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元素中，意味着必须等到全部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JavaScrip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代码都被下载解析执行完之后才能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显示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页面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内容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（因为浏览器遇到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&lt;body&gt;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标签时才开始呈现内容）。那么页面就会出现延迟。所以现在一般把全部</a:t>
            </a:r>
            <a:r>
              <a:rPr lang="en-US" altLang="zh-CN" sz="2400" dirty="0" err="1" smtClean="0">
                <a:latin typeface="华文宋体" pitchFamily="2" charset="-122"/>
                <a:ea typeface="华文宋体" pitchFamily="2" charset="-122"/>
              </a:rPr>
              <a:t>JavaScrip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引用放在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&lt;body&gt;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元素中。</a:t>
            </a:r>
            <a:endParaRPr lang="zh-CN" altLang="en-US" sz="24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延迟脚本</a:t>
            </a:r>
            <a:r>
              <a:rPr lang="en-US" altLang="zh-CN" sz="2800" dirty="0" smtClean="0"/>
              <a:t>-defer</a:t>
            </a:r>
            <a:r>
              <a:rPr lang="zh-CN" altLang="en-US" sz="2800" dirty="0" smtClean="0"/>
              <a:t>属性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HTML4.01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为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标签定义了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defer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属性。这个属性的用途是表明脚本在执行时不会影响页面的构造。也就是说，脚本会被延迟到整个页面都解析完毕后再运行。</a:t>
            </a: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script type=”text/</a:t>
            </a:r>
            <a:r>
              <a:rPr lang="en-US" altLang="en-US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javascript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defer=”defer” 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……&gt;</a:t>
            </a:r>
          </a:p>
          <a:p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script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head&gt;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虽然放在了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head&gt;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元素中，但其包含的脚本将延迟到浏览器遇到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&lt;/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html&gt;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标签后再执行</a:t>
            </a:r>
          </a:p>
          <a:p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但是，并非所有的浏览器都支持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defer。IE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和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Firefox3.1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是目前唯一支持</a:t>
            </a:r>
            <a:r>
              <a:rPr lang="en-US" altLang="en-US" sz="2400" dirty="0" smtClean="0">
                <a:latin typeface="华文宋体" pitchFamily="2" charset="-122"/>
                <a:ea typeface="华文宋体" pitchFamily="2" charset="-122"/>
              </a:rPr>
              <a:t>defer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的主流浏览器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。所以，把延迟脚本放在页面底部是最好的选择。</a:t>
            </a:r>
            <a:endParaRPr lang="zh-CN" altLang="en-US" sz="2400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&lt;</a:t>
            </a:r>
            <a:r>
              <a:rPr lang="en-US" sz="2800" dirty="0" err="1" smtClean="0"/>
              <a:t>noscript</a:t>
            </a:r>
            <a:r>
              <a:rPr lang="en-US" sz="2800" dirty="0" smtClean="0"/>
              <a:t>&gt;</a:t>
            </a:r>
            <a:r>
              <a:rPr lang="zh-CN" altLang="en-US" sz="2800" dirty="0" smtClean="0"/>
              <a:t>元素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</a:t>
            </a:r>
            <a:r>
              <a:rPr lang="en-US" sz="2400" dirty="0" err="1" smtClean="0"/>
              <a:t>noscript</a:t>
            </a:r>
            <a:r>
              <a:rPr lang="en-US" sz="2400" dirty="0" smtClean="0"/>
              <a:t>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用来解决浏览器不支持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JavaScript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的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问题。这个元素可以包含能够出现在文档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&lt;body&gt;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中的任何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HTML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元素（除了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&lt;script&gt;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元素）。通常以下情况才会显示</a:t>
            </a: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&lt;</a:t>
            </a:r>
            <a:r>
              <a:rPr lang="en-US" sz="2400" dirty="0" err="1" smtClean="0"/>
              <a:t>noscript</a:t>
            </a:r>
            <a:r>
              <a:rPr lang="en-US" sz="2400" dirty="0" smtClean="0"/>
              <a:t>&gt;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元素中的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内容：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浏览器不支持脚本；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浏览器支持脚本，但是脚本被禁用。</a:t>
            </a:r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    &lt;</a:t>
            </a:r>
            <a:r>
              <a:rPr lang="en-US" sz="2400" dirty="0" err="1" smtClean="0"/>
              <a:t>noscript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       &lt;p&gt;</a:t>
            </a:r>
            <a:r>
              <a:rPr lang="zh-CN" altLang="en-US" sz="2400" dirty="0" smtClean="0"/>
              <a:t>本页面需要浏览器支持（启用）</a:t>
            </a:r>
            <a:r>
              <a:rPr lang="en-US" sz="2400" dirty="0" smtClean="0"/>
              <a:t>JavaScript。&lt;/p&gt;</a:t>
            </a:r>
          </a:p>
          <a:p>
            <a:r>
              <a:rPr lang="en-US" sz="2400" dirty="0" smtClean="0"/>
              <a:t>    &lt;/</a:t>
            </a:r>
            <a:r>
              <a:rPr lang="en-US" sz="2400" dirty="0" err="1" smtClean="0"/>
              <a:t>noscript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&lt;/body</a:t>
            </a:r>
          </a:p>
          <a:p>
            <a:pPr>
              <a:buNone/>
            </a:pPr>
            <a:endParaRPr lang="zh-CN" altLang="en-US" sz="24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800</TotalTime>
  <Words>838</Words>
  <Application>Microsoft Office PowerPoint</Application>
  <PresentationFormat>全屏显示(4:3)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Civic</vt:lpstr>
      <vt:lpstr>Web UI</vt:lpstr>
      <vt:lpstr>Skills needed</vt:lpstr>
      <vt:lpstr>在HTML中使用JavaScript</vt:lpstr>
      <vt:lpstr>在HTML中使用JavaScript</vt:lpstr>
      <vt:lpstr>在HTML中使用JavaScript</vt:lpstr>
      <vt:lpstr>在HTML中使用JavaScript</vt:lpstr>
      <vt:lpstr>标签的位置</vt:lpstr>
      <vt:lpstr>延迟脚本-defer属性</vt:lpstr>
      <vt:lpstr>&lt;noscript&gt;元素</vt:lpstr>
      <vt:lpstr>Function()方法</vt:lpstr>
      <vt:lpstr>Function()方法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UI</dc:title>
  <dc:creator/>
  <cp:lastModifiedBy>朱敏</cp:lastModifiedBy>
  <cp:revision>101</cp:revision>
  <dcterms:created xsi:type="dcterms:W3CDTF">2006-08-16T00:00:00Z</dcterms:created>
  <dcterms:modified xsi:type="dcterms:W3CDTF">2015-10-14T09:59:03Z</dcterms:modified>
</cp:coreProperties>
</file>