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 id="2147483698" r:id="rId3"/>
  </p:sldMasterIdLst>
  <p:sldIdLst>
    <p:sldId id="256" r:id="rId4"/>
    <p:sldId id="257" r:id="rId5"/>
    <p:sldId id="258" r:id="rId6"/>
    <p:sldId id="260" r:id="rId7"/>
    <p:sldId id="261" r:id="rId8"/>
    <p:sldId id="262" r:id="rId9"/>
    <p:sldId id="263"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9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8900" y="762000"/>
            <a:ext cx="20193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762000"/>
            <a:ext cx="59055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8900" y="762000"/>
            <a:ext cx="20193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762000"/>
            <a:ext cx="59055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9"/>
          <p:cNvSpPr>
            <a:spLocks noChangeArrowheads="1"/>
          </p:cNvSpPr>
          <p:nvPr/>
        </p:nvSpPr>
        <p:spPr bwMode="gray">
          <a:xfrm rot="5400000" flipH="1">
            <a:off x="-2946806" y="2943631"/>
            <a:ext cx="6858000" cy="970737"/>
          </a:xfrm>
          <a:prstGeom prst="rect">
            <a:avLst/>
          </a:prstGeom>
          <a:solidFill>
            <a:schemeClr val="folHlink"/>
          </a:solidFill>
          <a:ln w="9525">
            <a:noFill/>
            <a:miter lim="800000"/>
            <a:headEnd/>
            <a:tailEnd/>
          </a:ln>
          <a:effectLst/>
        </p:spPr>
        <p:txBody>
          <a:bodyPr rot="10800000" vert="eaVert" wrap="none" anchor="ctr"/>
          <a:lstStyle/>
          <a:p>
            <a:pPr algn="ctr">
              <a:defRPr/>
            </a:pPr>
            <a:endParaRPr lang="en-US" dirty="0">
              <a:cs typeface="+mn-cs"/>
            </a:endParaRPr>
          </a:p>
        </p:txBody>
      </p:sp>
      <p:sp>
        <p:nvSpPr>
          <p:cNvPr id="6" name="Rectangle 10"/>
          <p:cNvSpPr>
            <a:spLocks noChangeArrowheads="1"/>
          </p:cNvSpPr>
          <p:nvPr/>
        </p:nvSpPr>
        <p:spPr bwMode="gray">
          <a:xfrm>
            <a:off x="9026525" y="0"/>
            <a:ext cx="117475" cy="6858000"/>
          </a:xfrm>
          <a:prstGeom prst="rect">
            <a:avLst/>
          </a:prstGeom>
          <a:solidFill>
            <a:schemeClr val="folHlink"/>
          </a:solidFill>
          <a:ln w="9525">
            <a:solidFill>
              <a:schemeClr val="folHlink"/>
            </a:solidFill>
            <a:miter lim="800000"/>
            <a:headEnd/>
            <a:tailEnd/>
          </a:ln>
          <a:effectLst/>
        </p:spPr>
        <p:txBody>
          <a:bodyPr wrap="none" anchor="ctr"/>
          <a:lstStyle/>
          <a:p>
            <a:pPr>
              <a:defRPr/>
            </a:pPr>
            <a:endParaRPr lang="en-US" dirty="0">
              <a:cs typeface="+mn-cs"/>
            </a:endParaRPr>
          </a:p>
        </p:txBody>
      </p:sp>
      <p:sp>
        <p:nvSpPr>
          <p:cNvPr id="115714" name="Rectangle 2"/>
          <p:cNvSpPr>
            <a:spLocks noGrp="1" noChangeArrowheads="1"/>
          </p:cNvSpPr>
          <p:nvPr>
            <p:ph type="ctrTitle" hasCustomPrompt="1"/>
          </p:nvPr>
        </p:nvSpPr>
        <p:spPr>
          <a:xfrm>
            <a:off x="1339702" y="3081576"/>
            <a:ext cx="7110635" cy="482568"/>
          </a:xfrm>
        </p:spPr>
        <p:txBody>
          <a:bodyPr anchor="ctr"/>
          <a:lstStyle>
            <a:lvl1pPr>
              <a:defRPr sz="3200" b="0">
                <a:solidFill>
                  <a:srgbClr val="002060"/>
                </a:solidFill>
                <a:latin typeface="Century Gothic" panose="020B0502020202020204" pitchFamily="34" charset="0"/>
              </a:defRPr>
            </a:lvl1pPr>
          </a:lstStyle>
          <a:p>
            <a:r>
              <a:rPr lang="en-US" dirty="0" smtClean="0"/>
              <a:t>Presentation Title</a:t>
            </a:r>
            <a:endParaRPr lang="en-US" dirty="0"/>
          </a:p>
        </p:txBody>
      </p:sp>
      <p:sp>
        <p:nvSpPr>
          <p:cNvPr id="7" name="Rectangle 4"/>
          <p:cNvSpPr>
            <a:spLocks noGrp="1" noChangeArrowheads="1"/>
          </p:cNvSpPr>
          <p:nvPr>
            <p:ph type="dt" sz="half" idx="10"/>
          </p:nvPr>
        </p:nvSpPr>
        <p:spPr>
          <a:xfrm>
            <a:off x="1265275" y="6245225"/>
            <a:ext cx="2133600" cy="476250"/>
          </a:xfrm>
        </p:spPr>
        <p:txBody>
          <a:bodyPr/>
          <a:lstStyle>
            <a:lvl1pPr>
              <a:defRPr>
                <a:solidFill>
                  <a:srgbClr val="002060"/>
                </a:solidFill>
                <a:latin typeface="Expedia Sans" pitchFamily="2" charset="0"/>
              </a:defRPr>
            </a:lvl1pPr>
          </a:lstStyle>
          <a:p>
            <a:pPr fontAlgn="base">
              <a:spcBef>
                <a:spcPct val="0"/>
              </a:spcBef>
              <a:spcAft>
                <a:spcPct val="0"/>
              </a:spcAft>
              <a:defRPr/>
            </a:pPr>
            <a:fld id="{0686EF05-A6D2-45CF-8319-CA57F99A6992}" type="datetime1">
              <a:rPr lang="en-US" smtClean="0"/>
              <a:pPr fontAlgn="base">
                <a:spcBef>
                  <a:spcPct val="0"/>
                </a:spcBef>
                <a:spcAft>
                  <a:spcPct val="0"/>
                </a:spcAft>
                <a:defRPr/>
              </a:pPr>
              <a:t>7/29/2015</a:t>
            </a:fld>
            <a:endParaRPr lang="en-US" dirty="0"/>
          </a:p>
        </p:txBody>
      </p:sp>
      <p:sp>
        <p:nvSpPr>
          <p:cNvPr id="8" name="Rectangle 5"/>
          <p:cNvSpPr>
            <a:spLocks noGrp="1" noChangeArrowheads="1"/>
          </p:cNvSpPr>
          <p:nvPr>
            <p:ph type="ftr" sz="quarter" idx="11"/>
          </p:nvPr>
        </p:nvSpPr>
        <p:spPr>
          <a:xfrm>
            <a:off x="3124200" y="6245225"/>
            <a:ext cx="2895600" cy="476250"/>
          </a:xfrm>
        </p:spPr>
        <p:txBody>
          <a:bodyPr/>
          <a:lstStyle>
            <a:lvl1pPr>
              <a:defRPr>
                <a:solidFill>
                  <a:srgbClr val="002060"/>
                </a:solidFill>
                <a:latin typeface="Expedia Sans" pitchFamily="2" charset="0"/>
              </a:defRPr>
            </a:lvl1pPr>
          </a:lstStyle>
          <a:p>
            <a:pPr fontAlgn="base">
              <a:spcBef>
                <a:spcPct val="0"/>
              </a:spcBef>
              <a:spcAft>
                <a:spcPct val="0"/>
              </a:spcAft>
              <a:defRPr/>
            </a:pPr>
            <a:endParaRPr lang="en-US" dirty="0"/>
          </a:p>
        </p:txBody>
      </p:sp>
      <p:sp>
        <p:nvSpPr>
          <p:cNvPr id="2" name="Rectangle 1"/>
          <p:cNvSpPr/>
          <p:nvPr/>
        </p:nvSpPr>
        <p:spPr>
          <a:xfrm>
            <a:off x="92504" y="0"/>
            <a:ext cx="45719" cy="6858000"/>
          </a:xfrm>
          <a:prstGeom prst="rect">
            <a:avLst/>
          </a:prstGeom>
          <a:solidFill>
            <a:srgbClr val="00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stretch>
            <a:fillRect/>
          </a:stretch>
        </p:blipFill>
        <p:spPr>
          <a:xfrm>
            <a:off x="3317357" y="1295399"/>
            <a:ext cx="2908487" cy="916173"/>
          </a:xfrm>
          <a:prstGeom prst="rect">
            <a:avLst/>
          </a:prstGeom>
        </p:spPr>
      </p:pic>
      <p:sp>
        <p:nvSpPr>
          <p:cNvPr id="13" name="Text Placeholder 12"/>
          <p:cNvSpPr>
            <a:spLocks noGrp="1"/>
          </p:cNvSpPr>
          <p:nvPr>
            <p:ph type="body" sz="quarter" idx="13" hasCustomPrompt="1"/>
          </p:nvPr>
        </p:nvSpPr>
        <p:spPr>
          <a:xfrm>
            <a:off x="1339702" y="3750470"/>
            <a:ext cx="3243262" cy="276999"/>
          </a:xfrm>
        </p:spPr>
        <p:txBody>
          <a:bodyPr/>
          <a:lstStyle>
            <a:lvl1pPr marL="0" indent="0">
              <a:buNone/>
              <a:defRPr lang="en-US" sz="1800" b="0" kern="1200" baseline="0" dirty="0" smtClean="0">
                <a:solidFill>
                  <a:srgbClr val="00355F"/>
                </a:solidFill>
                <a:latin typeface="Century Gothic" panose="020B0502020202020204" pitchFamily="34" charset="0"/>
                <a:ea typeface="+mn-ea"/>
                <a:cs typeface="+mn-cs"/>
              </a:defRPr>
            </a:lvl1pPr>
            <a:lvl2pPr marL="1588" indent="0">
              <a:buNone/>
              <a:defRPr lang="en-US" sz="1800" kern="1200" dirty="0" smtClean="0">
                <a:solidFill>
                  <a:srgbClr val="00355F"/>
                </a:solidFill>
                <a:latin typeface="Century Gothic" panose="020B0502020202020204" pitchFamily="34" charset="0"/>
                <a:ea typeface="+mn-ea"/>
                <a:cs typeface="+mn-cs"/>
              </a:defRPr>
            </a:lvl2pPr>
            <a:lvl3pPr marL="234950" indent="0">
              <a:buNone/>
              <a:defRPr lang="en-US" sz="1800" kern="1200" dirty="0" smtClean="0">
                <a:solidFill>
                  <a:srgbClr val="00355F"/>
                </a:solidFill>
                <a:latin typeface="Century Gothic" panose="020B0502020202020204" pitchFamily="34" charset="0"/>
                <a:ea typeface="+mn-ea"/>
                <a:cs typeface="+mn-cs"/>
              </a:defRPr>
            </a:lvl3pPr>
            <a:lvl4pPr marL="454025" indent="0">
              <a:buNone/>
              <a:defRPr lang="en-US" sz="1800" kern="1200" dirty="0" smtClean="0">
                <a:solidFill>
                  <a:srgbClr val="00355F"/>
                </a:solidFill>
                <a:latin typeface="Century Gothic" panose="020B0502020202020204" pitchFamily="34" charset="0"/>
                <a:ea typeface="+mn-ea"/>
                <a:cs typeface="+mn-cs"/>
              </a:defRPr>
            </a:lvl4pPr>
            <a:lvl5pPr marL="690562" indent="0">
              <a:buNone/>
              <a:defRPr lang="en-US" sz="1800" kern="1200" dirty="0">
                <a:solidFill>
                  <a:srgbClr val="00355F"/>
                </a:solidFill>
                <a:latin typeface="Century Gothic" panose="020B0502020202020204" pitchFamily="34" charset="0"/>
                <a:ea typeface="+mn-ea"/>
                <a:cs typeface="+mn-cs"/>
              </a:defRPr>
            </a:lvl5pPr>
          </a:lstStyle>
          <a:p>
            <a:pPr lvl="0"/>
            <a:r>
              <a:rPr lang="en-US" dirty="0" smtClean="0"/>
              <a:t>[Insert Month Year]</a:t>
            </a:r>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2100" y="293776"/>
            <a:ext cx="8602663" cy="361959"/>
          </a:xfrm>
        </p:spPr>
        <p:txBody>
          <a:bodyPr>
            <a:noAutofit/>
          </a:bodyPr>
          <a:lstStyle>
            <a:lvl1pPr>
              <a:defRPr sz="2400" b="1">
                <a:latin typeface="Calibri" panose="020F050202020403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69875" y="1189038"/>
            <a:ext cx="8602663" cy="1077218"/>
          </a:xfrm>
        </p:spPr>
        <p:txBody>
          <a:bodyPr/>
          <a:lstStyle>
            <a:lvl1pPr>
              <a:buNone/>
              <a:defRPr sz="1400" b="1">
                <a:solidFill>
                  <a:schemeClr val="accent3">
                    <a:lumMod val="50000"/>
                  </a:schemeClr>
                </a:solidFill>
                <a:latin typeface="Calibri" panose="020F0502020204030204" pitchFamily="34" charset="0"/>
              </a:defRPr>
            </a:lvl1pPr>
            <a:lvl2pPr>
              <a:defRPr sz="1400">
                <a:solidFill>
                  <a:schemeClr val="accent3">
                    <a:lumMod val="50000"/>
                  </a:schemeClr>
                </a:solidFill>
                <a:latin typeface="Calibri" panose="020F0502020204030204" pitchFamily="34" charset="0"/>
              </a:defRPr>
            </a:lvl2pPr>
            <a:lvl3pPr>
              <a:defRPr sz="1400">
                <a:solidFill>
                  <a:schemeClr val="accent3">
                    <a:lumMod val="50000"/>
                  </a:schemeClr>
                </a:solidFill>
                <a:latin typeface="Calibri" panose="020F0502020204030204" pitchFamily="34" charset="0"/>
              </a:defRPr>
            </a:lvl3pPr>
            <a:lvl4pPr>
              <a:defRPr sz="1400">
                <a:solidFill>
                  <a:schemeClr val="accent3">
                    <a:lumMod val="50000"/>
                  </a:schemeClr>
                </a:solidFill>
                <a:latin typeface="Calibri" panose="020F0502020204030204" pitchFamily="34" charset="0"/>
              </a:defRPr>
            </a:lvl4pPr>
            <a:lvl5pPr>
              <a:defRPr sz="1400">
                <a:solidFill>
                  <a:schemeClr val="accent3">
                    <a:lumMod val="50000"/>
                  </a:schemeClr>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solidFill>
                  <a:srgbClr val="002060"/>
                </a:solidFill>
                <a:latin typeface="Expedia Sans" pitchFamily="2" charset="0"/>
              </a:defRPr>
            </a:lvl1pPr>
          </a:lstStyle>
          <a:p>
            <a:pPr>
              <a:defRPr/>
            </a:pPr>
            <a:fld id="{E5C71751-8F9D-46C9-AEB8-FE0B0B228A09}"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2100" y="552430"/>
            <a:ext cx="8602663" cy="422295"/>
          </a:xfrm>
        </p:spPr>
        <p:txBody>
          <a:bodyPr/>
          <a:lstStyle>
            <a:lvl1pPr>
              <a:defRPr sz="2800" b="1">
                <a:latin typeface="Expedia Sans" pitchFamily="2" charset="0"/>
              </a:defRPr>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solidFill>
                  <a:srgbClr val="002060"/>
                </a:solidFill>
                <a:latin typeface="Expedia Sans" pitchFamily="2" charset="0"/>
              </a:defRPr>
            </a:lvl1pPr>
          </a:lstStyle>
          <a:p>
            <a:pPr>
              <a:defRPr/>
            </a:pPr>
            <a:fld id="{993F44E6-9580-4386-B7A0-1CD7C4A12154}" type="datetime1">
              <a:rPr lang="en-US" smtClean="0"/>
              <a:pPr>
                <a:defRPr/>
              </a:pPr>
              <a:t>7/29/2015</a:t>
            </a:fld>
            <a:endParaRPr lang="en-US" dirty="0"/>
          </a:p>
        </p:txBody>
      </p:sp>
      <p:sp>
        <p:nvSpPr>
          <p:cNvPr id="4" name="Rectangle 5"/>
          <p:cNvSpPr>
            <a:spLocks noGrp="1" noChangeArrowheads="1"/>
          </p:cNvSpPr>
          <p:nvPr>
            <p:ph type="ftr" sz="quarter" idx="11"/>
          </p:nvPr>
        </p:nvSpPr>
        <p:spPr>
          <a:ln/>
        </p:spPr>
        <p:txBody>
          <a:bodyPr/>
          <a:lstStyle>
            <a:lvl1pPr>
              <a:defRPr>
                <a:solidFill>
                  <a:srgbClr val="002060"/>
                </a:solidFill>
                <a:latin typeface="Expedia Sans" pitchFamily="2" charset="0"/>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solidFill>
                  <a:srgbClr val="002060"/>
                </a:solidFill>
                <a:latin typeface="Expedia Sans" pitchFamily="2" charset="0"/>
              </a:defRPr>
            </a:lvl1pPr>
          </a:lstStyle>
          <a:p>
            <a:pPr>
              <a:defRPr/>
            </a:pPr>
            <a:fld id="{E7553007-B855-41D1-A0B8-C0135C654F36}" type="slidenum">
              <a:rPr lang="en-US" smtClean="0"/>
              <a:pPr>
                <a:defRPr/>
              </a:pPr>
              <a:t>‹#›</a:t>
            </a:fld>
            <a:endParaRPr lang="en-US" dirty="0"/>
          </a:p>
        </p:txBody>
      </p:sp>
      <p:cxnSp>
        <p:nvCxnSpPr>
          <p:cNvPr id="6" name="Straight Connector 5"/>
          <p:cNvCxnSpPr/>
          <p:nvPr/>
        </p:nvCxnSpPr>
        <p:spPr>
          <a:xfrm>
            <a:off x="268817" y="1083733"/>
            <a:ext cx="8606367" cy="8467"/>
          </a:xfrm>
          <a:prstGeom prst="line">
            <a:avLst/>
          </a:prstGeom>
          <a:ln>
            <a:solidFill>
              <a:srgbClr val="00355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9100" y="600055"/>
            <a:ext cx="8572500" cy="422295"/>
          </a:xfrm>
        </p:spPr>
        <p:txBody>
          <a:bodyPr/>
          <a:lstStyle>
            <a:lvl1pPr>
              <a:defRPr sz="2800">
                <a:latin typeface="Expedia Sans" pitchFamily="2" charset="0"/>
              </a:defRPr>
            </a:lvl1pPr>
          </a:lstStyle>
          <a:p>
            <a:r>
              <a:rPr lang="en-US" smtClean="0"/>
              <a:t>Click to edit Master title style</a:t>
            </a:r>
            <a:endParaRPr lang="en-US"/>
          </a:p>
        </p:txBody>
      </p:sp>
      <p:sp>
        <p:nvSpPr>
          <p:cNvPr id="3" name="Table Placeholder 2"/>
          <p:cNvSpPr>
            <a:spLocks noGrp="1"/>
          </p:cNvSpPr>
          <p:nvPr>
            <p:ph type="tbl" idx="1"/>
          </p:nvPr>
        </p:nvSpPr>
        <p:spPr>
          <a:xfrm>
            <a:off x="1130300" y="1511300"/>
            <a:ext cx="7781925" cy="246221"/>
          </a:xfrm>
        </p:spPr>
        <p:txBody>
          <a:bodyPr/>
          <a:lstStyle>
            <a:lvl1pPr>
              <a:defRPr>
                <a:latin typeface="Expedia Sans" pitchFamily="2" charset="0"/>
              </a:defRPr>
            </a:lvl1pPr>
          </a:lstStyle>
          <a:p>
            <a:r>
              <a:rPr lang="en-US" smtClean="0"/>
              <a:t>Click icon to add table</a:t>
            </a:r>
            <a:endParaRPr lang="en-US" dirty="0"/>
          </a:p>
        </p:txBody>
      </p:sp>
      <p:sp>
        <p:nvSpPr>
          <p:cNvPr id="4" name="Slide Number Placeholder 3"/>
          <p:cNvSpPr>
            <a:spLocks noGrp="1"/>
          </p:cNvSpPr>
          <p:nvPr>
            <p:ph type="sldNum" sz="quarter" idx="10"/>
          </p:nvPr>
        </p:nvSpPr>
        <p:spPr>
          <a:xfrm>
            <a:off x="3619500" y="6323013"/>
            <a:ext cx="1905000" cy="169277"/>
          </a:xfrm>
        </p:spPr>
        <p:txBody>
          <a:bodyPr/>
          <a:lstStyle>
            <a:lvl1pPr>
              <a:defRPr>
                <a:solidFill>
                  <a:srgbClr val="002060"/>
                </a:solidFill>
                <a:latin typeface="Expedia Sans" pitchFamily="2" charset="0"/>
              </a:defRPr>
            </a:lvl1pPr>
          </a:lstStyle>
          <a:p>
            <a:pPr fontAlgn="base">
              <a:spcBef>
                <a:spcPct val="0"/>
              </a:spcBef>
              <a:spcAft>
                <a:spcPct val="0"/>
              </a:spcAft>
              <a:defRPr/>
            </a:pPr>
            <a:fld id="{F0A2CADB-F772-4B01-9B5F-3B3AEAA9B53D}" type="slidenum">
              <a:rPr lang="en-US" smtClean="0"/>
              <a:pPr fontAlgn="base">
                <a:spcBef>
                  <a:spcPct val="0"/>
                </a:spcBef>
                <a:spcAft>
                  <a:spcPct val="0"/>
                </a:spcAft>
                <a:defRPr/>
              </a:pPr>
              <a:t>‹#›</a:t>
            </a:fld>
            <a:endParaRPr lang="en-US" dirty="0"/>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3525" y="334781"/>
            <a:ext cx="8602663" cy="361950"/>
          </a:xfrm>
        </p:spPr>
        <p:txBody>
          <a:bodyPr>
            <a:noAutofit/>
          </a:bodyPr>
          <a:lstStyle>
            <a:lvl1pPr>
              <a:defRPr lang="en-US" sz="2800" b="1" dirty="0">
                <a:solidFill>
                  <a:srgbClr val="00355F"/>
                </a:solidFill>
                <a:latin typeface="Expedia Sans" pitchFamily="2" charset="0"/>
                <a:ea typeface="+mj-ea"/>
                <a:cs typeface="Expedia Sans" pitchFamily="2" charset="0"/>
              </a:defRPr>
            </a:lvl1pPr>
          </a:lstStyle>
          <a:p>
            <a:r>
              <a:rPr lang="en-US" smtClean="0"/>
              <a:t>Click to edit Master title style</a:t>
            </a:r>
            <a:endParaRPr lang="en-US" dirty="0"/>
          </a:p>
        </p:txBody>
      </p:sp>
      <p:sp>
        <p:nvSpPr>
          <p:cNvPr id="4" name="Rectangle 4"/>
          <p:cNvSpPr>
            <a:spLocks noGrp="1" noChangeArrowheads="1"/>
          </p:cNvSpPr>
          <p:nvPr>
            <p:ph type="dt" sz="half" idx="10"/>
          </p:nvPr>
        </p:nvSpPr>
        <p:spPr>
          <a:ln/>
        </p:spPr>
        <p:txBody>
          <a:bodyPr/>
          <a:lstStyle>
            <a:lvl1pPr>
              <a:defRPr>
                <a:solidFill>
                  <a:srgbClr val="002060"/>
                </a:solidFill>
                <a:latin typeface="Expedia Sans" pitchFamily="2" charset="0"/>
              </a:defRPr>
            </a:lvl1pPr>
          </a:lstStyle>
          <a:p>
            <a:pPr>
              <a:defRPr/>
            </a:pPr>
            <a:fld id="{7EBBBD3C-4EFA-405F-AA7D-DCCC94B1994A}" type="datetime1">
              <a:rPr lang="en-US" smtClean="0"/>
              <a:pPr>
                <a:defRPr/>
              </a:pPr>
              <a:t>7/29/2015</a:t>
            </a:fld>
            <a:endParaRPr lang="en-US" dirty="0"/>
          </a:p>
        </p:txBody>
      </p:sp>
      <p:sp>
        <p:nvSpPr>
          <p:cNvPr id="5" name="Rectangle 5"/>
          <p:cNvSpPr>
            <a:spLocks noGrp="1" noChangeArrowheads="1"/>
          </p:cNvSpPr>
          <p:nvPr>
            <p:ph type="ftr" sz="quarter" idx="11"/>
          </p:nvPr>
        </p:nvSpPr>
        <p:spPr>
          <a:ln/>
        </p:spPr>
        <p:txBody>
          <a:bodyPr/>
          <a:lstStyle>
            <a:lvl1pPr>
              <a:defRPr>
                <a:solidFill>
                  <a:srgbClr val="002060"/>
                </a:solidFill>
                <a:latin typeface="Expedia Sans" pitchFamily="2" charset="0"/>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solidFill>
                  <a:srgbClr val="002060"/>
                </a:solidFill>
                <a:latin typeface="Expedia Sans" pitchFamily="2" charset="0"/>
              </a:defRPr>
            </a:lvl1pPr>
          </a:lstStyle>
          <a:p>
            <a:pPr>
              <a:defRPr/>
            </a:pPr>
            <a:fld id="{E5C71751-8F9D-46C9-AEB8-FE0B0B228A09}" type="slidenum">
              <a:rPr lang="en-US" smtClean="0"/>
              <a:pPr>
                <a:defRPr/>
              </a:pPr>
              <a:t>‹#›</a:t>
            </a:fld>
            <a:endParaRPr lang="en-US" dirty="0"/>
          </a:p>
        </p:txBody>
      </p:sp>
      <p:sp>
        <p:nvSpPr>
          <p:cNvPr id="9" name="Text Placeholder 8"/>
          <p:cNvSpPr>
            <a:spLocks noGrp="1"/>
          </p:cNvSpPr>
          <p:nvPr>
            <p:ph type="body" sz="quarter" idx="13"/>
          </p:nvPr>
        </p:nvSpPr>
        <p:spPr>
          <a:xfrm>
            <a:off x="66675" y="6238875"/>
            <a:ext cx="6800850" cy="123111"/>
          </a:xfrm>
        </p:spPr>
        <p:txBody>
          <a:bodyPr/>
          <a:lstStyle>
            <a:lvl1pPr marL="0" indent="0">
              <a:buNone/>
              <a:defRPr sz="800">
                <a:solidFill>
                  <a:srgbClr val="002060"/>
                </a:solidFill>
                <a:latin typeface="Calibri" pitchFamily="34" charset="0"/>
                <a:cs typeface="Calibri" pitchFamily="34" charset="0"/>
              </a:defRPr>
            </a:lvl1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7.png"/><Relationship Id="rId2" Type="http://schemas.openxmlformats.org/officeDocument/2006/relationships/slideLayout" Target="../slideLayouts/slideLayout13.xml"/><Relationship Id="rId16"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9.jpe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762000"/>
            <a:ext cx="7772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6764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4"/>
          <p:cNvPicPr>
            <a:picLocks noChangeAspect="1" noChangeArrowheads="1"/>
          </p:cNvPicPr>
          <p:nvPr/>
        </p:nvPicPr>
        <p:blipFill>
          <a:blip r:embed="rId13" cstate="print"/>
          <a:srcRect/>
          <a:stretch>
            <a:fillRect/>
          </a:stretch>
        </p:blipFill>
        <p:spPr bwMode="auto">
          <a:xfrm>
            <a:off x="0" y="0"/>
            <a:ext cx="9182100" cy="357188"/>
          </a:xfrm>
          <a:prstGeom prst="rect">
            <a:avLst/>
          </a:prstGeom>
          <a:noFill/>
          <a:ln w="9525">
            <a:noFill/>
            <a:miter lim="800000"/>
            <a:headEnd/>
            <a:tailEnd/>
          </a:ln>
        </p:spPr>
      </p:pic>
      <p:pic>
        <p:nvPicPr>
          <p:cNvPr id="1029" name="Picture 5"/>
          <p:cNvPicPr>
            <a:picLocks noChangeAspect="1" noChangeArrowheads="1"/>
          </p:cNvPicPr>
          <p:nvPr/>
        </p:nvPicPr>
        <p:blipFill>
          <a:blip r:embed="rId14" cstate="print"/>
          <a:srcRect/>
          <a:stretch>
            <a:fillRect/>
          </a:stretch>
        </p:blipFill>
        <p:spPr bwMode="auto">
          <a:xfrm>
            <a:off x="6489700" y="6173788"/>
            <a:ext cx="2120900"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fontAlgn="base" hangingPunct="1">
        <a:spcBef>
          <a:spcPct val="0"/>
        </a:spcBef>
        <a:spcAft>
          <a:spcPct val="0"/>
        </a:spcAft>
        <a:defRPr sz="3400">
          <a:solidFill>
            <a:srgbClr val="FAB800"/>
          </a:solidFill>
          <a:latin typeface="+mj-lt"/>
          <a:ea typeface="+mj-ea"/>
          <a:cs typeface="+mj-cs"/>
        </a:defRPr>
      </a:lvl1pPr>
      <a:lvl2pPr algn="l" rtl="0" eaLnBrk="1" fontAlgn="base" hangingPunct="1">
        <a:spcBef>
          <a:spcPct val="0"/>
        </a:spcBef>
        <a:spcAft>
          <a:spcPct val="0"/>
        </a:spcAft>
        <a:defRPr sz="3400">
          <a:solidFill>
            <a:srgbClr val="FAB800"/>
          </a:solidFill>
          <a:latin typeface="Arial" pitchFamily="34" charset="0"/>
        </a:defRPr>
      </a:lvl2pPr>
      <a:lvl3pPr algn="l" rtl="0" eaLnBrk="1" fontAlgn="base" hangingPunct="1">
        <a:spcBef>
          <a:spcPct val="0"/>
        </a:spcBef>
        <a:spcAft>
          <a:spcPct val="0"/>
        </a:spcAft>
        <a:defRPr sz="3400">
          <a:solidFill>
            <a:srgbClr val="FAB800"/>
          </a:solidFill>
          <a:latin typeface="Arial" pitchFamily="34" charset="0"/>
        </a:defRPr>
      </a:lvl3pPr>
      <a:lvl4pPr algn="l" rtl="0" eaLnBrk="1" fontAlgn="base" hangingPunct="1">
        <a:spcBef>
          <a:spcPct val="0"/>
        </a:spcBef>
        <a:spcAft>
          <a:spcPct val="0"/>
        </a:spcAft>
        <a:defRPr sz="3400">
          <a:solidFill>
            <a:srgbClr val="FAB800"/>
          </a:solidFill>
          <a:latin typeface="Arial" pitchFamily="34" charset="0"/>
        </a:defRPr>
      </a:lvl4pPr>
      <a:lvl5pPr algn="l" rtl="0" eaLnBrk="1" fontAlgn="base" hangingPunct="1">
        <a:spcBef>
          <a:spcPct val="0"/>
        </a:spcBef>
        <a:spcAft>
          <a:spcPct val="0"/>
        </a:spcAft>
        <a:defRPr sz="3400">
          <a:solidFill>
            <a:srgbClr val="FAB800"/>
          </a:solidFill>
          <a:latin typeface="Arial" pitchFamily="34" charset="0"/>
        </a:defRPr>
      </a:lvl5pPr>
      <a:lvl6pPr marL="457200" algn="l" rtl="0" eaLnBrk="1" fontAlgn="base" hangingPunct="1">
        <a:spcBef>
          <a:spcPct val="0"/>
        </a:spcBef>
        <a:spcAft>
          <a:spcPct val="0"/>
        </a:spcAft>
        <a:defRPr sz="3400">
          <a:solidFill>
            <a:srgbClr val="FAB800"/>
          </a:solidFill>
          <a:latin typeface="Arial" pitchFamily="34" charset="0"/>
        </a:defRPr>
      </a:lvl6pPr>
      <a:lvl7pPr marL="914400" algn="l" rtl="0" eaLnBrk="1" fontAlgn="base" hangingPunct="1">
        <a:spcBef>
          <a:spcPct val="0"/>
        </a:spcBef>
        <a:spcAft>
          <a:spcPct val="0"/>
        </a:spcAft>
        <a:defRPr sz="3400">
          <a:solidFill>
            <a:srgbClr val="FAB800"/>
          </a:solidFill>
          <a:latin typeface="Arial" pitchFamily="34" charset="0"/>
        </a:defRPr>
      </a:lvl7pPr>
      <a:lvl8pPr marL="1371600" algn="l" rtl="0" eaLnBrk="1" fontAlgn="base" hangingPunct="1">
        <a:spcBef>
          <a:spcPct val="0"/>
        </a:spcBef>
        <a:spcAft>
          <a:spcPct val="0"/>
        </a:spcAft>
        <a:defRPr sz="3400">
          <a:solidFill>
            <a:srgbClr val="FAB800"/>
          </a:solidFill>
          <a:latin typeface="Arial" pitchFamily="34" charset="0"/>
        </a:defRPr>
      </a:lvl8pPr>
      <a:lvl9pPr marL="1828800" algn="l" rtl="0" eaLnBrk="1" fontAlgn="base" hangingPunct="1">
        <a:spcBef>
          <a:spcPct val="0"/>
        </a:spcBef>
        <a:spcAft>
          <a:spcPct val="0"/>
        </a:spcAft>
        <a:defRPr sz="3400">
          <a:solidFill>
            <a:srgbClr val="FAB800"/>
          </a:solidFill>
          <a:latin typeface="Arial" pitchFamily="34" charset="0"/>
        </a:defRPr>
      </a:lvl9pPr>
    </p:titleStyle>
    <p:bodyStyle>
      <a:lvl1pPr marL="228600" indent="-228600" algn="l" rtl="0" eaLnBrk="1" fontAlgn="base" hangingPunct="1">
        <a:spcBef>
          <a:spcPct val="20000"/>
        </a:spcBef>
        <a:spcAft>
          <a:spcPct val="0"/>
        </a:spcAft>
        <a:buClr>
          <a:srgbClr val="FAB800"/>
        </a:buClr>
        <a:buChar char="•"/>
        <a:defRPr sz="2400">
          <a:solidFill>
            <a:schemeClr val="tx1"/>
          </a:solidFill>
          <a:latin typeface="+mn-lt"/>
          <a:ea typeface="+mn-ea"/>
          <a:cs typeface="+mn-cs"/>
        </a:defRPr>
      </a:lvl1pPr>
      <a:lvl2pPr marL="685800" indent="-342900" algn="l" rtl="0" eaLnBrk="1" fontAlgn="base" hangingPunct="1">
        <a:spcBef>
          <a:spcPct val="20000"/>
        </a:spcBef>
        <a:spcAft>
          <a:spcPct val="0"/>
        </a:spcAft>
        <a:buClr>
          <a:srgbClr val="FAB800"/>
        </a:buClr>
        <a:buChar char="–"/>
        <a:defRPr sz="2400">
          <a:solidFill>
            <a:schemeClr val="tx1"/>
          </a:solidFill>
          <a:latin typeface="+mn-lt"/>
        </a:defRPr>
      </a:lvl2pPr>
      <a:lvl3pPr marL="1028700" indent="-228600" algn="l" rtl="0" eaLnBrk="1" fontAlgn="base" hangingPunct="1">
        <a:spcBef>
          <a:spcPct val="20000"/>
        </a:spcBef>
        <a:spcAft>
          <a:spcPct val="0"/>
        </a:spcAft>
        <a:buClr>
          <a:srgbClr val="FAB800"/>
        </a:buClr>
        <a:buChar char="•"/>
        <a:defRPr sz="2400">
          <a:solidFill>
            <a:schemeClr val="tx1"/>
          </a:solidFill>
          <a:latin typeface="+mn-lt"/>
        </a:defRPr>
      </a:lvl3pPr>
      <a:lvl4pPr marL="1490663" indent="-347663" algn="l" rtl="0" eaLnBrk="1" fontAlgn="base" hangingPunct="1">
        <a:spcBef>
          <a:spcPct val="20000"/>
        </a:spcBef>
        <a:spcAft>
          <a:spcPct val="0"/>
        </a:spcAft>
        <a:buClr>
          <a:srgbClr val="FAB800"/>
        </a:buClr>
        <a:buChar char="–"/>
        <a:defRPr sz="2400">
          <a:solidFill>
            <a:schemeClr val="tx1"/>
          </a:solidFill>
          <a:latin typeface="+mn-lt"/>
        </a:defRPr>
      </a:lvl4pPr>
      <a:lvl5pPr marL="1887538" indent="-282575" algn="l" rtl="0" eaLnBrk="1" fontAlgn="base" hangingPunct="1">
        <a:spcBef>
          <a:spcPct val="20000"/>
        </a:spcBef>
        <a:spcAft>
          <a:spcPct val="0"/>
        </a:spcAft>
        <a:buClr>
          <a:srgbClr val="FAB800"/>
        </a:buClr>
        <a:buChar char="»"/>
        <a:defRPr sz="2400">
          <a:solidFill>
            <a:schemeClr val="tx1"/>
          </a:solidFill>
          <a:latin typeface="+mn-lt"/>
        </a:defRPr>
      </a:lvl5pPr>
      <a:lvl6pPr marL="2344738" indent="-282575" algn="l" rtl="0" eaLnBrk="1" fontAlgn="base" hangingPunct="1">
        <a:spcBef>
          <a:spcPct val="20000"/>
        </a:spcBef>
        <a:spcAft>
          <a:spcPct val="0"/>
        </a:spcAft>
        <a:buClr>
          <a:srgbClr val="FAB800"/>
        </a:buClr>
        <a:buChar char="»"/>
        <a:defRPr sz="2400">
          <a:solidFill>
            <a:schemeClr val="tx1"/>
          </a:solidFill>
          <a:latin typeface="+mn-lt"/>
        </a:defRPr>
      </a:lvl6pPr>
      <a:lvl7pPr marL="2801938" indent="-282575" algn="l" rtl="0" eaLnBrk="1" fontAlgn="base" hangingPunct="1">
        <a:spcBef>
          <a:spcPct val="20000"/>
        </a:spcBef>
        <a:spcAft>
          <a:spcPct val="0"/>
        </a:spcAft>
        <a:buClr>
          <a:srgbClr val="FAB800"/>
        </a:buClr>
        <a:buChar char="»"/>
        <a:defRPr sz="2400">
          <a:solidFill>
            <a:schemeClr val="tx1"/>
          </a:solidFill>
          <a:latin typeface="+mn-lt"/>
        </a:defRPr>
      </a:lvl7pPr>
      <a:lvl8pPr marL="3259138" indent="-282575" algn="l" rtl="0" eaLnBrk="1" fontAlgn="base" hangingPunct="1">
        <a:spcBef>
          <a:spcPct val="20000"/>
        </a:spcBef>
        <a:spcAft>
          <a:spcPct val="0"/>
        </a:spcAft>
        <a:buClr>
          <a:srgbClr val="FAB800"/>
        </a:buClr>
        <a:buChar char="»"/>
        <a:defRPr sz="2400">
          <a:solidFill>
            <a:schemeClr val="tx1"/>
          </a:solidFill>
          <a:latin typeface="+mn-lt"/>
        </a:defRPr>
      </a:lvl8pPr>
      <a:lvl9pPr marL="3716338" indent="-282575" algn="l" rtl="0" eaLnBrk="1" fontAlgn="base" hangingPunct="1">
        <a:spcBef>
          <a:spcPct val="20000"/>
        </a:spcBef>
        <a:spcAft>
          <a:spcPct val="0"/>
        </a:spcAft>
        <a:buClr>
          <a:srgbClr val="FAB800"/>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4114800"/>
          </a:xfrm>
          <a:prstGeom prst="rect">
            <a:avLst/>
          </a:prstGeom>
          <a:solidFill>
            <a:srgbClr val="FDDC7F"/>
          </a:solidFill>
          <a:ln w="9525">
            <a:noFill/>
            <a:miter lim="800000"/>
            <a:headEnd/>
            <a:tailEnd/>
          </a:ln>
        </p:spPr>
        <p:txBody>
          <a:bodyPr wrap="none" anchor="ctr"/>
          <a:lstStyle/>
          <a:p>
            <a:endParaRPr lang="en-US"/>
          </a:p>
        </p:txBody>
      </p:sp>
      <p:sp>
        <p:nvSpPr>
          <p:cNvPr id="2051" name="Rectangle 3"/>
          <p:cNvSpPr>
            <a:spLocks noChangeArrowheads="1"/>
          </p:cNvSpPr>
          <p:nvPr/>
        </p:nvSpPr>
        <p:spPr bwMode="auto">
          <a:xfrm>
            <a:off x="0" y="5334000"/>
            <a:ext cx="9144000" cy="1524000"/>
          </a:xfrm>
          <a:prstGeom prst="rect">
            <a:avLst/>
          </a:prstGeom>
          <a:solidFill>
            <a:srgbClr val="FAB800"/>
          </a:solidFill>
          <a:ln w="9525">
            <a:noFill/>
            <a:miter lim="800000"/>
            <a:headEnd/>
            <a:tailEnd/>
          </a:ln>
        </p:spPr>
        <p:txBody>
          <a:bodyPr wrap="none" anchor="ctr"/>
          <a:lstStyle/>
          <a:p>
            <a:endParaRPr lang="en-US"/>
          </a:p>
        </p:txBody>
      </p:sp>
      <p:pic>
        <p:nvPicPr>
          <p:cNvPr id="2052" name="Picture 5"/>
          <p:cNvPicPr>
            <a:picLocks noChangeAspect="1" noChangeArrowheads="1"/>
          </p:cNvPicPr>
          <p:nvPr/>
        </p:nvPicPr>
        <p:blipFill>
          <a:blip r:embed="rId13" cstate="print"/>
          <a:srcRect/>
          <a:stretch>
            <a:fillRect/>
          </a:stretch>
        </p:blipFill>
        <p:spPr bwMode="auto">
          <a:xfrm>
            <a:off x="-19050" y="4038600"/>
            <a:ext cx="9182100" cy="1470025"/>
          </a:xfrm>
          <a:prstGeom prst="rect">
            <a:avLst/>
          </a:prstGeom>
          <a:noFill/>
          <a:ln w="9525">
            <a:noFill/>
            <a:miter lim="800000"/>
            <a:headEnd/>
            <a:tailEnd/>
          </a:ln>
        </p:spPr>
      </p:pic>
      <p:pic>
        <p:nvPicPr>
          <p:cNvPr id="2053" name="Picture 6"/>
          <p:cNvPicPr>
            <a:picLocks noChangeAspect="1" noChangeArrowheads="1"/>
          </p:cNvPicPr>
          <p:nvPr/>
        </p:nvPicPr>
        <p:blipFill>
          <a:blip r:embed="rId14" cstate="print"/>
          <a:srcRect/>
          <a:stretch>
            <a:fillRect/>
          </a:stretch>
        </p:blipFill>
        <p:spPr bwMode="auto">
          <a:xfrm>
            <a:off x="4489450" y="4419600"/>
            <a:ext cx="996950" cy="728663"/>
          </a:xfrm>
          <a:prstGeom prst="rect">
            <a:avLst/>
          </a:prstGeom>
          <a:noFill/>
          <a:ln w="9525">
            <a:noFill/>
            <a:miter lim="800000"/>
            <a:headEnd/>
            <a:tailEnd/>
          </a:ln>
        </p:spPr>
      </p:pic>
      <p:pic>
        <p:nvPicPr>
          <p:cNvPr id="2054" name="Picture 7"/>
          <p:cNvPicPr>
            <a:picLocks noChangeAspect="1" noChangeArrowheads="1"/>
          </p:cNvPicPr>
          <p:nvPr/>
        </p:nvPicPr>
        <p:blipFill>
          <a:blip r:embed="rId15" cstate="print"/>
          <a:srcRect/>
          <a:stretch>
            <a:fillRect/>
          </a:stretch>
        </p:blipFill>
        <p:spPr bwMode="auto">
          <a:xfrm>
            <a:off x="5651500" y="4419600"/>
            <a:ext cx="996950" cy="728663"/>
          </a:xfrm>
          <a:prstGeom prst="rect">
            <a:avLst/>
          </a:prstGeom>
          <a:noFill/>
          <a:ln w="9525">
            <a:noFill/>
            <a:miter lim="800000"/>
            <a:headEnd/>
            <a:tailEnd/>
          </a:ln>
        </p:spPr>
      </p:pic>
      <p:pic>
        <p:nvPicPr>
          <p:cNvPr id="2055" name="Picture 8"/>
          <p:cNvPicPr>
            <a:picLocks noChangeAspect="1" noChangeArrowheads="1"/>
          </p:cNvPicPr>
          <p:nvPr/>
        </p:nvPicPr>
        <p:blipFill>
          <a:blip r:embed="rId16" cstate="print"/>
          <a:srcRect/>
          <a:stretch>
            <a:fillRect/>
          </a:stretch>
        </p:blipFill>
        <p:spPr bwMode="auto">
          <a:xfrm>
            <a:off x="6813550" y="4419600"/>
            <a:ext cx="996950" cy="728663"/>
          </a:xfrm>
          <a:prstGeom prst="rect">
            <a:avLst/>
          </a:prstGeom>
          <a:noFill/>
          <a:ln w="9525">
            <a:noFill/>
            <a:miter lim="800000"/>
            <a:headEnd/>
            <a:tailEnd/>
          </a:ln>
        </p:spPr>
      </p:pic>
      <p:pic>
        <p:nvPicPr>
          <p:cNvPr id="2056" name="Picture 9"/>
          <p:cNvPicPr>
            <a:picLocks noChangeAspect="1" noChangeArrowheads="1"/>
          </p:cNvPicPr>
          <p:nvPr/>
        </p:nvPicPr>
        <p:blipFill>
          <a:blip r:embed="rId17" cstate="print"/>
          <a:srcRect/>
          <a:stretch>
            <a:fillRect/>
          </a:stretch>
        </p:blipFill>
        <p:spPr bwMode="auto">
          <a:xfrm>
            <a:off x="7981950" y="4419600"/>
            <a:ext cx="996950" cy="728663"/>
          </a:xfrm>
          <a:prstGeom prst="rect">
            <a:avLst/>
          </a:prstGeom>
          <a:noFill/>
          <a:ln w="9525">
            <a:noFill/>
            <a:miter lim="800000"/>
            <a:headEnd/>
            <a:tailEnd/>
          </a:ln>
        </p:spPr>
      </p:pic>
      <p:pic>
        <p:nvPicPr>
          <p:cNvPr id="2057" name="Picture 10"/>
          <p:cNvPicPr>
            <a:picLocks noChangeAspect="1" noChangeArrowheads="1"/>
          </p:cNvPicPr>
          <p:nvPr/>
        </p:nvPicPr>
        <p:blipFill>
          <a:blip r:embed="rId18" cstate="print"/>
          <a:srcRect/>
          <a:stretch>
            <a:fillRect/>
          </a:stretch>
        </p:blipFill>
        <p:spPr bwMode="auto">
          <a:xfrm>
            <a:off x="4495800" y="5865813"/>
            <a:ext cx="3198813" cy="687387"/>
          </a:xfrm>
          <a:prstGeom prst="rect">
            <a:avLst/>
          </a:prstGeom>
          <a:noFill/>
          <a:ln w="9525">
            <a:noFill/>
            <a:miter lim="800000"/>
            <a:headEnd/>
            <a:tailEnd/>
          </a:ln>
        </p:spPr>
      </p:pic>
      <p:sp>
        <p:nvSpPr>
          <p:cNvPr id="2058" name="Rectangle 2"/>
          <p:cNvSpPr>
            <a:spLocks noGrp="1" noChangeArrowheads="1"/>
          </p:cNvSpPr>
          <p:nvPr>
            <p:ph type="title"/>
          </p:nvPr>
        </p:nvSpPr>
        <p:spPr bwMode="auto">
          <a:xfrm>
            <a:off x="381000" y="762000"/>
            <a:ext cx="7772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9" name="Rectangle 3"/>
          <p:cNvSpPr>
            <a:spLocks noGrp="1" noChangeArrowheads="1"/>
          </p:cNvSpPr>
          <p:nvPr>
            <p:ph type="body" idx="1"/>
          </p:nvPr>
        </p:nvSpPr>
        <p:spPr bwMode="auto">
          <a:xfrm>
            <a:off x="685800" y="16764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fontAlgn="base" hangingPunct="1">
        <a:spcBef>
          <a:spcPct val="0"/>
        </a:spcBef>
        <a:spcAft>
          <a:spcPct val="0"/>
        </a:spcAft>
        <a:defRPr sz="3400">
          <a:solidFill>
            <a:srgbClr val="FAB800"/>
          </a:solidFill>
          <a:latin typeface="+mj-lt"/>
          <a:ea typeface="+mj-ea"/>
          <a:cs typeface="+mj-cs"/>
        </a:defRPr>
      </a:lvl1pPr>
      <a:lvl2pPr algn="l" rtl="0" eaLnBrk="1" fontAlgn="base" hangingPunct="1">
        <a:spcBef>
          <a:spcPct val="0"/>
        </a:spcBef>
        <a:spcAft>
          <a:spcPct val="0"/>
        </a:spcAft>
        <a:defRPr sz="3400">
          <a:solidFill>
            <a:srgbClr val="FAB800"/>
          </a:solidFill>
          <a:latin typeface="Arial" pitchFamily="34" charset="0"/>
        </a:defRPr>
      </a:lvl2pPr>
      <a:lvl3pPr algn="l" rtl="0" eaLnBrk="1" fontAlgn="base" hangingPunct="1">
        <a:spcBef>
          <a:spcPct val="0"/>
        </a:spcBef>
        <a:spcAft>
          <a:spcPct val="0"/>
        </a:spcAft>
        <a:defRPr sz="3400">
          <a:solidFill>
            <a:srgbClr val="FAB800"/>
          </a:solidFill>
          <a:latin typeface="Arial" pitchFamily="34" charset="0"/>
        </a:defRPr>
      </a:lvl3pPr>
      <a:lvl4pPr algn="l" rtl="0" eaLnBrk="1" fontAlgn="base" hangingPunct="1">
        <a:spcBef>
          <a:spcPct val="0"/>
        </a:spcBef>
        <a:spcAft>
          <a:spcPct val="0"/>
        </a:spcAft>
        <a:defRPr sz="3400">
          <a:solidFill>
            <a:srgbClr val="FAB800"/>
          </a:solidFill>
          <a:latin typeface="Arial" pitchFamily="34" charset="0"/>
        </a:defRPr>
      </a:lvl4pPr>
      <a:lvl5pPr algn="l" rtl="0" eaLnBrk="1" fontAlgn="base" hangingPunct="1">
        <a:spcBef>
          <a:spcPct val="0"/>
        </a:spcBef>
        <a:spcAft>
          <a:spcPct val="0"/>
        </a:spcAft>
        <a:defRPr sz="3400">
          <a:solidFill>
            <a:srgbClr val="FAB800"/>
          </a:solidFill>
          <a:latin typeface="Arial" pitchFamily="34" charset="0"/>
        </a:defRPr>
      </a:lvl5pPr>
      <a:lvl6pPr marL="457200" algn="l" rtl="0" eaLnBrk="1" fontAlgn="base" hangingPunct="1">
        <a:spcBef>
          <a:spcPct val="0"/>
        </a:spcBef>
        <a:spcAft>
          <a:spcPct val="0"/>
        </a:spcAft>
        <a:defRPr sz="3400">
          <a:solidFill>
            <a:srgbClr val="FAB800"/>
          </a:solidFill>
          <a:latin typeface="Arial" pitchFamily="34" charset="0"/>
        </a:defRPr>
      </a:lvl6pPr>
      <a:lvl7pPr marL="914400" algn="l" rtl="0" eaLnBrk="1" fontAlgn="base" hangingPunct="1">
        <a:spcBef>
          <a:spcPct val="0"/>
        </a:spcBef>
        <a:spcAft>
          <a:spcPct val="0"/>
        </a:spcAft>
        <a:defRPr sz="3400">
          <a:solidFill>
            <a:srgbClr val="FAB800"/>
          </a:solidFill>
          <a:latin typeface="Arial" pitchFamily="34" charset="0"/>
        </a:defRPr>
      </a:lvl7pPr>
      <a:lvl8pPr marL="1371600" algn="l" rtl="0" eaLnBrk="1" fontAlgn="base" hangingPunct="1">
        <a:spcBef>
          <a:spcPct val="0"/>
        </a:spcBef>
        <a:spcAft>
          <a:spcPct val="0"/>
        </a:spcAft>
        <a:defRPr sz="3400">
          <a:solidFill>
            <a:srgbClr val="FAB800"/>
          </a:solidFill>
          <a:latin typeface="Arial" pitchFamily="34" charset="0"/>
        </a:defRPr>
      </a:lvl8pPr>
      <a:lvl9pPr marL="1828800" algn="l" rtl="0" eaLnBrk="1" fontAlgn="base" hangingPunct="1">
        <a:spcBef>
          <a:spcPct val="0"/>
        </a:spcBef>
        <a:spcAft>
          <a:spcPct val="0"/>
        </a:spcAft>
        <a:defRPr sz="3400">
          <a:solidFill>
            <a:srgbClr val="FAB800"/>
          </a:solidFill>
          <a:latin typeface="Arial" pitchFamily="34" charset="0"/>
        </a:defRPr>
      </a:lvl9pPr>
    </p:titleStyle>
    <p:bodyStyle>
      <a:lvl1pPr marL="228600" indent="-228600" algn="l" rtl="0" eaLnBrk="1" fontAlgn="base" hangingPunct="1">
        <a:spcBef>
          <a:spcPct val="20000"/>
        </a:spcBef>
        <a:spcAft>
          <a:spcPct val="0"/>
        </a:spcAft>
        <a:buClr>
          <a:srgbClr val="FAB800"/>
        </a:buClr>
        <a:buChar char="•"/>
        <a:defRPr sz="2400">
          <a:solidFill>
            <a:schemeClr val="tx1"/>
          </a:solidFill>
          <a:latin typeface="+mn-lt"/>
          <a:ea typeface="+mn-ea"/>
          <a:cs typeface="+mn-cs"/>
        </a:defRPr>
      </a:lvl1pPr>
      <a:lvl2pPr marL="685800" indent="-342900" algn="l" rtl="0" eaLnBrk="1" fontAlgn="base" hangingPunct="1">
        <a:spcBef>
          <a:spcPct val="20000"/>
        </a:spcBef>
        <a:spcAft>
          <a:spcPct val="0"/>
        </a:spcAft>
        <a:buClr>
          <a:srgbClr val="FAB800"/>
        </a:buClr>
        <a:buChar char="–"/>
        <a:defRPr sz="2400">
          <a:solidFill>
            <a:schemeClr val="tx1"/>
          </a:solidFill>
          <a:latin typeface="+mn-lt"/>
        </a:defRPr>
      </a:lvl2pPr>
      <a:lvl3pPr marL="1028700" indent="-228600" algn="l" rtl="0" eaLnBrk="1" fontAlgn="base" hangingPunct="1">
        <a:spcBef>
          <a:spcPct val="20000"/>
        </a:spcBef>
        <a:spcAft>
          <a:spcPct val="0"/>
        </a:spcAft>
        <a:buClr>
          <a:srgbClr val="FAB800"/>
        </a:buClr>
        <a:buChar char="•"/>
        <a:defRPr sz="2400">
          <a:solidFill>
            <a:schemeClr val="tx1"/>
          </a:solidFill>
          <a:latin typeface="+mn-lt"/>
        </a:defRPr>
      </a:lvl3pPr>
      <a:lvl4pPr marL="1490663" indent="-347663" algn="l" rtl="0" eaLnBrk="1" fontAlgn="base" hangingPunct="1">
        <a:spcBef>
          <a:spcPct val="20000"/>
        </a:spcBef>
        <a:spcAft>
          <a:spcPct val="0"/>
        </a:spcAft>
        <a:buClr>
          <a:srgbClr val="FAB800"/>
        </a:buClr>
        <a:buChar char="–"/>
        <a:defRPr sz="2400">
          <a:solidFill>
            <a:schemeClr val="tx1"/>
          </a:solidFill>
          <a:latin typeface="+mn-lt"/>
        </a:defRPr>
      </a:lvl4pPr>
      <a:lvl5pPr marL="1887538" indent="-282575" algn="l" rtl="0" eaLnBrk="1" fontAlgn="base" hangingPunct="1">
        <a:spcBef>
          <a:spcPct val="20000"/>
        </a:spcBef>
        <a:spcAft>
          <a:spcPct val="0"/>
        </a:spcAft>
        <a:buClr>
          <a:srgbClr val="FAB800"/>
        </a:buClr>
        <a:buChar char="»"/>
        <a:defRPr sz="2400">
          <a:solidFill>
            <a:schemeClr val="tx1"/>
          </a:solidFill>
          <a:latin typeface="+mn-lt"/>
        </a:defRPr>
      </a:lvl5pPr>
      <a:lvl6pPr marL="2344738" indent="-282575" algn="l" rtl="0" eaLnBrk="1" fontAlgn="base" hangingPunct="1">
        <a:spcBef>
          <a:spcPct val="20000"/>
        </a:spcBef>
        <a:spcAft>
          <a:spcPct val="0"/>
        </a:spcAft>
        <a:buClr>
          <a:srgbClr val="FAB800"/>
        </a:buClr>
        <a:buChar char="»"/>
        <a:defRPr sz="2400">
          <a:solidFill>
            <a:schemeClr val="tx1"/>
          </a:solidFill>
          <a:latin typeface="+mn-lt"/>
        </a:defRPr>
      </a:lvl6pPr>
      <a:lvl7pPr marL="2801938" indent="-282575" algn="l" rtl="0" eaLnBrk="1" fontAlgn="base" hangingPunct="1">
        <a:spcBef>
          <a:spcPct val="20000"/>
        </a:spcBef>
        <a:spcAft>
          <a:spcPct val="0"/>
        </a:spcAft>
        <a:buClr>
          <a:srgbClr val="FAB800"/>
        </a:buClr>
        <a:buChar char="»"/>
        <a:defRPr sz="2400">
          <a:solidFill>
            <a:schemeClr val="tx1"/>
          </a:solidFill>
          <a:latin typeface="+mn-lt"/>
        </a:defRPr>
      </a:lvl7pPr>
      <a:lvl8pPr marL="3259138" indent="-282575" algn="l" rtl="0" eaLnBrk="1" fontAlgn="base" hangingPunct="1">
        <a:spcBef>
          <a:spcPct val="20000"/>
        </a:spcBef>
        <a:spcAft>
          <a:spcPct val="0"/>
        </a:spcAft>
        <a:buClr>
          <a:srgbClr val="FAB800"/>
        </a:buClr>
        <a:buChar char="»"/>
        <a:defRPr sz="2400">
          <a:solidFill>
            <a:schemeClr val="tx1"/>
          </a:solidFill>
          <a:latin typeface="+mn-lt"/>
        </a:defRPr>
      </a:lvl8pPr>
      <a:lvl9pPr marL="3716338" indent="-282575" algn="l" rtl="0" eaLnBrk="1" fontAlgn="base" hangingPunct="1">
        <a:spcBef>
          <a:spcPct val="20000"/>
        </a:spcBef>
        <a:spcAft>
          <a:spcPct val="0"/>
        </a:spcAft>
        <a:buClr>
          <a:srgbClr val="FAB800"/>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1" name="Picture 3" descr="C:\Users\edorrance\Dropbox\Logos\US_Basic\Medium\4C\EXP_US_Basic_med_4C_RGB.jpg"/>
          <p:cNvPicPr>
            <a:picLocks noChangeAspect="1" noChangeArrowheads="1"/>
          </p:cNvPicPr>
          <p:nvPr/>
        </p:nvPicPr>
        <p:blipFill rotWithShape="1">
          <a:blip r:embed="rId7" cstate="print"/>
          <a:srcRect l="7716" t="19321" r="-7716" b="-19321"/>
          <a:stretch/>
        </p:blipFill>
        <p:spPr bwMode="auto">
          <a:xfrm>
            <a:off x="7900416" y="6409944"/>
            <a:ext cx="1181913" cy="473676"/>
          </a:xfrm>
          <a:prstGeom prst="rect">
            <a:avLst/>
          </a:prstGeom>
          <a:noFill/>
          <a:ln>
            <a:noFill/>
          </a:ln>
        </p:spPr>
      </p:pic>
      <p:sp>
        <p:nvSpPr>
          <p:cNvPr id="1026" name="Rectangle 2"/>
          <p:cNvSpPr>
            <a:spLocks noGrp="1" noChangeArrowheads="1"/>
          </p:cNvSpPr>
          <p:nvPr>
            <p:ph type="title"/>
          </p:nvPr>
        </p:nvSpPr>
        <p:spPr bwMode="auto">
          <a:xfrm>
            <a:off x="292100" y="552430"/>
            <a:ext cx="8602663" cy="422295"/>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Click to edit Master title style</a:t>
            </a:r>
            <a:endParaRPr lang="en-GB" dirty="0" smtClean="0"/>
          </a:p>
        </p:txBody>
      </p:sp>
      <p:sp>
        <p:nvSpPr>
          <p:cNvPr id="1027" name="Rectangle 3"/>
          <p:cNvSpPr>
            <a:spLocks noGrp="1" noChangeArrowheads="1"/>
          </p:cNvSpPr>
          <p:nvPr>
            <p:ph type="body" idx="1"/>
          </p:nvPr>
        </p:nvSpPr>
        <p:spPr bwMode="auto">
          <a:xfrm>
            <a:off x="269875" y="1189038"/>
            <a:ext cx="8602663"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2060"/>
                </a:solidFill>
                <a:latin typeface="Expedia Sans" pitchFamily="2" charset="0"/>
                <a:cs typeface="Expedia Sans" pitchFamily="2" charset="0"/>
              </a:defRPr>
            </a:lvl1pPr>
          </a:lstStyle>
          <a:p>
            <a:pPr fontAlgn="base">
              <a:spcBef>
                <a:spcPct val="0"/>
              </a:spcBef>
              <a:spcAft>
                <a:spcPct val="0"/>
              </a:spcAft>
              <a:defRPr/>
            </a:pPr>
            <a:fld id="{0686EF05-A6D2-45CF-8319-CA57F99A6992}" type="datetime1">
              <a:rPr lang="en-US" smtClean="0"/>
              <a:pPr fontAlgn="base">
                <a:spcBef>
                  <a:spcPct val="0"/>
                </a:spcBef>
                <a:spcAft>
                  <a:spcPct val="0"/>
                </a:spcAft>
                <a:defRPr/>
              </a:pPr>
              <a:t>7/29/2015</a:t>
            </a:fld>
            <a:endParaRPr lang="en-US" dirty="0"/>
          </a:p>
        </p:txBody>
      </p:sp>
      <p:sp>
        <p:nvSpPr>
          <p:cNvPr id="1029" name="Rectangle 5"/>
          <p:cNvSpPr>
            <a:spLocks noGrp="1" noChangeArrowheads="1"/>
          </p:cNvSpPr>
          <p:nvPr>
            <p:ph type="ftr" sz="quarter" idx="3"/>
          </p:nvPr>
        </p:nvSpPr>
        <p:spPr bwMode="auto">
          <a:xfrm>
            <a:off x="3124200" y="611028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2060"/>
                </a:solidFill>
                <a:latin typeface="Expedia Sans" pitchFamily="2" charset="0"/>
                <a:cs typeface="Expedia Sans" pitchFamily="2" charset="0"/>
              </a:defRPr>
            </a:lvl1pPr>
          </a:lstStyle>
          <a:p>
            <a:pPr fontAlgn="base">
              <a:spcBef>
                <a:spcPct val="0"/>
              </a:spcBef>
              <a:spcAft>
                <a:spcPct val="0"/>
              </a:spcAft>
              <a:defRPr/>
            </a:pPr>
            <a:endParaRPr lang="en-US" dirty="0"/>
          </a:p>
        </p:txBody>
      </p:sp>
      <p:sp>
        <p:nvSpPr>
          <p:cNvPr id="1032" name="Line 8"/>
          <p:cNvSpPr>
            <a:spLocks noChangeShapeType="1"/>
          </p:cNvSpPr>
          <p:nvPr/>
        </p:nvSpPr>
        <p:spPr bwMode="gray">
          <a:xfrm>
            <a:off x="0" y="6543675"/>
            <a:ext cx="7753350" cy="0"/>
          </a:xfrm>
          <a:prstGeom prst="line">
            <a:avLst/>
          </a:prstGeom>
          <a:noFill/>
          <a:ln w="44450">
            <a:solidFill>
              <a:schemeClr val="folHlink"/>
            </a:solidFill>
            <a:round/>
            <a:headEnd/>
            <a:tailEnd/>
          </a:ln>
          <a:effectLst/>
        </p:spPr>
        <p:txBody>
          <a:bodyPr/>
          <a:lstStyle/>
          <a:p>
            <a:pPr>
              <a:defRPr/>
            </a:pPr>
            <a:endParaRPr lang="en-US" dirty="0">
              <a:cs typeface="+mn-cs"/>
            </a:endParaRPr>
          </a:p>
        </p:txBody>
      </p:sp>
      <p:sp>
        <p:nvSpPr>
          <p:cNvPr id="1036" name="Rectangle 12"/>
          <p:cNvSpPr>
            <a:spLocks noChangeArrowheads="1"/>
          </p:cNvSpPr>
          <p:nvPr/>
        </p:nvSpPr>
        <p:spPr bwMode="gray">
          <a:xfrm>
            <a:off x="0" y="0"/>
            <a:ext cx="9144000" cy="163513"/>
          </a:xfrm>
          <a:prstGeom prst="rect">
            <a:avLst/>
          </a:prstGeom>
          <a:solidFill>
            <a:schemeClr val="folHlink"/>
          </a:solidFill>
          <a:ln w="9525">
            <a:solidFill>
              <a:schemeClr val="folHlink"/>
            </a:solidFill>
            <a:miter lim="800000"/>
            <a:headEnd/>
            <a:tailEnd/>
          </a:ln>
          <a:effectLst/>
        </p:spPr>
        <p:txBody>
          <a:bodyPr wrap="none" anchor="ctr"/>
          <a:lstStyle/>
          <a:p>
            <a:pPr>
              <a:defRPr/>
            </a:pPr>
            <a:endParaRPr lang="en-US" dirty="0">
              <a:cs typeface="+mn-cs"/>
            </a:endParaRPr>
          </a:p>
        </p:txBody>
      </p:sp>
      <p:sp>
        <p:nvSpPr>
          <p:cNvPr id="2" name="Rectangle 6"/>
          <p:cNvSpPr>
            <a:spLocks noGrp="1" noChangeArrowheads="1"/>
          </p:cNvSpPr>
          <p:nvPr>
            <p:ph type="sldNum" sz="quarter" idx="4"/>
          </p:nvPr>
        </p:nvSpPr>
        <p:spPr bwMode="auto">
          <a:xfrm>
            <a:off x="3498850" y="6586538"/>
            <a:ext cx="2133600" cy="16827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a:defRPr sz="1100">
                <a:solidFill>
                  <a:srgbClr val="002060"/>
                </a:solidFill>
                <a:latin typeface="Expedia Sans" pitchFamily="2" charset="0"/>
                <a:cs typeface="Expedia Sans" pitchFamily="2" charset="0"/>
              </a:defRPr>
            </a:lvl1pPr>
          </a:lstStyle>
          <a:p>
            <a:pPr fontAlgn="base">
              <a:spcBef>
                <a:spcPct val="0"/>
              </a:spcBef>
              <a:spcAft>
                <a:spcPct val="0"/>
              </a:spcAft>
              <a:defRPr/>
            </a:pPr>
            <a:fld id="{F0A2CADB-F772-4B01-9B5F-3B3AEAA9B53D}" type="slidenum">
              <a:rPr lang="en-US" smtClean="0"/>
              <a:pPr fontAlgn="base">
                <a:spcBef>
                  <a:spcPct val="0"/>
                </a:spcBef>
                <a:spcAft>
                  <a:spcPct val="0"/>
                </a:spcAft>
                <a:defRPr/>
              </a:pPr>
              <a:t>‹#›</a:t>
            </a:fld>
            <a:endParaRPr lang="en-US" dirty="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Lst>
  <p:timing>
    <p:tnLst>
      <p:par>
        <p:cTn id="1" dur="indefinite" restart="never" nodeType="tmRoot"/>
      </p:par>
    </p:tnLst>
  </p:timing>
  <p:txStyles>
    <p:titleStyle>
      <a:lvl1pPr algn="l" rtl="0" eaLnBrk="1" fontAlgn="base" hangingPunct="1">
        <a:lnSpc>
          <a:spcPct val="98000"/>
        </a:lnSpc>
        <a:spcBef>
          <a:spcPct val="0"/>
        </a:spcBef>
        <a:spcAft>
          <a:spcPct val="0"/>
        </a:spcAft>
        <a:defRPr sz="2800" b="1">
          <a:solidFill>
            <a:srgbClr val="00355F"/>
          </a:solidFill>
          <a:latin typeface="Expedia Sans" pitchFamily="2" charset="0"/>
          <a:ea typeface="+mj-ea"/>
          <a:cs typeface="Expedia Sans" pitchFamily="2" charset="0"/>
        </a:defRPr>
      </a:lvl1pPr>
      <a:lvl2pPr algn="l" rtl="0" eaLnBrk="1" fontAlgn="base" hangingPunct="1">
        <a:lnSpc>
          <a:spcPct val="98000"/>
        </a:lnSpc>
        <a:spcBef>
          <a:spcPct val="0"/>
        </a:spcBef>
        <a:spcAft>
          <a:spcPct val="0"/>
        </a:spcAft>
        <a:defRPr sz="2400" b="1">
          <a:solidFill>
            <a:srgbClr val="00355F"/>
          </a:solidFill>
          <a:latin typeface="Arial" charset="0"/>
          <a:cs typeface="Arial" charset="0"/>
        </a:defRPr>
      </a:lvl2pPr>
      <a:lvl3pPr algn="l" rtl="0" eaLnBrk="1" fontAlgn="base" hangingPunct="1">
        <a:lnSpc>
          <a:spcPct val="98000"/>
        </a:lnSpc>
        <a:spcBef>
          <a:spcPct val="0"/>
        </a:spcBef>
        <a:spcAft>
          <a:spcPct val="0"/>
        </a:spcAft>
        <a:defRPr sz="2400" b="1">
          <a:solidFill>
            <a:srgbClr val="00355F"/>
          </a:solidFill>
          <a:latin typeface="Arial" charset="0"/>
          <a:cs typeface="Arial" charset="0"/>
        </a:defRPr>
      </a:lvl3pPr>
      <a:lvl4pPr algn="l" rtl="0" eaLnBrk="1" fontAlgn="base" hangingPunct="1">
        <a:lnSpc>
          <a:spcPct val="98000"/>
        </a:lnSpc>
        <a:spcBef>
          <a:spcPct val="0"/>
        </a:spcBef>
        <a:spcAft>
          <a:spcPct val="0"/>
        </a:spcAft>
        <a:defRPr sz="2400" b="1">
          <a:solidFill>
            <a:srgbClr val="00355F"/>
          </a:solidFill>
          <a:latin typeface="Arial" charset="0"/>
          <a:cs typeface="Arial" charset="0"/>
        </a:defRPr>
      </a:lvl4pPr>
      <a:lvl5pPr algn="l" rtl="0" eaLnBrk="1" fontAlgn="base" hangingPunct="1">
        <a:lnSpc>
          <a:spcPct val="98000"/>
        </a:lnSpc>
        <a:spcBef>
          <a:spcPct val="0"/>
        </a:spcBef>
        <a:spcAft>
          <a:spcPct val="0"/>
        </a:spcAft>
        <a:defRPr sz="2400" b="1">
          <a:solidFill>
            <a:srgbClr val="00355F"/>
          </a:solidFill>
          <a:latin typeface="Arial" charset="0"/>
          <a:cs typeface="Arial" charset="0"/>
        </a:defRPr>
      </a:lvl5pPr>
      <a:lvl6pPr marL="457200" algn="l" rtl="0" eaLnBrk="1" fontAlgn="base" hangingPunct="1">
        <a:lnSpc>
          <a:spcPct val="98000"/>
        </a:lnSpc>
        <a:spcBef>
          <a:spcPct val="0"/>
        </a:spcBef>
        <a:spcAft>
          <a:spcPct val="0"/>
        </a:spcAft>
        <a:defRPr sz="2400" b="1">
          <a:solidFill>
            <a:schemeClr val="tx2"/>
          </a:solidFill>
          <a:latin typeface="Arial" charset="0"/>
          <a:cs typeface="Arial" charset="0"/>
        </a:defRPr>
      </a:lvl6pPr>
      <a:lvl7pPr marL="914400" algn="l" rtl="0" eaLnBrk="1" fontAlgn="base" hangingPunct="1">
        <a:lnSpc>
          <a:spcPct val="98000"/>
        </a:lnSpc>
        <a:spcBef>
          <a:spcPct val="0"/>
        </a:spcBef>
        <a:spcAft>
          <a:spcPct val="0"/>
        </a:spcAft>
        <a:defRPr sz="2400" b="1">
          <a:solidFill>
            <a:schemeClr val="tx2"/>
          </a:solidFill>
          <a:latin typeface="Arial" charset="0"/>
          <a:cs typeface="Arial" charset="0"/>
        </a:defRPr>
      </a:lvl7pPr>
      <a:lvl8pPr marL="1371600" algn="l" rtl="0" eaLnBrk="1" fontAlgn="base" hangingPunct="1">
        <a:lnSpc>
          <a:spcPct val="98000"/>
        </a:lnSpc>
        <a:spcBef>
          <a:spcPct val="0"/>
        </a:spcBef>
        <a:spcAft>
          <a:spcPct val="0"/>
        </a:spcAft>
        <a:defRPr sz="2400" b="1">
          <a:solidFill>
            <a:schemeClr val="tx2"/>
          </a:solidFill>
          <a:latin typeface="Arial" charset="0"/>
          <a:cs typeface="Arial" charset="0"/>
        </a:defRPr>
      </a:lvl8pPr>
      <a:lvl9pPr marL="1828800" algn="l" rtl="0" eaLnBrk="1" fontAlgn="base" hangingPunct="1">
        <a:lnSpc>
          <a:spcPct val="98000"/>
        </a:lnSpc>
        <a:spcBef>
          <a:spcPct val="0"/>
        </a:spcBef>
        <a:spcAft>
          <a:spcPct val="0"/>
        </a:spcAft>
        <a:defRPr sz="2400" b="1">
          <a:solidFill>
            <a:schemeClr val="tx2"/>
          </a:solidFill>
          <a:latin typeface="Arial" charset="0"/>
          <a:cs typeface="Arial" charset="0"/>
        </a:defRPr>
      </a:lvl9pPr>
    </p:titleStyle>
    <p:bodyStyle>
      <a:lvl1pPr marL="233363" indent="-233363" algn="l" rtl="0" eaLnBrk="1" fontAlgn="base" hangingPunct="1">
        <a:spcBef>
          <a:spcPct val="0"/>
        </a:spcBef>
        <a:spcAft>
          <a:spcPct val="0"/>
        </a:spcAft>
        <a:buChar char="•"/>
        <a:defRPr sz="2000" b="1">
          <a:solidFill>
            <a:srgbClr val="002060"/>
          </a:solidFill>
          <a:latin typeface="Expedia Sans" pitchFamily="2" charset="0"/>
          <a:ea typeface="+mn-ea"/>
          <a:cs typeface="Expedia Sans" pitchFamily="2" charset="0"/>
        </a:defRPr>
      </a:lvl1pPr>
      <a:lvl2pPr marL="233363" indent="-231775" algn="l" rtl="0" eaLnBrk="1" fontAlgn="base" hangingPunct="1">
        <a:spcBef>
          <a:spcPct val="0"/>
        </a:spcBef>
        <a:spcAft>
          <a:spcPct val="0"/>
        </a:spcAft>
        <a:buSzPct val="130000"/>
        <a:buFont typeface="Arial" charset="0"/>
        <a:buChar char="•"/>
        <a:defRPr sz="2000" b="0">
          <a:solidFill>
            <a:srgbClr val="002060"/>
          </a:solidFill>
          <a:latin typeface="Expedia Sans" pitchFamily="2" charset="0"/>
          <a:cs typeface="Expedia Sans" pitchFamily="2" charset="0"/>
        </a:defRPr>
      </a:lvl2pPr>
      <a:lvl3pPr marL="452438" indent="-217488" algn="l" rtl="0" eaLnBrk="1" fontAlgn="base" hangingPunct="1">
        <a:spcBef>
          <a:spcPct val="0"/>
        </a:spcBef>
        <a:spcAft>
          <a:spcPct val="0"/>
        </a:spcAft>
        <a:buFont typeface="Arial" charset="0"/>
        <a:buChar char="–"/>
        <a:defRPr sz="1800" b="0">
          <a:solidFill>
            <a:srgbClr val="002060"/>
          </a:solidFill>
          <a:latin typeface="Expedia Sans" pitchFamily="2" charset="0"/>
          <a:cs typeface="Expedia Sans" pitchFamily="2" charset="0"/>
        </a:defRPr>
      </a:lvl3pPr>
      <a:lvl4pPr marL="688975" indent="-234950" algn="l" rtl="0" eaLnBrk="1" fontAlgn="base" hangingPunct="1">
        <a:spcBef>
          <a:spcPct val="0"/>
        </a:spcBef>
        <a:spcAft>
          <a:spcPct val="0"/>
        </a:spcAft>
        <a:buSzPct val="95000"/>
        <a:buFont typeface="Arial" charset="0"/>
        <a:buChar char="•"/>
        <a:defRPr sz="1600" b="0">
          <a:solidFill>
            <a:srgbClr val="002060"/>
          </a:solidFill>
          <a:latin typeface="Expedia Sans" pitchFamily="2" charset="0"/>
          <a:cs typeface="Expedia Sans" pitchFamily="2" charset="0"/>
        </a:defRPr>
      </a:lvl4pPr>
      <a:lvl5pPr marL="914400" indent="-223838" algn="l" rtl="0" eaLnBrk="1" fontAlgn="base" hangingPunct="1">
        <a:spcBef>
          <a:spcPct val="0"/>
        </a:spcBef>
        <a:spcAft>
          <a:spcPct val="0"/>
        </a:spcAft>
        <a:buFont typeface="Arial" charset="0"/>
        <a:buChar char="­"/>
        <a:defRPr sz="1600" b="0">
          <a:solidFill>
            <a:srgbClr val="002060"/>
          </a:solidFill>
          <a:latin typeface="Expedia Sans" pitchFamily="2" charset="0"/>
          <a:cs typeface="Expedia Sans" pitchFamily="2" charset="0"/>
        </a:defRPr>
      </a:lvl5pPr>
      <a:lvl6pPr marL="1371600" indent="-227013" algn="l" rtl="0" eaLnBrk="1" fontAlgn="base" hangingPunct="1">
        <a:spcBef>
          <a:spcPct val="10000"/>
        </a:spcBef>
        <a:spcAft>
          <a:spcPct val="0"/>
        </a:spcAft>
        <a:buFont typeface="Arial" charset="0"/>
        <a:buChar char="­"/>
        <a:defRPr sz="1200">
          <a:solidFill>
            <a:schemeClr val="tx1"/>
          </a:solidFill>
          <a:latin typeface="+mn-lt"/>
          <a:cs typeface="+mn-cs"/>
        </a:defRPr>
      </a:lvl6pPr>
      <a:lvl7pPr marL="1828800" indent="-227013" algn="l" rtl="0" eaLnBrk="1" fontAlgn="base" hangingPunct="1">
        <a:spcBef>
          <a:spcPct val="10000"/>
        </a:spcBef>
        <a:spcAft>
          <a:spcPct val="0"/>
        </a:spcAft>
        <a:buFont typeface="Arial" charset="0"/>
        <a:buChar char="­"/>
        <a:defRPr sz="1200">
          <a:solidFill>
            <a:schemeClr val="tx1"/>
          </a:solidFill>
          <a:latin typeface="+mn-lt"/>
          <a:cs typeface="+mn-cs"/>
        </a:defRPr>
      </a:lvl7pPr>
      <a:lvl8pPr marL="2286000" indent="-227013" algn="l" rtl="0" eaLnBrk="1" fontAlgn="base" hangingPunct="1">
        <a:spcBef>
          <a:spcPct val="10000"/>
        </a:spcBef>
        <a:spcAft>
          <a:spcPct val="0"/>
        </a:spcAft>
        <a:buFont typeface="Arial" charset="0"/>
        <a:buChar char="­"/>
        <a:defRPr sz="1200">
          <a:solidFill>
            <a:schemeClr val="tx1"/>
          </a:solidFill>
          <a:latin typeface="+mn-lt"/>
          <a:cs typeface="+mn-cs"/>
        </a:defRPr>
      </a:lvl8pPr>
      <a:lvl9pPr marL="2743200" indent="-227013" algn="l" rtl="0" eaLnBrk="1" fontAlgn="base" hangingPunct="1">
        <a:spcBef>
          <a:spcPct val="10000"/>
        </a:spcBef>
        <a:spcAft>
          <a:spcPct val="0"/>
        </a:spcAft>
        <a:buFont typeface="Arial"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hyperlink" Target="http://wenku.baidu.com/link?url=vACasVyzjnK0kTofjxgNBcSfng4Xpgo1phec776KOYx4-Mgkiw5OKDceyDjXj70Fp6gtjkldwWKtFWg39pP2l2rHgIKDO57xKL7Z2l6dKOG" TargetMode="Externa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hyperlink" Target="http://wenku.baidu.com/link?url=vACasVyzjnK0kTofjxgNBcSfng4Xpgo1phec776KOYx4-Mgkiw5OKDceyDjXj70Fp6gtjkldwWKtFWg39pP2l2rHgIKDO57xKL7Z2l6dKOG" TargetMode="External"/><Relationship Id="rId2" Type="http://schemas.openxmlformats.org/officeDocument/2006/relationships/hyperlink" Target="http://blog.csdn.net/zzxxbb112/article/details/6532923" TargetMode="External"/><Relationship Id="rId1" Type="http://schemas.openxmlformats.org/officeDocument/2006/relationships/slideLayout" Target="../slideLayouts/slideLayout24.xml"/><Relationship Id="rId5" Type="http://schemas.openxmlformats.org/officeDocument/2006/relationships/hyperlink" Target="http://blog.sina.com.cn/s/blog_61671bac01017rdr.html" TargetMode="External"/><Relationship Id="rId4" Type="http://schemas.openxmlformats.org/officeDocument/2006/relationships/hyperlink" Target="http://en.wikipedia.org/wiki/HP_QuickTest_Professiona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mailto:v-cji@expedia.com" TargetMode="External"/><Relationship Id="rId2" Type="http://schemas.openxmlformats.org/officeDocument/2006/relationships/hyperlink" Target="mailto:v-jxiong@expedia.com" TargetMode="Externa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QTP </a:t>
            </a:r>
            <a:r>
              <a:rPr lang="zh-CN" altLang="en-US" dirty="0" smtClean="0"/>
              <a:t>基础知识</a:t>
            </a:r>
            <a:r>
              <a:rPr lang="en-US" altLang="zh-CN" dirty="0" smtClean="0"/>
              <a:t>-1</a:t>
            </a:r>
            <a:endParaRPr lang="en-US" dirty="0"/>
          </a:p>
        </p:txBody>
      </p:sp>
      <p:sp>
        <p:nvSpPr>
          <p:cNvPr id="3" name="Subtitle 2"/>
          <p:cNvSpPr>
            <a:spLocks noGrp="1"/>
          </p:cNvSpPr>
          <p:nvPr>
            <p:ph type="body" sz="quarter" idx="13"/>
          </p:nvPr>
        </p:nvSpPr>
        <p:spPr>
          <a:xfrm>
            <a:off x="4876800" y="3962400"/>
            <a:ext cx="3287564" cy="830997"/>
          </a:xfrm>
        </p:spPr>
        <p:txBody>
          <a:bodyPr/>
          <a:lstStyle/>
          <a:p>
            <a:r>
              <a:rPr lang="en-US" altLang="zh-CN" dirty="0" smtClean="0"/>
              <a:t>By Joyce Xiong&amp; Jack </a:t>
            </a:r>
            <a:r>
              <a:rPr lang="en-US" altLang="zh-CN" dirty="0" err="1" smtClean="0"/>
              <a:t>Ji</a:t>
            </a:r>
            <a:endParaRPr lang="en-US" altLang="zh-CN" dirty="0" smtClean="0"/>
          </a:p>
          <a:p>
            <a:endParaRPr lang="en-US" dirty="0"/>
          </a:p>
          <a:p>
            <a:r>
              <a:rPr lang="en-US" dirty="0" smtClean="0"/>
              <a:t>                           Jul</a:t>
            </a:r>
            <a:r>
              <a:rPr lang="en-US" altLang="zh-CN" dirty="0" smtClean="0"/>
              <a:t>y </a:t>
            </a:r>
            <a:r>
              <a:rPr lang="en-US" dirty="0" smtClean="0"/>
              <a:t>30</a:t>
            </a:r>
            <a:r>
              <a:rPr lang="en-US" altLang="zh-CN" baseline="30000" dirty="0" smtClean="0"/>
              <a:t>th</a:t>
            </a:r>
            <a:r>
              <a:rPr lang="en-US" altLang="zh-CN" dirty="0" smtClean="0"/>
              <a:t> </a:t>
            </a:r>
            <a:r>
              <a:rPr lang="en-US" dirty="0" smtClean="0"/>
              <a:t>2015</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93776"/>
            <a:ext cx="8602663" cy="696824"/>
          </a:xfrm>
        </p:spPr>
        <p:txBody>
          <a:bodyPr/>
          <a:lstStyle/>
          <a:p>
            <a:r>
              <a:rPr lang="en-US" sz="3200" dirty="0" smtClean="0"/>
              <a:t>Agenda</a:t>
            </a:r>
            <a:endParaRPr lang="en-US" sz="3200" dirty="0"/>
          </a:p>
        </p:txBody>
      </p:sp>
      <p:sp>
        <p:nvSpPr>
          <p:cNvPr id="3" name="Content Placeholder 2"/>
          <p:cNvSpPr>
            <a:spLocks noGrp="1"/>
          </p:cNvSpPr>
          <p:nvPr>
            <p:ph idx="1"/>
          </p:nvPr>
        </p:nvSpPr>
        <p:spPr>
          <a:xfrm>
            <a:off x="269875" y="1189038"/>
            <a:ext cx="8602663" cy="4493538"/>
          </a:xfrm>
        </p:spPr>
        <p:txBody>
          <a:bodyPr/>
          <a:lstStyle/>
          <a:p>
            <a:pPr>
              <a:buFont typeface="Wingdings" pitchFamily="2" charset="2"/>
              <a:buChar char="Ø"/>
            </a:pPr>
            <a:r>
              <a:rPr lang="en-US" sz="2400" b="0" dirty="0" smtClean="0">
                <a:solidFill>
                  <a:schemeClr val="tx1"/>
                </a:solidFill>
                <a:latin typeface="+mn-lt"/>
              </a:rPr>
              <a:t>QTP </a:t>
            </a:r>
            <a:r>
              <a:rPr lang="en-US" sz="2400" b="0" dirty="0" err="1" smtClean="0">
                <a:solidFill>
                  <a:schemeClr val="tx1"/>
                </a:solidFill>
                <a:latin typeface="+mn-lt"/>
              </a:rPr>
              <a:t>简介</a:t>
            </a:r>
            <a:endParaRPr lang="en-US" sz="2400" b="0" dirty="0" smtClean="0">
              <a:solidFill>
                <a:schemeClr val="tx1"/>
              </a:solidFill>
              <a:latin typeface="+mn-lt"/>
            </a:endParaRPr>
          </a:p>
          <a:p>
            <a:endParaRPr lang="en-US" sz="2400" b="0" dirty="0" smtClean="0">
              <a:solidFill>
                <a:schemeClr val="tx1"/>
              </a:solidFill>
              <a:latin typeface="+mn-lt"/>
            </a:endParaRPr>
          </a:p>
          <a:p>
            <a:pPr>
              <a:buFont typeface="Wingdings" pitchFamily="2" charset="2"/>
              <a:buChar char="Ø"/>
            </a:pPr>
            <a:r>
              <a:rPr lang="en-US" sz="2400" b="0" dirty="0" err="1" smtClean="0">
                <a:solidFill>
                  <a:schemeClr val="tx1"/>
                </a:solidFill>
                <a:latin typeface="+mn-lt"/>
              </a:rPr>
              <a:t>基本功能</a:t>
            </a:r>
            <a:endParaRPr lang="en-US" sz="2400" b="0" dirty="0" smtClean="0">
              <a:solidFill>
                <a:schemeClr val="tx1"/>
              </a:solidFill>
              <a:latin typeface="+mn-lt"/>
            </a:endParaRPr>
          </a:p>
          <a:p>
            <a:endParaRPr lang="en-US" sz="2400" b="0" dirty="0" smtClean="0">
              <a:solidFill>
                <a:schemeClr val="tx1"/>
              </a:solidFill>
              <a:latin typeface="+mn-lt"/>
            </a:endParaRPr>
          </a:p>
          <a:p>
            <a:pPr>
              <a:buFont typeface="Wingdings" pitchFamily="2" charset="2"/>
              <a:buChar char="Ø"/>
            </a:pPr>
            <a:r>
              <a:rPr lang="en-US" sz="2400" b="0" dirty="0" err="1" smtClean="0">
                <a:solidFill>
                  <a:schemeClr val="tx1"/>
                </a:solidFill>
                <a:latin typeface="+mn-lt"/>
              </a:rPr>
              <a:t>关键字驱动测试方法</a:t>
            </a:r>
            <a:endParaRPr lang="en-US" sz="2400" b="0" dirty="0" smtClean="0">
              <a:solidFill>
                <a:schemeClr val="tx1"/>
              </a:solidFill>
              <a:latin typeface="+mn-lt"/>
            </a:endParaRPr>
          </a:p>
          <a:p>
            <a:endParaRPr lang="en-US" sz="2400" b="0" dirty="0" smtClean="0">
              <a:solidFill>
                <a:schemeClr val="tx1"/>
              </a:solidFill>
              <a:latin typeface="+mn-lt"/>
            </a:endParaRPr>
          </a:p>
          <a:p>
            <a:pPr>
              <a:buFont typeface="Wingdings" pitchFamily="2" charset="2"/>
              <a:buChar char="Ø"/>
            </a:pPr>
            <a:r>
              <a:rPr lang="en-US" sz="2400" b="0" dirty="0" err="1" smtClean="0">
                <a:solidFill>
                  <a:schemeClr val="tx1"/>
                </a:solidFill>
                <a:latin typeface="+mn-lt"/>
              </a:rPr>
              <a:t>QTP的安装</a:t>
            </a:r>
            <a:endParaRPr lang="en-US" sz="2400" b="0" dirty="0" smtClean="0">
              <a:solidFill>
                <a:schemeClr val="tx1"/>
              </a:solidFill>
              <a:latin typeface="+mn-lt"/>
            </a:endParaRPr>
          </a:p>
          <a:p>
            <a:endParaRPr lang="en-US" sz="2400" b="0" dirty="0" smtClean="0">
              <a:solidFill>
                <a:schemeClr val="tx1"/>
              </a:solidFill>
              <a:latin typeface="+mn-lt"/>
            </a:endParaRPr>
          </a:p>
          <a:p>
            <a:pPr>
              <a:buFont typeface="Wingdings" pitchFamily="2" charset="2"/>
              <a:buChar char="Ø"/>
            </a:pPr>
            <a:r>
              <a:rPr lang="en-US" sz="2400" b="0" dirty="0" err="1" smtClean="0">
                <a:solidFill>
                  <a:schemeClr val="tx1"/>
                </a:solidFill>
                <a:latin typeface="+mn-lt"/>
              </a:rPr>
              <a:t>QTP测试流程</a:t>
            </a:r>
            <a:endParaRPr lang="en-US" sz="2400" b="0" dirty="0" smtClean="0">
              <a:solidFill>
                <a:schemeClr val="tx1"/>
              </a:solidFill>
              <a:latin typeface="+mn-lt"/>
            </a:endParaRPr>
          </a:p>
          <a:p>
            <a:endParaRPr lang="en-US" sz="2400" b="0" dirty="0" smtClean="0">
              <a:solidFill>
                <a:schemeClr val="tx1"/>
              </a:solidFill>
              <a:latin typeface="+mn-lt"/>
            </a:endParaRPr>
          </a:p>
          <a:p>
            <a:pPr>
              <a:buFont typeface="Wingdings" pitchFamily="2" charset="2"/>
              <a:buChar char="Ø"/>
            </a:pPr>
            <a:r>
              <a:rPr lang="en-US" sz="2400" b="0" dirty="0" err="1" smtClean="0">
                <a:solidFill>
                  <a:schemeClr val="tx1"/>
                </a:solidFill>
                <a:latin typeface="+mn-lt"/>
              </a:rPr>
              <a:t>简单的demo演示</a:t>
            </a:r>
            <a:endParaRPr lang="en-US" sz="2400" b="0" dirty="0" smtClean="0">
              <a:solidFill>
                <a:schemeClr val="tx1"/>
              </a:solidFill>
              <a:latin typeface="+mn-lt"/>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QTP </a:t>
            </a:r>
            <a:r>
              <a:rPr lang="zh-CN" altLang="en-US" sz="3200" dirty="0" smtClean="0"/>
              <a:t>简介</a:t>
            </a:r>
            <a:endParaRPr lang="en-US" sz="3200" dirty="0"/>
          </a:p>
        </p:txBody>
      </p:sp>
      <p:sp>
        <p:nvSpPr>
          <p:cNvPr id="3" name="Content Placeholder 2"/>
          <p:cNvSpPr>
            <a:spLocks noGrp="1"/>
          </p:cNvSpPr>
          <p:nvPr>
            <p:ph idx="1"/>
          </p:nvPr>
        </p:nvSpPr>
        <p:spPr>
          <a:xfrm>
            <a:off x="457200" y="1219200"/>
            <a:ext cx="8229600" cy="4906963"/>
          </a:xfrm>
        </p:spPr>
        <p:txBody>
          <a:bodyPr>
            <a:noAutofit/>
          </a:bodyPr>
          <a:lstStyle/>
          <a:p>
            <a:pPr>
              <a:buFont typeface="Wingdings" pitchFamily="2" charset="2"/>
              <a:buChar char="§"/>
            </a:pPr>
            <a:r>
              <a:rPr lang="en-US" altLang="zh-CN" sz="2000" b="0" dirty="0" smtClean="0">
                <a:solidFill>
                  <a:schemeClr val="tx1"/>
                </a:solidFill>
                <a:latin typeface="+mn-ea"/>
              </a:rPr>
              <a:t>QTP </a:t>
            </a:r>
            <a:r>
              <a:rPr lang="zh-CN" altLang="en-US" sz="2000" b="0" dirty="0" smtClean="0">
                <a:solidFill>
                  <a:schemeClr val="tx1"/>
                </a:solidFill>
                <a:latin typeface="+mn-ea"/>
              </a:rPr>
              <a:t>是</a:t>
            </a:r>
            <a:r>
              <a:rPr lang="en-US" altLang="zh-CN" sz="2000" b="0" dirty="0" err="1" smtClean="0">
                <a:solidFill>
                  <a:schemeClr val="tx1"/>
                </a:solidFill>
                <a:latin typeface="+mn-ea"/>
              </a:rPr>
              <a:t>Q</a:t>
            </a:r>
            <a:r>
              <a:rPr lang="en-US" sz="2000" b="0" dirty="0" err="1" smtClean="0">
                <a:solidFill>
                  <a:schemeClr val="tx1"/>
                </a:solidFill>
                <a:latin typeface="+mn-ea"/>
              </a:rPr>
              <a:t>uicktest</a:t>
            </a:r>
            <a:r>
              <a:rPr lang="en-US" sz="2000" b="0" dirty="0" smtClean="0">
                <a:solidFill>
                  <a:schemeClr val="tx1"/>
                </a:solidFill>
                <a:latin typeface="+mn-ea"/>
              </a:rPr>
              <a:t> Professional</a:t>
            </a:r>
            <a:r>
              <a:rPr lang="zh-CN" altLang="en-US" sz="2000" b="0" dirty="0" smtClean="0">
                <a:solidFill>
                  <a:schemeClr val="tx1"/>
                </a:solidFill>
                <a:latin typeface="+mn-ea"/>
              </a:rPr>
              <a:t>的简称，该自动测试工具最初版本是由</a:t>
            </a:r>
            <a:r>
              <a:rPr lang="en-US" sz="2000" b="0" dirty="0" smtClean="0">
                <a:solidFill>
                  <a:schemeClr val="tx1"/>
                </a:solidFill>
                <a:latin typeface="+mn-ea"/>
              </a:rPr>
              <a:t>Mercury Interactive公司1998年发行，2006年被惠普公司收购，此后该工具称之为 HP </a:t>
            </a:r>
            <a:r>
              <a:rPr lang="en-US" sz="2000" b="0" dirty="0" err="1" smtClean="0">
                <a:solidFill>
                  <a:schemeClr val="tx1"/>
                </a:solidFill>
                <a:latin typeface="+mn-ea"/>
              </a:rPr>
              <a:t>Quicktest</a:t>
            </a:r>
            <a:r>
              <a:rPr lang="en-US" sz="2000" b="0" dirty="0" smtClean="0">
                <a:solidFill>
                  <a:schemeClr val="tx1"/>
                </a:solidFill>
                <a:latin typeface="+mn-ea"/>
              </a:rPr>
              <a:t> Professional. 最新的11.5的版本，改名为 HP Unified Functional Testing (UFT) </a:t>
            </a:r>
          </a:p>
          <a:p>
            <a:endParaRPr lang="en-US" sz="2000" b="0" dirty="0" smtClean="0">
              <a:solidFill>
                <a:schemeClr val="tx1"/>
              </a:solidFill>
              <a:latin typeface="+mn-ea"/>
            </a:endParaRPr>
          </a:p>
          <a:p>
            <a:pPr>
              <a:buFont typeface="Wingdings" pitchFamily="2" charset="2"/>
              <a:buChar char="§"/>
            </a:pPr>
            <a:r>
              <a:rPr lang="en-US" altLang="zh-CN" sz="2000" b="0" dirty="0" smtClean="0">
                <a:solidFill>
                  <a:schemeClr val="tx1"/>
                </a:solidFill>
                <a:latin typeface="+mn-ea"/>
              </a:rPr>
              <a:t>QTP</a:t>
            </a:r>
            <a:r>
              <a:rPr lang="zh-CN" altLang="en-US" sz="2000" b="0" dirty="0" smtClean="0">
                <a:solidFill>
                  <a:schemeClr val="tx1"/>
                </a:solidFill>
                <a:latin typeface="+mn-ea"/>
              </a:rPr>
              <a:t>支持的脚本语言是</a:t>
            </a:r>
            <a:r>
              <a:rPr lang="en-US" altLang="zh-CN" sz="2000" b="0" dirty="0" smtClean="0">
                <a:solidFill>
                  <a:schemeClr val="tx1"/>
                </a:solidFill>
                <a:latin typeface="+mn-ea"/>
              </a:rPr>
              <a:t>VBScript</a:t>
            </a:r>
            <a:endParaRPr lang="en-US" sz="2000" b="0" dirty="0" smtClean="0">
              <a:solidFill>
                <a:schemeClr val="tx1"/>
              </a:solidFill>
              <a:latin typeface="+mn-ea"/>
            </a:endParaRPr>
          </a:p>
          <a:p>
            <a:endParaRPr lang="en-US" sz="2000" b="0" dirty="0" smtClean="0">
              <a:solidFill>
                <a:schemeClr val="tx1"/>
              </a:solidFill>
              <a:latin typeface="+mn-ea"/>
            </a:endParaRPr>
          </a:p>
          <a:p>
            <a:pPr>
              <a:buFont typeface="Wingdings" pitchFamily="2" charset="2"/>
              <a:buChar char="§"/>
            </a:pPr>
            <a:r>
              <a:rPr lang="en-US" sz="2000" b="0" dirty="0" err="1" smtClean="0">
                <a:solidFill>
                  <a:schemeClr val="tx1"/>
                </a:solidFill>
                <a:latin typeface="+mn-ea"/>
              </a:rPr>
              <a:t>支持B</a:t>
            </a:r>
            <a:r>
              <a:rPr lang="en-US" sz="2000" b="0" dirty="0" smtClean="0">
                <a:solidFill>
                  <a:schemeClr val="tx1"/>
                </a:solidFill>
                <a:latin typeface="+mn-ea"/>
              </a:rPr>
              <a:t>/S, C/S </a:t>
            </a:r>
            <a:r>
              <a:rPr lang="en-US" sz="2000" b="0" dirty="0" err="1" smtClean="0">
                <a:solidFill>
                  <a:schemeClr val="tx1"/>
                </a:solidFill>
                <a:latin typeface="+mn-ea"/>
              </a:rPr>
              <a:t>的被测系统</a:t>
            </a:r>
            <a:r>
              <a:rPr lang="en-US" sz="2000" b="0" dirty="0" smtClean="0">
                <a:solidFill>
                  <a:schemeClr val="tx1"/>
                </a:solidFill>
                <a:latin typeface="+mn-ea"/>
              </a:rPr>
              <a:t>  （</a:t>
            </a:r>
            <a:r>
              <a:rPr lang="en-US" altLang="zh-CN" sz="2000" b="0" dirty="0" err="1" smtClean="0">
                <a:solidFill>
                  <a:schemeClr val="tx1"/>
                </a:solidFill>
                <a:latin typeface="+mn-ea"/>
              </a:rPr>
              <a:t>W</a:t>
            </a:r>
            <a:r>
              <a:rPr lang="en-US" sz="2000" b="0" dirty="0" err="1" smtClean="0">
                <a:solidFill>
                  <a:schemeClr val="tx1"/>
                </a:solidFill>
                <a:latin typeface="+mn-ea"/>
              </a:rPr>
              <a:t>atir只支持B</a:t>
            </a:r>
            <a:r>
              <a:rPr lang="en-US" sz="2000" b="0" dirty="0" smtClean="0">
                <a:solidFill>
                  <a:schemeClr val="tx1"/>
                </a:solidFill>
                <a:latin typeface="+mn-ea"/>
              </a:rPr>
              <a:t>/S）</a:t>
            </a:r>
          </a:p>
          <a:p>
            <a:pPr>
              <a:buFont typeface="Wingdings" pitchFamily="2" charset="2"/>
              <a:buChar char="§"/>
            </a:pPr>
            <a:endParaRPr lang="en-US" sz="2000" b="0" dirty="0" smtClean="0">
              <a:solidFill>
                <a:schemeClr val="tx1"/>
              </a:solidFill>
            </a:endParaRPr>
          </a:p>
          <a:p>
            <a:pPr>
              <a:buFont typeface="Wingdings" pitchFamily="2" charset="2"/>
              <a:buChar char="§"/>
            </a:pPr>
            <a:r>
              <a:rPr lang="zh-CN" altLang="en-US" sz="2000" b="0" dirty="0" smtClean="0">
                <a:solidFill>
                  <a:schemeClr val="tx1"/>
                </a:solidFill>
              </a:rPr>
              <a:t>支持功能测试和回归测试自动化</a:t>
            </a:r>
            <a:endParaRPr lang="en-US" altLang="zh-CN" sz="2000" b="0" dirty="0" smtClean="0">
              <a:solidFill>
                <a:schemeClr val="tx1"/>
              </a:solidFill>
            </a:endParaRPr>
          </a:p>
          <a:p>
            <a:pPr>
              <a:buFont typeface="Wingdings" pitchFamily="2" charset="2"/>
              <a:buChar char="§"/>
            </a:pPr>
            <a:endParaRPr lang="en-US" altLang="zh-CN" sz="2000" b="0" dirty="0" smtClean="0">
              <a:solidFill>
                <a:schemeClr val="tx1"/>
              </a:solidFill>
            </a:endParaRPr>
          </a:p>
          <a:p>
            <a:pPr>
              <a:buFont typeface="Wingdings" pitchFamily="2" charset="2"/>
              <a:buChar char="§"/>
            </a:pPr>
            <a:r>
              <a:rPr lang="zh-CN" altLang="en-US" sz="2000" b="0" dirty="0" smtClean="0">
                <a:solidFill>
                  <a:schemeClr val="tx1"/>
                </a:solidFill>
              </a:rPr>
              <a:t>采用</a:t>
            </a:r>
            <a:r>
              <a:rPr lang="zh-CN" altLang="en-US" sz="2000" b="0" dirty="0" smtClean="0">
                <a:solidFill>
                  <a:srgbClr val="FF0000"/>
                </a:solidFill>
              </a:rPr>
              <a:t>关键字驱动</a:t>
            </a:r>
            <a:r>
              <a:rPr lang="zh-CN" altLang="en-US" sz="2000" b="0" dirty="0" smtClean="0">
                <a:solidFill>
                  <a:schemeClr val="tx1"/>
                </a:solidFill>
              </a:rPr>
              <a:t>的理念以简化测试用例的创建和维护。它让用户可以直接录制屏幕上的操作流程，自动生成功能测试或者回归测试用例。专业的测试者也可以通过提供的内置脚本和调试环境来取得对测试和对象属性的完全控制</a:t>
            </a:r>
            <a:endParaRPr lang="en-US" sz="2000" b="0"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02663" cy="590559"/>
          </a:xfrm>
        </p:spPr>
        <p:txBody>
          <a:bodyPr/>
          <a:lstStyle/>
          <a:p>
            <a:r>
              <a:rPr lang="en-US" sz="2800" dirty="0" err="1" smtClean="0"/>
              <a:t>关键字驱动测试</a:t>
            </a:r>
            <a:endParaRPr lang="en-US" sz="2800" dirty="0"/>
          </a:p>
        </p:txBody>
      </p:sp>
      <p:sp>
        <p:nvSpPr>
          <p:cNvPr id="3" name="Content Placeholder 2"/>
          <p:cNvSpPr>
            <a:spLocks noGrp="1"/>
          </p:cNvSpPr>
          <p:nvPr>
            <p:ph idx="1"/>
          </p:nvPr>
        </p:nvSpPr>
        <p:spPr>
          <a:xfrm>
            <a:off x="269875" y="1189038"/>
            <a:ext cx="8602663" cy="4983162"/>
          </a:xfrm>
        </p:spPr>
        <p:txBody>
          <a:bodyPr>
            <a:normAutofit/>
          </a:bodyPr>
          <a:lstStyle/>
          <a:p>
            <a:pPr>
              <a:buFont typeface="Wingdings" pitchFamily="2" charset="2"/>
              <a:buChar char="§"/>
            </a:pPr>
            <a:r>
              <a:rPr lang="zh-CN" altLang="en-US" sz="2000" b="0" dirty="0" smtClean="0">
                <a:solidFill>
                  <a:schemeClr val="tx1"/>
                </a:solidFill>
                <a:latin typeface="+mn-ea"/>
              </a:rPr>
              <a:t>关键字驱动测试方法</a:t>
            </a:r>
            <a:r>
              <a:rPr lang="en-US" altLang="zh-CN" sz="2000" b="0" dirty="0" smtClean="0">
                <a:solidFill>
                  <a:schemeClr val="tx1"/>
                </a:solidFill>
                <a:latin typeface="+mn-ea"/>
              </a:rPr>
              <a:t>(</a:t>
            </a:r>
            <a:r>
              <a:rPr lang="en-US" sz="2000" b="0" dirty="0" smtClean="0">
                <a:solidFill>
                  <a:schemeClr val="tx1"/>
                </a:solidFill>
                <a:latin typeface="+mn-ea"/>
              </a:rPr>
              <a:t>Keyword-driven testing)，</a:t>
            </a:r>
            <a:r>
              <a:rPr lang="zh-CN" altLang="en-US" sz="2000" b="0" dirty="0" smtClean="0">
                <a:solidFill>
                  <a:schemeClr val="tx1"/>
                </a:solidFill>
                <a:latin typeface="+mn-ea"/>
              </a:rPr>
              <a:t>也叫表格驱动测试方法</a:t>
            </a:r>
            <a:r>
              <a:rPr lang="en-US" altLang="zh-CN" sz="2000" b="0" dirty="0" smtClean="0">
                <a:solidFill>
                  <a:schemeClr val="tx1"/>
                </a:solidFill>
                <a:latin typeface="+mn-ea"/>
              </a:rPr>
              <a:t>(</a:t>
            </a:r>
            <a:r>
              <a:rPr lang="en-US" sz="2000" b="0" dirty="0" smtClean="0">
                <a:solidFill>
                  <a:schemeClr val="tx1"/>
                </a:solidFill>
                <a:latin typeface="+mn-ea"/>
              </a:rPr>
              <a:t>Table driven testing)，</a:t>
            </a:r>
            <a:r>
              <a:rPr lang="zh-CN" altLang="en-US" sz="2000" b="0" dirty="0" smtClean="0">
                <a:solidFill>
                  <a:schemeClr val="tx1"/>
                </a:solidFill>
                <a:latin typeface="+mn-ea"/>
              </a:rPr>
              <a:t>是软件自动化测试的一种方法</a:t>
            </a:r>
            <a:endParaRPr lang="en-US" altLang="zh-CN" sz="2000" b="0" dirty="0" smtClean="0">
              <a:solidFill>
                <a:schemeClr val="tx1"/>
              </a:solidFill>
              <a:latin typeface="+mn-ea"/>
            </a:endParaRPr>
          </a:p>
          <a:p>
            <a:endParaRPr lang="en-US" altLang="zh-CN" sz="2000" b="0" dirty="0" smtClean="0">
              <a:solidFill>
                <a:schemeClr val="tx1"/>
              </a:solidFill>
              <a:latin typeface="+mn-ea"/>
            </a:endParaRPr>
          </a:p>
          <a:p>
            <a:pPr>
              <a:buFont typeface="Wingdings" pitchFamily="2" charset="2"/>
              <a:buChar char="§"/>
            </a:pPr>
            <a:r>
              <a:rPr lang="zh-CN" altLang="en-US" sz="2000" b="0" dirty="0" smtClean="0">
                <a:solidFill>
                  <a:schemeClr val="tx1"/>
                </a:solidFill>
                <a:latin typeface="+mn-ea"/>
              </a:rPr>
              <a:t>关键字驱动测试把测试脚本的编程工作分离出去，让没有编程技巧的人也能开发自动化测试脚本。关键字驱动测试让脚本的维护工作量减少，即使应用程序发生很大改变，也只需要简单的更新和维护即可</a:t>
            </a:r>
            <a:endParaRPr lang="en-US" altLang="zh-CN" sz="2000" b="0" dirty="0" smtClean="0">
              <a:solidFill>
                <a:schemeClr val="tx1"/>
              </a:solidFill>
              <a:latin typeface="+mn-ea"/>
            </a:endParaRPr>
          </a:p>
          <a:p>
            <a:pPr>
              <a:buFont typeface="Wingdings" pitchFamily="2" charset="2"/>
              <a:buChar char="§"/>
            </a:pPr>
            <a:endParaRPr lang="en-US" altLang="zh-CN" sz="2000" b="0" dirty="0" smtClean="0">
              <a:solidFill>
                <a:schemeClr val="tx1"/>
              </a:solidFill>
              <a:latin typeface="+mn-ea"/>
            </a:endParaRPr>
          </a:p>
          <a:p>
            <a:pPr>
              <a:buFont typeface="Wingdings" pitchFamily="2" charset="2"/>
              <a:buChar char="§"/>
            </a:pPr>
            <a:r>
              <a:rPr lang="zh-CN" altLang="en-US" sz="2000" b="0" dirty="0" smtClean="0">
                <a:solidFill>
                  <a:schemeClr val="tx1"/>
                </a:solidFill>
                <a:latin typeface="+mn-ea"/>
              </a:rPr>
              <a:t>关键字驱动测试方法把测试脚本的创建分成两个阶段：计划阶段和实现阶段</a:t>
            </a:r>
            <a:endParaRPr lang="en-US" altLang="zh-CN" sz="2000" b="0" dirty="0" smtClean="0">
              <a:solidFill>
                <a:schemeClr val="tx1"/>
              </a:solidFill>
              <a:latin typeface="+mn-ea"/>
            </a:endParaRPr>
          </a:p>
          <a:p>
            <a:pPr>
              <a:buFont typeface="Wingdings" pitchFamily="2" charset="2"/>
              <a:buChar char="Ø"/>
            </a:pPr>
            <a:r>
              <a:rPr lang="zh-CN" altLang="en-US" sz="2000" b="0" dirty="0" smtClean="0">
                <a:solidFill>
                  <a:schemeClr val="tx1"/>
                </a:solidFill>
                <a:latin typeface="+mn-ea"/>
              </a:rPr>
              <a:t>      计划阶段：分析应用程序，并决定哪些对象和操作会被测试过程使用到，决定哪些操作需要使用个性化的关键字来提供额外的功能，从而完成清晰的业务操作，并且最大化测试的效率和可维护性。</a:t>
            </a:r>
            <a:endParaRPr lang="en-US" altLang="zh-CN" sz="2000" b="0" dirty="0" smtClean="0">
              <a:solidFill>
                <a:schemeClr val="tx1"/>
              </a:solidFill>
              <a:latin typeface="+mn-ea"/>
            </a:endParaRPr>
          </a:p>
          <a:p>
            <a:pPr>
              <a:buFont typeface="Wingdings" pitchFamily="2" charset="2"/>
              <a:buChar char="Ø"/>
            </a:pPr>
            <a:r>
              <a:rPr lang="zh-CN" altLang="en-US" sz="2000" b="0" dirty="0" smtClean="0">
                <a:solidFill>
                  <a:schemeClr val="tx1"/>
                </a:solidFill>
                <a:latin typeface="+mn-ea"/>
              </a:rPr>
              <a:t>     实现阶段：创建对象库，对象库中每一个对象都能唯一对应被测试应用程序上的界面对象。开发业务层面的关键字和功能指令库，用于驱动测试应用程序的各项功能，实现自动化测试</a:t>
            </a:r>
            <a:endParaRPr lang="en-US" sz="2000" b="0" dirty="0">
              <a:solidFill>
                <a:schemeClr val="tx1"/>
              </a:solidFill>
              <a:latin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89963" cy="655735"/>
          </a:xfrm>
        </p:spPr>
        <p:txBody>
          <a:bodyPr/>
          <a:lstStyle/>
          <a:p>
            <a:r>
              <a:rPr lang="en-US" sz="3200" dirty="0" smtClean="0"/>
              <a:t>QTP </a:t>
            </a:r>
            <a:r>
              <a:rPr lang="en-US" sz="3200" dirty="0" err="1" smtClean="0"/>
              <a:t>的安装</a:t>
            </a:r>
            <a:endParaRPr lang="en-US" sz="3200" dirty="0"/>
          </a:p>
        </p:txBody>
      </p:sp>
      <p:sp>
        <p:nvSpPr>
          <p:cNvPr id="3" name="Content Placeholder 2"/>
          <p:cNvSpPr>
            <a:spLocks noGrp="1"/>
          </p:cNvSpPr>
          <p:nvPr>
            <p:ph idx="1"/>
          </p:nvPr>
        </p:nvSpPr>
        <p:spPr>
          <a:xfrm>
            <a:off x="269875" y="1189038"/>
            <a:ext cx="8602663" cy="2154436"/>
          </a:xfrm>
        </p:spPr>
        <p:txBody>
          <a:bodyPr/>
          <a:lstStyle/>
          <a:p>
            <a:pPr>
              <a:buFont typeface="Wingdings" pitchFamily="2" charset="2"/>
              <a:buChar char="§"/>
            </a:pPr>
            <a:r>
              <a:rPr lang="en-US" sz="2000" b="0" dirty="0" smtClean="0">
                <a:solidFill>
                  <a:schemeClr val="tx1"/>
                </a:solidFill>
                <a:latin typeface="+mn-lt"/>
              </a:rPr>
              <a:t>以版本9.2为例 （</a:t>
            </a:r>
            <a:r>
              <a:rPr lang="zh-CN" altLang="en-US" sz="2000" b="0" dirty="0" smtClean="0">
                <a:solidFill>
                  <a:schemeClr val="tx1"/>
                </a:solidFill>
                <a:latin typeface="+mn-lt"/>
              </a:rPr>
              <a:t>破解版</a:t>
            </a:r>
            <a:r>
              <a:rPr lang="en-US" sz="2000" b="0" dirty="0" err="1" smtClean="0">
                <a:solidFill>
                  <a:schemeClr val="tx1"/>
                </a:solidFill>
                <a:latin typeface="+mn-lt"/>
              </a:rPr>
              <a:t>安装文件可以网上找资源也可以到我这拷贝</a:t>
            </a:r>
            <a:r>
              <a:rPr lang="en-US" sz="2000" b="0" dirty="0" smtClean="0">
                <a:solidFill>
                  <a:schemeClr val="tx1"/>
                </a:solidFill>
                <a:latin typeface="+mn-lt"/>
              </a:rPr>
              <a:t>）</a:t>
            </a:r>
          </a:p>
          <a:p>
            <a:endParaRPr lang="en-US" sz="2000" b="0" dirty="0" smtClean="0">
              <a:solidFill>
                <a:schemeClr val="tx1"/>
              </a:solidFill>
              <a:latin typeface="+mn-lt"/>
            </a:endParaRPr>
          </a:p>
          <a:p>
            <a:pPr>
              <a:buFont typeface="Wingdings" pitchFamily="2" charset="2"/>
              <a:buChar char="§"/>
            </a:pPr>
            <a:r>
              <a:rPr lang="en-US" sz="2000" b="0" dirty="0" err="1" smtClean="0">
                <a:solidFill>
                  <a:schemeClr val="tx1"/>
                </a:solidFill>
                <a:latin typeface="+mn-lt"/>
              </a:rPr>
              <a:t>安装步骤参考</a:t>
            </a:r>
            <a:r>
              <a:rPr lang="en-US" sz="2000" b="0" dirty="0" smtClean="0">
                <a:solidFill>
                  <a:schemeClr val="tx1"/>
                </a:solidFill>
                <a:latin typeface="+mn-lt"/>
              </a:rPr>
              <a:t> </a:t>
            </a:r>
            <a:r>
              <a:rPr lang="en-US" sz="2000" b="0" dirty="0" smtClean="0">
                <a:solidFill>
                  <a:srgbClr val="0000FF"/>
                </a:solidFill>
                <a:latin typeface="+mn-lt"/>
                <a:hlinkClick r:id="rId2"/>
              </a:rPr>
              <a:t>http://wenku.baidu.com/link?url=vACasVyzjnK0kTofjxgNBcSfng4Xpgo1phec776KOYx4-Mgkiw5OKDceyDjXj70Fp6gtjkldwWKtFWg39pP2l2rHgIKDO57xKL7Z2l6dKOG</a:t>
            </a:r>
            <a:r>
              <a:rPr lang="en-US" sz="2000" b="0" dirty="0" smtClean="0">
                <a:solidFill>
                  <a:srgbClr val="0000FF"/>
                </a:solidFill>
                <a:latin typeface="+mn-lt"/>
              </a:rPr>
              <a:t> </a:t>
            </a:r>
            <a:endParaRPr lang="en-US" sz="2000" b="0" dirty="0">
              <a:solidFill>
                <a:srgbClr val="0000FF"/>
              </a:solidFill>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02663" cy="666759"/>
          </a:xfrm>
        </p:spPr>
        <p:txBody>
          <a:bodyPr/>
          <a:lstStyle/>
          <a:p>
            <a:r>
              <a:rPr lang="en-US" altLang="zh-CN" sz="3200" dirty="0" smtClean="0"/>
              <a:t>QTP</a:t>
            </a:r>
            <a:r>
              <a:rPr lang="zh-CN" altLang="en-US" sz="3200" dirty="0" smtClean="0"/>
              <a:t>自动化测试的基本过程</a:t>
            </a:r>
            <a:endParaRPr lang="en-US" sz="3200" dirty="0"/>
          </a:p>
        </p:txBody>
      </p:sp>
      <p:sp>
        <p:nvSpPr>
          <p:cNvPr id="3" name="Content Placeholder 2"/>
          <p:cNvSpPr>
            <a:spLocks noGrp="1"/>
          </p:cNvSpPr>
          <p:nvPr>
            <p:ph idx="1"/>
          </p:nvPr>
        </p:nvSpPr>
        <p:spPr>
          <a:xfrm>
            <a:off x="269875" y="1189038"/>
            <a:ext cx="8602663" cy="3323987"/>
          </a:xfrm>
        </p:spPr>
        <p:txBody>
          <a:bodyPr/>
          <a:lstStyle/>
          <a:p>
            <a:pPr>
              <a:buFont typeface="Wingdings" pitchFamily="2" charset="2"/>
              <a:buChar char="§"/>
            </a:pPr>
            <a:r>
              <a:rPr lang="zh-CN" altLang="en-US" sz="2400" b="0" dirty="0" smtClean="0">
                <a:solidFill>
                  <a:schemeClr val="tx1"/>
                </a:solidFill>
              </a:rPr>
              <a:t>录制测试脚本</a:t>
            </a:r>
            <a:endParaRPr lang="en-US" altLang="zh-CN" sz="2400" b="0" dirty="0" smtClean="0">
              <a:solidFill>
                <a:schemeClr val="tx1"/>
              </a:solidFill>
            </a:endParaRPr>
          </a:p>
          <a:p>
            <a:endParaRPr lang="en-US" altLang="zh-CN" sz="2400" b="0" dirty="0" smtClean="0">
              <a:solidFill>
                <a:schemeClr val="tx1"/>
              </a:solidFill>
            </a:endParaRPr>
          </a:p>
          <a:p>
            <a:pPr>
              <a:buFont typeface="Wingdings" pitchFamily="2" charset="2"/>
              <a:buChar char="§"/>
            </a:pPr>
            <a:r>
              <a:rPr lang="zh-CN" altLang="en-US" sz="2400" b="0" dirty="0" smtClean="0">
                <a:solidFill>
                  <a:schemeClr val="tx1"/>
                </a:solidFill>
              </a:rPr>
              <a:t>编辑测试脚本</a:t>
            </a:r>
            <a:endParaRPr lang="en-US" altLang="zh-CN" sz="2400" b="0" dirty="0" smtClean="0">
              <a:solidFill>
                <a:schemeClr val="tx1"/>
              </a:solidFill>
            </a:endParaRPr>
          </a:p>
          <a:p>
            <a:endParaRPr lang="en-US" altLang="zh-CN" sz="2400" b="0" dirty="0" smtClean="0">
              <a:solidFill>
                <a:schemeClr val="tx1"/>
              </a:solidFill>
            </a:endParaRPr>
          </a:p>
          <a:p>
            <a:pPr>
              <a:buFont typeface="Wingdings" pitchFamily="2" charset="2"/>
              <a:buChar char="§"/>
            </a:pPr>
            <a:r>
              <a:rPr lang="zh-CN" altLang="en-US" sz="2400" b="0" dirty="0" smtClean="0">
                <a:solidFill>
                  <a:schemeClr val="tx1"/>
                </a:solidFill>
              </a:rPr>
              <a:t>调试测试脚本</a:t>
            </a:r>
            <a:endParaRPr lang="en-US" altLang="zh-CN" sz="2400" b="0" dirty="0" smtClean="0">
              <a:solidFill>
                <a:schemeClr val="tx1"/>
              </a:solidFill>
            </a:endParaRPr>
          </a:p>
          <a:p>
            <a:endParaRPr lang="en-US" altLang="zh-CN" sz="2400" b="0" dirty="0" smtClean="0">
              <a:solidFill>
                <a:schemeClr val="tx1"/>
              </a:solidFill>
            </a:endParaRPr>
          </a:p>
          <a:p>
            <a:pPr>
              <a:buFont typeface="Wingdings" pitchFamily="2" charset="2"/>
              <a:buChar char="§"/>
            </a:pPr>
            <a:r>
              <a:rPr lang="zh-CN" altLang="en-US" sz="2400" b="0" dirty="0" smtClean="0">
                <a:solidFill>
                  <a:schemeClr val="tx1"/>
                </a:solidFill>
              </a:rPr>
              <a:t>运行测试脚本</a:t>
            </a:r>
            <a:endParaRPr lang="en-US" altLang="zh-CN" sz="2400" b="0" dirty="0" smtClean="0">
              <a:solidFill>
                <a:schemeClr val="tx1"/>
              </a:solidFill>
            </a:endParaRPr>
          </a:p>
          <a:p>
            <a:endParaRPr lang="en-US" altLang="zh-CN" sz="2400" b="0" dirty="0" smtClean="0">
              <a:solidFill>
                <a:schemeClr val="tx1"/>
              </a:solidFill>
            </a:endParaRPr>
          </a:p>
          <a:p>
            <a:pPr>
              <a:buFont typeface="Wingdings" pitchFamily="2" charset="2"/>
              <a:buChar char="§"/>
            </a:pPr>
            <a:r>
              <a:rPr lang="zh-CN" altLang="en-US" sz="2400" b="0" dirty="0" smtClean="0">
                <a:solidFill>
                  <a:schemeClr val="tx1"/>
                </a:solidFill>
              </a:rPr>
              <a:t>分析测试结果</a:t>
            </a:r>
            <a:endParaRPr lang="en-US" sz="2400" b="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93776"/>
            <a:ext cx="8602663" cy="620624"/>
          </a:xfrm>
        </p:spPr>
        <p:txBody>
          <a:bodyPr/>
          <a:lstStyle/>
          <a:p>
            <a:r>
              <a:rPr lang="en-US" altLang="zh-CN" sz="3200" dirty="0" smtClean="0"/>
              <a:t>Demo </a:t>
            </a:r>
            <a:r>
              <a:rPr lang="zh-CN" altLang="en-US" sz="3200" dirty="0" smtClean="0"/>
              <a:t>演示</a:t>
            </a:r>
            <a:endParaRPr lang="en-US" sz="3200" dirty="0"/>
          </a:p>
        </p:txBody>
      </p:sp>
      <p:sp>
        <p:nvSpPr>
          <p:cNvPr id="3" name="Content Placeholder 2"/>
          <p:cNvSpPr>
            <a:spLocks noGrp="1"/>
          </p:cNvSpPr>
          <p:nvPr>
            <p:ph idx="1"/>
          </p:nvPr>
        </p:nvSpPr>
        <p:spPr>
          <a:xfrm>
            <a:off x="269875" y="1189038"/>
            <a:ext cx="8602663" cy="4983162"/>
          </a:xfrm>
        </p:spPr>
        <p:txBody>
          <a:bodyPr/>
          <a:lstStyle/>
          <a:p>
            <a:pPr>
              <a:buNone/>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89963" cy="579535"/>
          </a:xfrm>
        </p:spPr>
        <p:txBody>
          <a:bodyPr/>
          <a:lstStyle/>
          <a:p>
            <a:r>
              <a:rPr lang="zh-CN" altLang="en-US" sz="3200" dirty="0" smtClean="0"/>
              <a:t>参考资料：</a:t>
            </a:r>
            <a:endParaRPr lang="en-US" sz="3200" dirty="0"/>
          </a:p>
        </p:txBody>
      </p:sp>
      <p:sp>
        <p:nvSpPr>
          <p:cNvPr id="3" name="Content Placeholder 2"/>
          <p:cNvSpPr>
            <a:spLocks noGrp="1"/>
          </p:cNvSpPr>
          <p:nvPr>
            <p:ph idx="1"/>
          </p:nvPr>
        </p:nvSpPr>
        <p:spPr>
          <a:xfrm>
            <a:off x="269875" y="914400"/>
            <a:ext cx="8602663" cy="3293209"/>
          </a:xfrm>
        </p:spPr>
        <p:txBody>
          <a:bodyPr/>
          <a:lstStyle/>
          <a:p>
            <a:pPr>
              <a:buFont typeface="Wingdings" pitchFamily="2" charset="2"/>
              <a:buChar char="§"/>
            </a:pPr>
            <a:r>
              <a:rPr lang="en-US" altLang="zh-CN" sz="2000" b="0" dirty="0" smtClean="0">
                <a:solidFill>
                  <a:schemeClr val="tx1"/>
                </a:solidFill>
                <a:latin typeface="+mn-ea"/>
              </a:rPr>
              <a:t>QTP</a:t>
            </a:r>
            <a:r>
              <a:rPr lang="zh-CN" altLang="en-US" sz="2000" b="0" dirty="0" smtClean="0">
                <a:solidFill>
                  <a:schemeClr val="tx1"/>
                </a:solidFill>
                <a:latin typeface="+mn-ea"/>
              </a:rPr>
              <a:t>历史</a:t>
            </a:r>
            <a:r>
              <a:rPr lang="en-US" altLang="zh-CN" sz="2000" b="0" dirty="0" smtClean="0">
                <a:solidFill>
                  <a:schemeClr val="tx1"/>
                </a:solidFill>
                <a:latin typeface="+mn-ea"/>
              </a:rPr>
              <a:t> </a:t>
            </a:r>
            <a:r>
              <a:rPr lang="en-US" altLang="zh-CN" sz="2000" b="0" dirty="0" smtClean="0">
                <a:latin typeface="+mn-ea"/>
                <a:hlinkClick r:id="rId2"/>
              </a:rPr>
              <a:t>http://blog.csdn.net/zzxxbb112/article/details/6532923</a:t>
            </a:r>
            <a:endParaRPr lang="en-US" altLang="zh-CN" sz="2000" b="0" dirty="0" smtClean="0">
              <a:latin typeface="+mn-ea"/>
            </a:endParaRPr>
          </a:p>
          <a:p>
            <a:endParaRPr lang="en-US" altLang="zh-CN" sz="2000" b="0" dirty="0" smtClean="0">
              <a:latin typeface="+mn-ea"/>
            </a:endParaRPr>
          </a:p>
          <a:p>
            <a:pPr>
              <a:buFont typeface="Wingdings" pitchFamily="2" charset="2"/>
              <a:buChar char="§"/>
            </a:pPr>
            <a:r>
              <a:rPr lang="en-US" altLang="zh-CN" sz="2000" b="0" dirty="0" smtClean="0">
                <a:solidFill>
                  <a:schemeClr val="tx1"/>
                </a:solidFill>
                <a:latin typeface="+mn-ea"/>
              </a:rPr>
              <a:t>QTP 9.2</a:t>
            </a:r>
            <a:r>
              <a:rPr lang="zh-CN" altLang="en-US" sz="2000" b="0" dirty="0" smtClean="0">
                <a:solidFill>
                  <a:schemeClr val="tx1"/>
                </a:solidFill>
                <a:latin typeface="+mn-ea"/>
              </a:rPr>
              <a:t>安装</a:t>
            </a:r>
            <a:r>
              <a:rPr lang="en-US" sz="2000" b="0" dirty="0" smtClean="0">
                <a:latin typeface="+mn-ea"/>
                <a:hlinkClick r:id="rId3"/>
              </a:rPr>
              <a:t>http://wenku.baidu.com/link?url=vACasVyzjnK0kTofjxgNBcSfng4Xpgo1phec776KOYx4-Mgkiw5OKDceyDjXj70Fp6gtjkldwWKtFWg39pP2l2rHgIKDO57xKL7Z2l6dKOG</a:t>
            </a:r>
            <a:r>
              <a:rPr lang="en-US" sz="2000" b="0" dirty="0" smtClean="0">
                <a:latin typeface="+mn-ea"/>
              </a:rPr>
              <a:t> </a:t>
            </a:r>
          </a:p>
          <a:p>
            <a:endParaRPr lang="en-US" sz="2000" b="0" dirty="0" smtClean="0">
              <a:latin typeface="+mn-ea"/>
            </a:endParaRPr>
          </a:p>
          <a:p>
            <a:pPr>
              <a:buFont typeface="Wingdings" pitchFamily="2" charset="2"/>
              <a:buChar char="§"/>
            </a:pPr>
            <a:r>
              <a:rPr lang="en-US" altLang="zh-CN" sz="2000" b="0" dirty="0" smtClean="0">
                <a:solidFill>
                  <a:schemeClr val="tx1"/>
                </a:solidFill>
                <a:latin typeface="+mn-ea"/>
              </a:rPr>
              <a:t>QTP </a:t>
            </a:r>
            <a:r>
              <a:rPr lang="zh-CN" altLang="en-US" sz="2000" b="0" dirty="0" smtClean="0">
                <a:solidFill>
                  <a:schemeClr val="tx1"/>
                </a:solidFill>
                <a:latin typeface="+mn-ea"/>
              </a:rPr>
              <a:t>介绍 </a:t>
            </a:r>
            <a:r>
              <a:rPr lang="en-US" sz="2000" b="0" dirty="0" smtClean="0">
                <a:latin typeface="+mn-ea"/>
                <a:hlinkClick r:id="rId4"/>
              </a:rPr>
              <a:t>http://en.wikipedia.org/wiki/HP_QuickTest_Professional</a:t>
            </a:r>
            <a:r>
              <a:rPr lang="en-US" sz="2000" b="0" dirty="0" smtClean="0">
                <a:latin typeface="+mn-ea"/>
              </a:rPr>
              <a:t> </a:t>
            </a:r>
          </a:p>
          <a:p>
            <a:endParaRPr lang="en-US" sz="2000" b="0" dirty="0" smtClean="0">
              <a:latin typeface="+mn-ea"/>
            </a:endParaRPr>
          </a:p>
          <a:p>
            <a:pPr>
              <a:buFont typeface="Wingdings" pitchFamily="2" charset="2"/>
              <a:buChar char="§"/>
            </a:pPr>
            <a:r>
              <a:rPr lang="en-US" altLang="zh-CN" sz="2000" b="0" dirty="0" smtClean="0">
                <a:solidFill>
                  <a:schemeClr val="tx1"/>
                </a:solidFill>
                <a:latin typeface="+mn-ea"/>
              </a:rPr>
              <a:t>QTP </a:t>
            </a:r>
            <a:r>
              <a:rPr lang="zh-CN" altLang="en-US" sz="2000" b="0" dirty="0" smtClean="0">
                <a:solidFill>
                  <a:schemeClr val="tx1"/>
                </a:solidFill>
                <a:latin typeface="+mn-ea"/>
              </a:rPr>
              <a:t>录制</a:t>
            </a:r>
            <a:r>
              <a:rPr lang="en-US" altLang="zh-CN" sz="2000" b="0" dirty="0" smtClean="0">
                <a:solidFill>
                  <a:schemeClr val="tx1"/>
                </a:solidFill>
                <a:latin typeface="+mn-ea"/>
              </a:rPr>
              <a:t>demo</a:t>
            </a:r>
            <a:r>
              <a:rPr lang="zh-CN" altLang="en-US" sz="2000" b="0" dirty="0" smtClean="0">
                <a:solidFill>
                  <a:schemeClr val="tx1"/>
                </a:solidFill>
                <a:latin typeface="+mn-ea"/>
              </a:rPr>
              <a:t>演示 </a:t>
            </a:r>
            <a:r>
              <a:rPr lang="en-US" sz="2000" b="0" dirty="0" smtClean="0">
                <a:latin typeface="+mn-ea"/>
                <a:hlinkClick r:id="rId5"/>
              </a:rPr>
              <a:t>http://blog.sina.com.cn/s/blog_61671bac01017rdr.html</a:t>
            </a:r>
            <a:r>
              <a:rPr lang="en-US" sz="2000" b="0" dirty="0" smtClean="0">
                <a:latin typeface="+mn-ea"/>
              </a:rPr>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02663" cy="1123959"/>
          </a:xfrm>
        </p:spPr>
        <p:txBody>
          <a:bodyPr/>
          <a:lstStyle/>
          <a:p>
            <a:pPr algn="ctr"/>
            <a:r>
              <a:rPr lang="en-US" sz="6000" dirty="0" smtClean="0"/>
              <a:t>Thank you!</a:t>
            </a:r>
            <a:endParaRPr lang="en-US" sz="6000" dirty="0"/>
          </a:p>
        </p:txBody>
      </p:sp>
      <p:sp>
        <p:nvSpPr>
          <p:cNvPr id="3" name="Content Placeholder 2"/>
          <p:cNvSpPr>
            <a:spLocks noGrp="1"/>
          </p:cNvSpPr>
          <p:nvPr>
            <p:ph idx="1"/>
          </p:nvPr>
        </p:nvSpPr>
        <p:spPr>
          <a:xfrm>
            <a:off x="269875" y="3200400"/>
            <a:ext cx="8645525" cy="1600200"/>
          </a:xfrm>
        </p:spPr>
        <p:txBody>
          <a:bodyPr/>
          <a:lstStyle/>
          <a:p>
            <a:r>
              <a:rPr lang="en-US" dirty="0" smtClean="0"/>
              <a:t>If  there are any problems, please feel free to contact  </a:t>
            </a:r>
            <a:r>
              <a:rPr lang="en-US" dirty="0" smtClean="0">
                <a:hlinkClick r:id="rId2"/>
              </a:rPr>
              <a:t>v-jxiong@expedia.com</a:t>
            </a:r>
            <a:r>
              <a:rPr lang="en-US" dirty="0" smtClean="0"/>
              <a:t> or  </a:t>
            </a:r>
            <a:r>
              <a:rPr lang="en-US" dirty="0" smtClean="0">
                <a:hlinkClick r:id="rId3"/>
              </a:rPr>
              <a:t>v-cji@expedia.com</a:t>
            </a:r>
            <a:r>
              <a:rPr lang="en-US" dirty="0" smtClean="0"/>
              <a:t> </a:t>
            </a:r>
            <a:endParaRPr lang="en-US" dirty="0"/>
          </a:p>
        </p:txBody>
      </p:sp>
    </p:spTree>
  </p:cSld>
  <p:clrMapOvr>
    <a:masterClrMapping/>
  </p:clrMapOvr>
</p:sld>
</file>

<file path=ppt/theme/theme1.xml><?xml version="1.0" encoding="utf-8"?>
<a:theme xmlns:a="http://schemas.openxmlformats.org/drawingml/2006/main" name="ThemeExpedia">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pitchFamily="2"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pitchFamily="2" charset="0"/>
          </a:defRPr>
        </a:defPPr>
      </a:lstStyle>
    </a:lnDef>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eme3">
  <a:themeElements>
    <a:clrScheme name="Expedia 2014 palette">
      <a:dk1>
        <a:srgbClr val="000000"/>
      </a:dk1>
      <a:lt1>
        <a:srgbClr val="FFFFFF"/>
      </a:lt1>
      <a:dk2>
        <a:srgbClr val="000000"/>
      </a:dk2>
      <a:lt2>
        <a:srgbClr val="03A58A"/>
      </a:lt2>
      <a:accent1>
        <a:srgbClr val="0085BA"/>
      </a:accent1>
      <a:accent2>
        <a:srgbClr val="9BC9E9"/>
      </a:accent2>
      <a:accent3>
        <a:srgbClr val="FFFFFF"/>
      </a:accent3>
      <a:accent4>
        <a:srgbClr val="000000"/>
      </a:accent4>
      <a:accent5>
        <a:srgbClr val="AAC2D9"/>
      </a:accent5>
      <a:accent6>
        <a:srgbClr val="8CB6D3"/>
      </a:accent6>
      <a:hlink>
        <a:srgbClr val="00355F"/>
      </a:hlink>
      <a:folHlink>
        <a:srgbClr val="FFD2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03AB8A"/>
        </a:lt2>
        <a:accent1>
          <a:srgbClr val="0085BA"/>
        </a:accent1>
        <a:accent2>
          <a:srgbClr val="9BC9E9"/>
        </a:accent2>
        <a:accent3>
          <a:srgbClr val="FFFFFF"/>
        </a:accent3>
        <a:accent4>
          <a:srgbClr val="000000"/>
        </a:accent4>
        <a:accent5>
          <a:srgbClr val="AAC2D9"/>
        </a:accent5>
        <a:accent6>
          <a:srgbClr val="8CB6D3"/>
        </a:accent6>
        <a:hlink>
          <a:srgbClr val="00355F"/>
        </a:hlink>
        <a:folHlink>
          <a:srgbClr val="FFD2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ThemeExpedia</Template>
  <TotalTime>584</TotalTime>
  <Words>653</Words>
  <Application>Microsoft Office PowerPoint</Application>
  <PresentationFormat>On-screen Show (4:3)</PresentationFormat>
  <Paragraphs>59</Paragraphs>
  <Slides>9</Slides>
  <Notes>0</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ThemeExpedia</vt:lpstr>
      <vt:lpstr>1_Blank</vt:lpstr>
      <vt:lpstr>Theme3</vt:lpstr>
      <vt:lpstr>QTP 基础知识-1</vt:lpstr>
      <vt:lpstr>Agenda</vt:lpstr>
      <vt:lpstr>QTP 简介</vt:lpstr>
      <vt:lpstr>关键字驱动测试</vt:lpstr>
      <vt:lpstr>QTP 的安装</vt:lpstr>
      <vt:lpstr>QTP自动化测试的基本过程</vt:lpstr>
      <vt:lpstr>Demo 演示</vt:lpstr>
      <vt:lpstr>参考资料：</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QTP 基础知识-1</dc:title>
  <dc:creator>Joyce Xiong</dc:creator>
  <cp:lastModifiedBy>v-jxiong</cp:lastModifiedBy>
  <cp:revision>79</cp:revision>
  <dcterms:created xsi:type="dcterms:W3CDTF">2006-08-16T00:00:00Z</dcterms:created>
  <dcterms:modified xsi:type="dcterms:W3CDTF">2015-07-30T07:00:00Z</dcterms:modified>
</cp:coreProperties>
</file>