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6" r:id="rId3"/>
    <p:sldId id="267" r:id="rId4"/>
    <p:sldId id="256" r:id="rId5"/>
    <p:sldId id="257" r:id="rId6"/>
    <p:sldId id="259" r:id="rId7"/>
    <p:sldId id="269" r:id="rId8"/>
    <p:sldId id="260" r:id="rId9"/>
    <p:sldId id="258" r:id="rId10"/>
    <p:sldId id="261" r:id="rId11"/>
    <p:sldId id="262" r:id="rId12"/>
    <p:sldId id="263" r:id="rId13"/>
    <p:sldId id="264" r:id="rId14"/>
    <p:sldId id="265" r:id="rId15"/>
    <p:sldId id="26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874" autoAdjust="0"/>
    <p:restoredTop sz="94660"/>
  </p:normalViewPr>
  <p:slideViewPr>
    <p:cSldViewPr>
      <p:cViewPr>
        <p:scale>
          <a:sx n="100" d="100"/>
          <a:sy n="100" d="100"/>
        </p:scale>
        <p:origin x="-516"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762000"/>
            <a:ext cx="2019300" cy="5486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381000" y="762000"/>
            <a:ext cx="5905500" cy="5486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6764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764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762000"/>
            <a:ext cx="2019300" cy="5486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381000" y="762000"/>
            <a:ext cx="5905500" cy="5486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6764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764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7.png"/><Relationship Id="rId2" Type="http://schemas.openxmlformats.org/officeDocument/2006/relationships/slideLayout" Target="../slideLayouts/slideLayout13.xml"/><Relationship Id="rId16"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762000"/>
            <a:ext cx="7772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85800" y="16764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28" name="Picture 4"/>
          <p:cNvPicPr>
            <a:picLocks noChangeAspect="1" noChangeArrowheads="1"/>
          </p:cNvPicPr>
          <p:nvPr/>
        </p:nvPicPr>
        <p:blipFill>
          <a:blip r:embed="rId13"/>
          <a:srcRect/>
          <a:stretch>
            <a:fillRect/>
          </a:stretch>
        </p:blipFill>
        <p:spPr bwMode="auto">
          <a:xfrm>
            <a:off x="0" y="0"/>
            <a:ext cx="9182100" cy="357188"/>
          </a:xfrm>
          <a:prstGeom prst="rect">
            <a:avLst/>
          </a:prstGeom>
          <a:noFill/>
          <a:ln w="9525">
            <a:noFill/>
            <a:miter lim="800000"/>
            <a:headEnd/>
            <a:tailEnd/>
          </a:ln>
        </p:spPr>
      </p:pic>
      <p:pic>
        <p:nvPicPr>
          <p:cNvPr id="1029" name="Picture 5"/>
          <p:cNvPicPr>
            <a:picLocks noChangeAspect="1" noChangeArrowheads="1"/>
          </p:cNvPicPr>
          <p:nvPr/>
        </p:nvPicPr>
        <p:blipFill>
          <a:blip r:embed="rId14"/>
          <a:srcRect/>
          <a:stretch>
            <a:fillRect/>
          </a:stretch>
        </p:blipFill>
        <p:spPr bwMode="auto">
          <a:xfrm>
            <a:off x="6489700" y="6173788"/>
            <a:ext cx="2120900"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400">
          <a:solidFill>
            <a:srgbClr val="FAB800"/>
          </a:solidFill>
          <a:latin typeface="+mj-lt"/>
          <a:ea typeface="+mj-ea"/>
          <a:cs typeface="+mj-cs"/>
        </a:defRPr>
      </a:lvl1pPr>
      <a:lvl2pPr algn="l" rtl="0" eaLnBrk="1" fontAlgn="base" hangingPunct="1">
        <a:spcBef>
          <a:spcPct val="0"/>
        </a:spcBef>
        <a:spcAft>
          <a:spcPct val="0"/>
        </a:spcAft>
        <a:defRPr sz="3400">
          <a:solidFill>
            <a:srgbClr val="FAB800"/>
          </a:solidFill>
          <a:latin typeface="Arial" pitchFamily="34" charset="0"/>
        </a:defRPr>
      </a:lvl2pPr>
      <a:lvl3pPr algn="l" rtl="0" eaLnBrk="1" fontAlgn="base" hangingPunct="1">
        <a:spcBef>
          <a:spcPct val="0"/>
        </a:spcBef>
        <a:spcAft>
          <a:spcPct val="0"/>
        </a:spcAft>
        <a:defRPr sz="3400">
          <a:solidFill>
            <a:srgbClr val="FAB800"/>
          </a:solidFill>
          <a:latin typeface="Arial" pitchFamily="34" charset="0"/>
        </a:defRPr>
      </a:lvl3pPr>
      <a:lvl4pPr algn="l" rtl="0" eaLnBrk="1" fontAlgn="base" hangingPunct="1">
        <a:spcBef>
          <a:spcPct val="0"/>
        </a:spcBef>
        <a:spcAft>
          <a:spcPct val="0"/>
        </a:spcAft>
        <a:defRPr sz="3400">
          <a:solidFill>
            <a:srgbClr val="FAB800"/>
          </a:solidFill>
          <a:latin typeface="Arial" pitchFamily="34" charset="0"/>
        </a:defRPr>
      </a:lvl4pPr>
      <a:lvl5pPr algn="l" rtl="0" eaLnBrk="1" fontAlgn="base" hangingPunct="1">
        <a:spcBef>
          <a:spcPct val="0"/>
        </a:spcBef>
        <a:spcAft>
          <a:spcPct val="0"/>
        </a:spcAft>
        <a:defRPr sz="3400">
          <a:solidFill>
            <a:srgbClr val="FAB800"/>
          </a:solidFill>
          <a:latin typeface="Arial" pitchFamily="34" charset="0"/>
        </a:defRPr>
      </a:lvl5pPr>
      <a:lvl6pPr marL="457200" algn="l" rtl="0" eaLnBrk="1" fontAlgn="base" hangingPunct="1">
        <a:spcBef>
          <a:spcPct val="0"/>
        </a:spcBef>
        <a:spcAft>
          <a:spcPct val="0"/>
        </a:spcAft>
        <a:defRPr sz="3400">
          <a:solidFill>
            <a:srgbClr val="FAB800"/>
          </a:solidFill>
          <a:latin typeface="Arial" pitchFamily="34" charset="0"/>
        </a:defRPr>
      </a:lvl6pPr>
      <a:lvl7pPr marL="914400" algn="l" rtl="0" eaLnBrk="1" fontAlgn="base" hangingPunct="1">
        <a:spcBef>
          <a:spcPct val="0"/>
        </a:spcBef>
        <a:spcAft>
          <a:spcPct val="0"/>
        </a:spcAft>
        <a:defRPr sz="3400">
          <a:solidFill>
            <a:srgbClr val="FAB800"/>
          </a:solidFill>
          <a:latin typeface="Arial" pitchFamily="34" charset="0"/>
        </a:defRPr>
      </a:lvl7pPr>
      <a:lvl8pPr marL="1371600" algn="l" rtl="0" eaLnBrk="1" fontAlgn="base" hangingPunct="1">
        <a:spcBef>
          <a:spcPct val="0"/>
        </a:spcBef>
        <a:spcAft>
          <a:spcPct val="0"/>
        </a:spcAft>
        <a:defRPr sz="3400">
          <a:solidFill>
            <a:srgbClr val="FAB800"/>
          </a:solidFill>
          <a:latin typeface="Arial" pitchFamily="34" charset="0"/>
        </a:defRPr>
      </a:lvl8pPr>
      <a:lvl9pPr marL="1828800" algn="l" rtl="0" eaLnBrk="1" fontAlgn="base" hangingPunct="1">
        <a:spcBef>
          <a:spcPct val="0"/>
        </a:spcBef>
        <a:spcAft>
          <a:spcPct val="0"/>
        </a:spcAft>
        <a:defRPr sz="3400">
          <a:solidFill>
            <a:srgbClr val="FAB800"/>
          </a:solidFill>
          <a:latin typeface="Arial" pitchFamily="34" charset="0"/>
        </a:defRPr>
      </a:lvl9pPr>
    </p:titleStyle>
    <p:bodyStyle>
      <a:lvl1pPr marL="228600" indent="-228600" algn="l" rtl="0" eaLnBrk="1" fontAlgn="base" hangingPunct="1">
        <a:spcBef>
          <a:spcPct val="20000"/>
        </a:spcBef>
        <a:spcAft>
          <a:spcPct val="0"/>
        </a:spcAft>
        <a:buClr>
          <a:srgbClr val="FAB800"/>
        </a:buClr>
        <a:buChar char="•"/>
        <a:defRPr sz="2400">
          <a:solidFill>
            <a:schemeClr val="tx1"/>
          </a:solidFill>
          <a:latin typeface="+mn-lt"/>
          <a:ea typeface="+mn-ea"/>
          <a:cs typeface="+mn-cs"/>
        </a:defRPr>
      </a:lvl1pPr>
      <a:lvl2pPr marL="685800" indent="-342900" algn="l" rtl="0" eaLnBrk="1" fontAlgn="base" hangingPunct="1">
        <a:spcBef>
          <a:spcPct val="20000"/>
        </a:spcBef>
        <a:spcAft>
          <a:spcPct val="0"/>
        </a:spcAft>
        <a:buClr>
          <a:srgbClr val="FAB800"/>
        </a:buClr>
        <a:buChar char="–"/>
        <a:defRPr sz="2400">
          <a:solidFill>
            <a:schemeClr val="tx1"/>
          </a:solidFill>
          <a:latin typeface="+mn-lt"/>
        </a:defRPr>
      </a:lvl2pPr>
      <a:lvl3pPr marL="1028700" indent="-228600" algn="l" rtl="0" eaLnBrk="1" fontAlgn="base" hangingPunct="1">
        <a:spcBef>
          <a:spcPct val="20000"/>
        </a:spcBef>
        <a:spcAft>
          <a:spcPct val="0"/>
        </a:spcAft>
        <a:buClr>
          <a:srgbClr val="FAB800"/>
        </a:buClr>
        <a:buChar char="•"/>
        <a:defRPr sz="2400">
          <a:solidFill>
            <a:schemeClr val="tx1"/>
          </a:solidFill>
          <a:latin typeface="+mn-lt"/>
        </a:defRPr>
      </a:lvl3pPr>
      <a:lvl4pPr marL="1490663" indent="-347663" algn="l" rtl="0" eaLnBrk="1" fontAlgn="base" hangingPunct="1">
        <a:spcBef>
          <a:spcPct val="20000"/>
        </a:spcBef>
        <a:spcAft>
          <a:spcPct val="0"/>
        </a:spcAft>
        <a:buClr>
          <a:srgbClr val="FAB800"/>
        </a:buClr>
        <a:buChar char="–"/>
        <a:defRPr sz="2400">
          <a:solidFill>
            <a:schemeClr val="tx1"/>
          </a:solidFill>
          <a:latin typeface="+mn-lt"/>
        </a:defRPr>
      </a:lvl4pPr>
      <a:lvl5pPr marL="1887538" indent="-282575" algn="l" rtl="0" eaLnBrk="1" fontAlgn="base" hangingPunct="1">
        <a:spcBef>
          <a:spcPct val="20000"/>
        </a:spcBef>
        <a:spcAft>
          <a:spcPct val="0"/>
        </a:spcAft>
        <a:buClr>
          <a:srgbClr val="FAB800"/>
        </a:buClr>
        <a:buChar char="»"/>
        <a:defRPr sz="2400">
          <a:solidFill>
            <a:schemeClr val="tx1"/>
          </a:solidFill>
          <a:latin typeface="+mn-lt"/>
        </a:defRPr>
      </a:lvl5pPr>
      <a:lvl6pPr marL="2344738" indent="-282575" algn="l" rtl="0" eaLnBrk="1" fontAlgn="base" hangingPunct="1">
        <a:spcBef>
          <a:spcPct val="20000"/>
        </a:spcBef>
        <a:spcAft>
          <a:spcPct val="0"/>
        </a:spcAft>
        <a:buClr>
          <a:srgbClr val="FAB800"/>
        </a:buClr>
        <a:buChar char="»"/>
        <a:defRPr sz="2400">
          <a:solidFill>
            <a:schemeClr val="tx1"/>
          </a:solidFill>
          <a:latin typeface="+mn-lt"/>
        </a:defRPr>
      </a:lvl6pPr>
      <a:lvl7pPr marL="2801938" indent="-282575" algn="l" rtl="0" eaLnBrk="1" fontAlgn="base" hangingPunct="1">
        <a:spcBef>
          <a:spcPct val="20000"/>
        </a:spcBef>
        <a:spcAft>
          <a:spcPct val="0"/>
        </a:spcAft>
        <a:buClr>
          <a:srgbClr val="FAB800"/>
        </a:buClr>
        <a:buChar char="»"/>
        <a:defRPr sz="2400">
          <a:solidFill>
            <a:schemeClr val="tx1"/>
          </a:solidFill>
          <a:latin typeface="+mn-lt"/>
        </a:defRPr>
      </a:lvl7pPr>
      <a:lvl8pPr marL="3259138" indent="-282575" algn="l" rtl="0" eaLnBrk="1" fontAlgn="base" hangingPunct="1">
        <a:spcBef>
          <a:spcPct val="20000"/>
        </a:spcBef>
        <a:spcAft>
          <a:spcPct val="0"/>
        </a:spcAft>
        <a:buClr>
          <a:srgbClr val="FAB800"/>
        </a:buClr>
        <a:buChar char="»"/>
        <a:defRPr sz="2400">
          <a:solidFill>
            <a:schemeClr val="tx1"/>
          </a:solidFill>
          <a:latin typeface="+mn-lt"/>
        </a:defRPr>
      </a:lvl8pPr>
      <a:lvl9pPr marL="3716338" indent="-282575" algn="l" rtl="0" eaLnBrk="1" fontAlgn="base" hangingPunct="1">
        <a:spcBef>
          <a:spcPct val="20000"/>
        </a:spcBef>
        <a:spcAft>
          <a:spcPct val="0"/>
        </a:spcAft>
        <a:buClr>
          <a:srgbClr val="FAB800"/>
        </a:buClr>
        <a:buChar char="»"/>
        <a:defRPr sz="2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4114800"/>
          </a:xfrm>
          <a:prstGeom prst="rect">
            <a:avLst/>
          </a:prstGeom>
          <a:solidFill>
            <a:srgbClr val="FDDC7F"/>
          </a:solidFill>
          <a:ln w="9525">
            <a:noFill/>
            <a:miter lim="800000"/>
            <a:headEnd/>
            <a:tailEnd/>
          </a:ln>
        </p:spPr>
        <p:txBody>
          <a:bodyPr wrap="none" anchor="ctr"/>
          <a:lstStyle/>
          <a:p>
            <a:endParaRPr lang="zh-CN" altLang="zh-CN"/>
          </a:p>
        </p:txBody>
      </p:sp>
      <p:sp>
        <p:nvSpPr>
          <p:cNvPr id="2051" name="Rectangle 3"/>
          <p:cNvSpPr>
            <a:spLocks noChangeArrowheads="1"/>
          </p:cNvSpPr>
          <p:nvPr/>
        </p:nvSpPr>
        <p:spPr bwMode="auto">
          <a:xfrm>
            <a:off x="0" y="5334000"/>
            <a:ext cx="9144000" cy="1524000"/>
          </a:xfrm>
          <a:prstGeom prst="rect">
            <a:avLst/>
          </a:prstGeom>
          <a:solidFill>
            <a:srgbClr val="FAB800"/>
          </a:solidFill>
          <a:ln w="9525">
            <a:noFill/>
            <a:miter lim="800000"/>
            <a:headEnd/>
            <a:tailEnd/>
          </a:ln>
        </p:spPr>
        <p:txBody>
          <a:bodyPr wrap="none" anchor="ctr"/>
          <a:lstStyle/>
          <a:p>
            <a:endParaRPr lang="zh-CN" altLang="zh-CN"/>
          </a:p>
        </p:txBody>
      </p:sp>
      <p:pic>
        <p:nvPicPr>
          <p:cNvPr id="2052" name="Picture 5"/>
          <p:cNvPicPr>
            <a:picLocks noChangeAspect="1" noChangeArrowheads="1"/>
          </p:cNvPicPr>
          <p:nvPr/>
        </p:nvPicPr>
        <p:blipFill>
          <a:blip r:embed="rId13"/>
          <a:srcRect/>
          <a:stretch>
            <a:fillRect/>
          </a:stretch>
        </p:blipFill>
        <p:spPr bwMode="auto">
          <a:xfrm>
            <a:off x="-19050" y="4038600"/>
            <a:ext cx="9182100" cy="1470025"/>
          </a:xfrm>
          <a:prstGeom prst="rect">
            <a:avLst/>
          </a:prstGeom>
          <a:noFill/>
          <a:ln w="9525">
            <a:noFill/>
            <a:miter lim="800000"/>
            <a:headEnd/>
            <a:tailEnd/>
          </a:ln>
        </p:spPr>
      </p:pic>
      <p:pic>
        <p:nvPicPr>
          <p:cNvPr id="2053" name="Picture 6"/>
          <p:cNvPicPr>
            <a:picLocks noChangeAspect="1" noChangeArrowheads="1"/>
          </p:cNvPicPr>
          <p:nvPr/>
        </p:nvPicPr>
        <p:blipFill>
          <a:blip r:embed="rId14"/>
          <a:srcRect/>
          <a:stretch>
            <a:fillRect/>
          </a:stretch>
        </p:blipFill>
        <p:spPr bwMode="auto">
          <a:xfrm>
            <a:off x="4489450" y="4419600"/>
            <a:ext cx="996950" cy="728663"/>
          </a:xfrm>
          <a:prstGeom prst="rect">
            <a:avLst/>
          </a:prstGeom>
          <a:noFill/>
          <a:ln w="9525">
            <a:noFill/>
            <a:miter lim="800000"/>
            <a:headEnd/>
            <a:tailEnd/>
          </a:ln>
        </p:spPr>
      </p:pic>
      <p:pic>
        <p:nvPicPr>
          <p:cNvPr id="2054" name="Picture 7"/>
          <p:cNvPicPr>
            <a:picLocks noChangeAspect="1" noChangeArrowheads="1"/>
          </p:cNvPicPr>
          <p:nvPr/>
        </p:nvPicPr>
        <p:blipFill>
          <a:blip r:embed="rId15"/>
          <a:srcRect/>
          <a:stretch>
            <a:fillRect/>
          </a:stretch>
        </p:blipFill>
        <p:spPr bwMode="auto">
          <a:xfrm>
            <a:off x="5651500" y="4419600"/>
            <a:ext cx="996950" cy="728663"/>
          </a:xfrm>
          <a:prstGeom prst="rect">
            <a:avLst/>
          </a:prstGeom>
          <a:noFill/>
          <a:ln w="9525">
            <a:noFill/>
            <a:miter lim="800000"/>
            <a:headEnd/>
            <a:tailEnd/>
          </a:ln>
        </p:spPr>
      </p:pic>
      <p:pic>
        <p:nvPicPr>
          <p:cNvPr id="2055" name="Picture 8"/>
          <p:cNvPicPr>
            <a:picLocks noChangeAspect="1" noChangeArrowheads="1"/>
          </p:cNvPicPr>
          <p:nvPr/>
        </p:nvPicPr>
        <p:blipFill>
          <a:blip r:embed="rId16"/>
          <a:srcRect/>
          <a:stretch>
            <a:fillRect/>
          </a:stretch>
        </p:blipFill>
        <p:spPr bwMode="auto">
          <a:xfrm>
            <a:off x="6813550" y="4419600"/>
            <a:ext cx="996950" cy="728663"/>
          </a:xfrm>
          <a:prstGeom prst="rect">
            <a:avLst/>
          </a:prstGeom>
          <a:noFill/>
          <a:ln w="9525">
            <a:noFill/>
            <a:miter lim="800000"/>
            <a:headEnd/>
            <a:tailEnd/>
          </a:ln>
        </p:spPr>
      </p:pic>
      <p:pic>
        <p:nvPicPr>
          <p:cNvPr id="2056" name="Picture 9"/>
          <p:cNvPicPr>
            <a:picLocks noChangeAspect="1" noChangeArrowheads="1"/>
          </p:cNvPicPr>
          <p:nvPr/>
        </p:nvPicPr>
        <p:blipFill>
          <a:blip r:embed="rId17"/>
          <a:srcRect/>
          <a:stretch>
            <a:fillRect/>
          </a:stretch>
        </p:blipFill>
        <p:spPr bwMode="auto">
          <a:xfrm>
            <a:off x="7981950" y="4419600"/>
            <a:ext cx="996950" cy="728663"/>
          </a:xfrm>
          <a:prstGeom prst="rect">
            <a:avLst/>
          </a:prstGeom>
          <a:noFill/>
          <a:ln w="9525">
            <a:noFill/>
            <a:miter lim="800000"/>
            <a:headEnd/>
            <a:tailEnd/>
          </a:ln>
        </p:spPr>
      </p:pic>
      <p:pic>
        <p:nvPicPr>
          <p:cNvPr id="2057" name="Picture 10"/>
          <p:cNvPicPr>
            <a:picLocks noChangeAspect="1" noChangeArrowheads="1"/>
          </p:cNvPicPr>
          <p:nvPr/>
        </p:nvPicPr>
        <p:blipFill>
          <a:blip r:embed="rId18"/>
          <a:srcRect/>
          <a:stretch>
            <a:fillRect/>
          </a:stretch>
        </p:blipFill>
        <p:spPr bwMode="auto">
          <a:xfrm>
            <a:off x="4495800" y="5865813"/>
            <a:ext cx="3198813" cy="687387"/>
          </a:xfrm>
          <a:prstGeom prst="rect">
            <a:avLst/>
          </a:prstGeom>
          <a:noFill/>
          <a:ln w="9525">
            <a:noFill/>
            <a:miter lim="800000"/>
            <a:headEnd/>
            <a:tailEnd/>
          </a:ln>
        </p:spPr>
      </p:pic>
      <p:sp>
        <p:nvSpPr>
          <p:cNvPr id="2058" name="Rectangle 2"/>
          <p:cNvSpPr>
            <a:spLocks noGrp="1" noChangeArrowheads="1"/>
          </p:cNvSpPr>
          <p:nvPr>
            <p:ph type="title"/>
          </p:nvPr>
        </p:nvSpPr>
        <p:spPr bwMode="auto">
          <a:xfrm>
            <a:off x="381000" y="762000"/>
            <a:ext cx="77724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2059" name="Rectangle 3"/>
          <p:cNvSpPr>
            <a:spLocks noGrp="1" noChangeArrowheads="1"/>
          </p:cNvSpPr>
          <p:nvPr>
            <p:ph type="body" idx="1"/>
          </p:nvPr>
        </p:nvSpPr>
        <p:spPr bwMode="auto">
          <a:xfrm>
            <a:off x="685800" y="16764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400">
          <a:solidFill>
            <a:srgbClr val="FAB800"/>
          </a:solidFill>
          <a:latin typeface="+mj-lt"/>
          <a:ea typeface="+mj-ea"/>
          <a:cs typeface="+mj-cs"/>
        </a:defRPr>
      </a:lvl1pPr>
      <a:lvl2pPr algn="l" rtl="0" eaLnBrk="1" fontAlgn="base" hangingPunct="1">
        <a:spcBef>
          <a:spcPct val="0"/>
        </a:spcBef>
        <a:spcAft>
          <a:spcPct val="0"/>
        </a:spcAft>
        <a:defRPr sz="3400">
          <a:solidFill>
            <a:srgbClr val="FAB800"/>
          </a:solidFill>
          <a:latin typeface="Arial" pitchFamily="34" charset="0"/>
        </a:defRPr>
      </a:lvl2pPr>
      <a:lvl3pPr algn="l" rtl="0" eaLnBrk="1" fontAlgn="base" hangingPunct="1">
        <a:spcBef>
          <a:spcPct val="0"/>
        </a:spcBef>
        <a:spcAft>
          <a:spcPct val="0"/>
        </a:spcAft>
        <a:defRPr sz="3400">
          <a:solidFill>
            <a:srgbClr val="FAB800"/>
          </a:solidFill>
          <a:latin typeface="Arial" pitchFamily="34" charset="0"/>
        </a:defRPr>
      </a:lvl3pPr>
      <a:lvl4pPr algn="l" rtl="0" eaLnBrk="1" fontAlgn="base" hangingPunct="1">
        <a:spcBef>
          <a:spcPct val="0"/>
        </a:spcBef>
        <a:spcAft>
          <a:spcPct val="0"/>
        </a:spcAft>
        <a:defRPr sz="3400">
          <a:solidFill>
            <a:srgbClr val="FAB800"/>
          </a:solidFill>
          <a:latin typeface="Arial" pitchFamily="34" charset="0"/>
        </a:defRPr>
      </a:lvl4pPr>
      <a:lvl5pPr algn="l" rtl="0" eaLnBrk="1" fontAlgn="base" hangingPunct="1">
        <a:spcBef>
          <a:spcPct val="0"/>
        </a:spcBef>
        <a:spcAft>
          <a:spcPct val="0"/>
        </a:spcAft>
        <a:defRPr sz="3400">
          <a:solidFill>
            <a:srgbClr val="FAB800"/>
          </a:solidFill>
          <a:latin typeface="Arial" pitchFamily="34" charset="0"/>
        </a:defRPr>
      </a:lvl5pPr>
      <a:lvl6pPr marL="457200" algn="l" rtl="0" eaLnBrk="1" fontAlgn="base" hangingPunct="1">
        <a:spcBef>
          <a:spcPct val="0"/>
        </a:spcBef>
        <a:spcAft>
          <a:spcPct val="0"/>
        </a:spcAft>
        <a:defRPr sz="3400">
          <a:solidFill>
            <a:srgbClr val="FAB800"/>
          </a:solidFill>
          <a:latin typeface="Arial" pitchFamily="34" charset="0"/>
        </a:defRPr>
      </a:lvl6pPr>
      <a:lvl7pPr marL="914400" algn="l" rtl="0" eaLnBrk="1" fontAlgn="base" hangingPunct="1">
        <a:spcBef>
          <a:spcPct val="0"/>
        </a:spcBef>
        <a:spcAft>
          <a:spcPct val="0"/>
        </a:spcAft>
        <a:defRPr sz="3400">
          <a:solidFill>
            <a:srgbClr val="FAB800"/>
          </a:solidFill>
          <a:latin typeface="Arial" pitchFamily="34" charset="0"/>
        </a:defRPr>
      </a:lvl7pPr>
      <a:lvl8pPr marL="1371600" algn="l" rtl="0" eaLnBrk="1" fontAlgn="base" hangingPunct="1">
        <a:spcBef>
          <a:spcPct val="0"/>
        </a:spcBef>
        <a:spcAft>
          <a:spcPct val="0"/>
        </a:spcAft>
        <a:defRPr sz="3400">
          <a:solidFill>
            <a:srgbClr val="FAB800"/>
          </a:solidFill>
          <a:latin typeface="Arial" pitchFamily="34" charset="0"/>
        </a:defRPr>
      </a:lvl8pPr>
      <a:lvl9pPr marL="1828800" algn="l" rtl="0" eaLnBrk="1" fontAlgn="base" hangingPunct="1">
        <a:spcBef>
          <a:spcPct val="0"/>
        </a:spcBef>
        <a:spcAft>
          <a:spcPct val="0"/>
        </a:spcAft>
        <a:defRPr sz="3400">
          <a:solidFill>
            <a:srgbClr val="FAB800"/>
          </a:solidFill>
          <a:latin typeface="Arial" pitchFamily="34" charset="0"/>
        </a:defRPr>
      </a:lvl9pPr>
    </p:titleStyle>
    <p:bodyStyle>
      <a:lvl1pPr marL="228600" indent="-228600" algn="l" rtl="0" eaLnBrk="1" fontAlgn="base" hangingPunct="1">
        <a:spcBef>
          <a:spcPct val="20000"/>
        </a:spcBef>
        <a:spcAft>
          <a:spcPct val="0"/>
        </a:spcAft>
        <a:buClr>
          <a:srgbClr val="FAB800"/>
        </a:buClr>
        <a:buChar char="•"/>
        <a:defRPr sz="2400">
          <a:solidFill>
            <a:schemeClr val="tx1"/>
          </a:solidFill>
          <a:latin typeface="+mn-lt"/>
          <a:ea typeface="+mn-ea"/>
          <a:cs typeface="+mn-cs"/>
        </a:defRPr>
      </a:lvl1pPr>
      <a:lvl2pPr marL="685800" indent="-342900" algn="l" rtl="0" eaLnBrk="1" fontAlgn="base" hangingPunct="1">
        <a:spcBef>
          <a:spcPct val="20000"/>
        </a:spcBef>
        <a:spcAft>
          <a:spcPct val="0"/>
        </a:spcAft>
        <a:buClr>
          <a:srgbClr val="FAB800"/>
        </a:buClr>
        <a:buChar char="–"/>
        <a:defRPr sz="2400">
          <a:solidFill>
            <a:schemeClr val="tx1"/>
          </a:solidFill>
          <a:latin typeface="+mn-lt"/>
        </a:defRPr>
      </a:lvl2pPr>
      <a:lvl3pPr marL="1028700" indent="-228600" algn="l" rtl="0" eaLnBrk="1" fontAlgn="base" hangingPunct="1">
        <a:spcBef>
          <a:spcPct val="20000"/>
        </a:spcBef>
        <a:spcAft>
          <a:spcPct val="0"/>
        </a:spcAft>
        <a:buClr>
          <a:srgbClr val="FAB800"/>
        </a:buClr>
        <a:buChar char="•"/>
        <a:defRPr sz="2400">
          <a:solidFill>
            <a:schemeClr val="tx1"/>
          </a:solidFill>
          <a:latin typeface="+mn-lt"/>
        </a:defRPr>
      </a:lvl3pPr>
      <a:lvl4pPr marL="1490663" indent="-347663" algn="l" rtl="0" eaLnBrk="1" fontAlgn="base" hangingPunct="1">
        <a:spcBef>
          <a:spcPct val="20000"/>
        </a:spcBef>
        <a:spcAft>
          <a:spcPct val="0"/>
        </a:spcAft>
        <a:buClr>
          <a:srgbClr val="FAB800"/>
        </a:buClr>
        <a:buChar char="–"/>
        <a:defRPr sz="2400">
          <a:solidFill>
            <a:schemeClr val="tx1"/>
          </a:solidFill>
          <a:latin typeface="+mn-lt"/>
        </a:defRPr>
      </a:lvl4pPr>
      <a:lvl5pPr marL="1887538" indent="-282575" algn="l" rtl="0" eaLnBrk="1" fontAlgn="base" hangingPunct="1">
        <a:spcBef>
          <a:spcPct val="20000"/>
        </a:spcBef>
        <a:spcAft>
          <a:spcPct val="0"/>
        </a:spcAft>
        <a:buClr>
          <a:srgbClr val="FAB800"/>
        </a:buClr>
        <a:buChar char="»"/>
        <a:defRPr sz="2400">
          <a:solidFill>
            <a:schemeClr val="tx1"/>
          </a:solidFill>
          <a:latin typeface="+mn-lt"/>
        </a:defRPr>
      </a:lvl5pPr>
      <a:lvl6pPr marL="2344738" indent="-282575" algn="l" rtl="0" eaLnBrk="1" fontAlgn="base" hangingPunct="1">
        <a:spcBef>
          <a:spcPct val="20000"/>
        </a:spcBef>
        <a:spcAft>
          <a:spcPct val="0"/>
        </a:spcAft>
        <a:buClr>
          <a:srgbClr val="FAB800"/>
        </a:buClr>
        <a:buChar char="»"/>
        <a:defRPr sz="2400">
          <a:solidFill>
            <a:schemeClr val="tx1"/>
          </a:solidFill>
          <a:latin typeface="+mn-lt"/>
        </a:defRPr>
      </a:lvl6pPr>
      <a:lvl7pPr marL="2801938" indent="-282575" algn="l" rtl="0" eaLnBrk="1" fontAlgn="base" hangingPunct="1">
        <a:spcBef>
          <a:spcPct val="20000"/>
        </a:spcBef>
        <a:spcAft>
          <a:spcPct val="0"/>
        </a:spcAft>
        <a:buClr>
          <a:srgbClr val="FAB800"/>
        </a:buClr>
        <a:buChar char="»"/>
        <a:defRPr sz="2400">
          <a:solidFill>
            <a:schemeClr val="tx1"/>
          </a:solidFill>
          <a:latin typeface="+mn-lt"/>
        </a:defRPr>
      </a:lvl7pPr>
      <a:lvl8pPr marL="3259138" indent="-282575" algn="l" rtl="0" eaLnBrk="1" fontAlgn="base" hangingPunct="1">
        <a:spcBef>
          <a:spcPct val="20000"/>
        </a:spcBef>
        <a:spcAft>
          <a:spcPct val="0"/>
        </a:spcAft>
        <a:buClr>
          <a:srgbClr val="FAB800"/>
        </a:buClr>
        <a:buChar char="»"/>
        <a:defRPr sz="2400">
          <a:solidFill>
            <a:schemeClr val="tx1"/>
          </a:solidFill>
          <a:latin typeface="+mn-lt"/>
        </a:defRPr>
      </a:lvl8pPr>
      <a:lvl9pPr marL="3716338" indent="-282575" algn="l" rtl="0" eaLnBrk="1" fontAlgn="base" hangingPunct="1">
        <a:spcBef>
          <a:spcPct val="20000"/>
        </a:spcBef>
        <a:spcAft>
          <a:spcPct val="0"/>
        </a:spcAft>
        <a:buClr>
          <a:srgbClr val="FAB800"/>
        </a:buClr>
        <a:buChar char="»"/>
        <a:defRPr sz="2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zvon.org/xxl/XPathTutorial/General_chi/examples.html" TargetMode="External"/><Relationship Id="rId2" Type="http://schemas.openxmlformats.org/officeDocument/2006/relationships/hyperlink" Target="http://www.openqa.org/seleniu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500174"/>
            <a:ext cx="5072098" cy="642942"/>
          </a:xfrm>
        </p:spPr>
        <p:txBody>
          <a:bodyPr/>
          <a:lstStyle/>
          <a:p>
            <a:r>
              <a:rPr lang="en-US" altLang="zh-CN" dirty="0" smtClean="0">
                <a:solidFill>
                  <a:schemeClr val="tx1"/>
                </a:solidFill>
              </a:rPr>
              <a:t>Selenium 2  </a:t>
            </a:r>
            <a:r>
              <a:rPr lang="zh-CN" altLang="en-US" dirty="0" smtClean="0">
                <a:solidFill>
                  <a:schemeClr val="tx1"/>
                </a:solidFill>
              </a:rPr>
              <a:t>知识分享</a:t>
            </a:r>
            <a:r>
              <a:rPr lang="zh-CN" altLang="en-US" dirty="0" smtClean="0"/>
              <a:t/>
            </a:r>
            <a:br>
              <a:rPr lang="zh-CN" altLang="en-US" dirty="0" smtClean="0"/>
            </a:br>
            <a:endParaRPr lang="zh-CN" altLang="en-US" dirty="0"/>
          </a:p>
        </p:txBody>
      </p:sp>
      <p:sp>
        <p:nvSpPr>
          <p:cNvPr id="3" name="Content Placeholder 2"/>
          <p:cNvSpPr>
            <a:spLocks noGrp="1"/>
          </p:cNvSpPr>
          <p:nvPr>
            <p:ph idx="1"/>
          </p:nvPr>
        </p:nvSpPr>
        <p:spPr>
          <a:xfrm>
            <a:off x="685800" y="2357430"/>
            <a:ext cx="7529538" cy="1214446"/>
          </a:xfrm>
        </p:spPr>
        <p:txBody>
          <a:bodyPr/>
          <a:lstStyle/>
          <a:p>
            <a:pPr>
              <a:buNone/>
            </a:pPr>
            <a:r>
              <a:rPr lang="en-US" altLang="zh-CN" dirty="0" smtClean="0"/>
              <a:t>                                            </a:t>
            </a:r>
            <a:r>
              <a:rPr lang="en-US" altLang="zh-CN" sz="1600" dirty="0" smtClean="0"/>
              <a:t>By Jack </a:t>
            </a:r>
            <a:r>
              <a:rPr lang="en-US" altLang="zh-CN" sz="1600" dirty="0" err="1" smtClean="0"/>
              <a:t>Ji</a:t>
            </a:r>
            <a:endParaRPr lang="en-US" altLang="zh-CN" sz="1600" dirty="0" smtClean="0"/>
          </a:p>
          <a:p>
            <a:pPr>
              <a:buNone/>
            </a:pPr>
            <a:r>
              <a:rPr lang="en-US" altLang="zh-CN" sz="1600" dirty="0" smtClean="0"/>
              <a:t>                                                                 2015-09-16</a:t>
            </a:r>
            <a:endParaRPr lang="zh-CN"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png"/>
          <p:cNvPicPr>
            <a:picLocks noGrp="1" noChangeAspect="1"/>
          </p:cNvPicPr>
          <p:nvPr>
            <p:ph idx="1"/>
          </p:nvPr>
        </p:nvPicPr>
        <p:blipFill>
          <a:blip r:embed="rId2"/>
          <a:stretch>
            <a:fillRect/>
          </a:stretch>
        </p:blipFill>
        <p:spPr>
          <a:xfrm>
            <a:off x="1072000" y="1676685"/>
            <a:ext cx="7000000" cy="457142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smtClean="0"/>
              <a:t>Case</a:t>
            </a:r>
            <a:r>
              <a:rPr lang="zh-CN" altLang="en-US" sz="3600" dirty="0" smtClean="0"/>
              <a:t>示例</a:t>
            </a:r>
            <a:endParaRPr lang="zh-CN" altLang="en-US" sz="3600" dirty="0"/>
          </a:p>
        </p:txBody>
      </p:sp>
      <p:sp>
        <p:nvSpPr>
          <p:cNvPr id="3" name="内容占位符 2"/>
          <p:cNvSpPr>
            <a:spLocks noGrp="1"/>
          </p:cNvSpPr>
          <p:nvPr>
            <p:ph idx="1"/>
          </p:nvPr>
        </p:nvSpPr>
        <p:spPr>
          <a:xfrm>
            <a:off x="685800" y="1676400"/>
            <a:ext cx="7743852" cy="4252930"/>
          </a:xfrm>
        </p:spPr>
        <p:txBody>
          <a:bodyPr>
            <a:normAutofit/>
          </a:bodyPr>
          <a:lstStyle/>
          <a:p>
            <a:r>
              <a:rPr lang="zh-CN" altLang="en-US" sz="2000" dirty="0" smtClean="0"/>
              <a:t>一切准备好了，就可以写</a:t>
            </a:r>
            <a:r>
              <a:rPr lang="en-US" altLang="zh-CN" sz="2000" dirty="0" smtClean="0"/>
              <a:t>case</a:t>
            </a:r>
            <a:r>
              <a:rPr lang="zh-CN" altLang="en-US" sz="2000" dirty="0" smtClean="0"/>
              <a:t>了。</a:t>
            </a:r>
            <a:endParaRPr lang="en-US" altLang="zh-CN" sz="2000" dirty="0" smtClean="0"/>
          </a:p>
          <a:p>
            <a:r>
              <a:rPr lang="en-US" altLang="zh-CN" sz="2000" dirty="0" smtClean="0"/>
              <a:t>1. </a:t>
            </a:r>
            <a:r>
              <a:rPr lang="zh-CN" altLang="en-US" sz="2000" dirty="0" smtClean="0"/>
              <a:t>写</a:t>
            </a:r>
            <a:r>
              <a:rPr lang="en-US" altLang="zh-CN" sz="2000" dirty="0" smtClean="0"/>
              <a:t>case</a:t>
            </a:r>
            <a:r>
              <a:rPr lang="zh-CN" altLang="en-US" sz="2000" dirty="0" smtClean="0"/>
              <a:t>也采用继承的思想。</a:t>
            </a:r>
            <a:endParaRPr lang="en-US" altLang="zh-CN" sz="2000" dirty="0" smtClean="0"/>
          </a:p>
          <a:p>
            <a:r>
              <a:rPr lang="en-US" altLang="zh-CN" sz="2000" dirty="0" smtClean="0"/>
              <a:t>2.</a:t>
            </a:r>
            <a:r>
              <a:rPr lang="zh-CN" altLang="en-US" sz="2000" dirty="0" smtClean="0"/>
              <a:t>一般一个模块或者一个页面要测试完，是需要很多</a:t>
            </a:r>
            <a:r>
              <a:rPr lang="en-US" altLang="zh-CN" sz="2000" dirty="0" smtClean="0"/>
              <a:t>case</a:t>
            </a:r>
            <a:r>
              <a:rPr lang="zh-CN" altLang="en-US" sz="2000" dirty="0" smtClean="0"/>
              <a:t>去覆盖。但是大多的动作都基本差不多，所以在父类里面把通用的步骤封装好。</a:t>
            </a:r>
            <a:endParaRPr lang="en-US" altLang="zh-CN" sz="2000" dirty="0" smtClean="0"/>
          </a:p>
          <a:p>
            <a:endParaRPr lang="en-US" altLang="zh-CN" sz="2000" dirty="0" smtClean="0"/>
          </a:p>
        </p:txBody>
      </p:sp>
      <p:pic>
        <p:nvPicPr>
          <p:cNvPr id="4" name="图片 3" descr="3.png"/>
          <p:cNvPicPr>
            <a:picLocks noChangeAspect="1"/>
          </p:cNvPicPr>
          <p:nvPr/>
        </p:nvPicPr>
        <p:blipFill>
          <a:blip r:embed="rId2"/>
          <a:stretch>
            <a:fillRect/>
          </a:stretch>
        </p:blipFill>
        <p:spPr>
          <a:xfrm>
            <a:off x="571472" y="3071810"/>
            <a:ext cx="5752381" cy="180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4.png"/>
          <p:cNvPicPr>
            <a:picLocks noGrp="1" noChangeAspect="1"/>
          </p:cNvPicPr>
          <p:nvPr>
            <p:ph idx="1"/>
          </p:nvPr>
        </p:nvPicPr>
        <p:blipFill>
          <a:blip r:embed="rId2"/>
          <a:stretch>
            <a:fillRect/>
          </a:stretch>
        </p:blipFill>
        <p:spPr>
          <a:xfrm>
            <a:off x="685800" y="2104387"/>
            <a:ext cx="7772400" cy="371602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5.png"/>
          <p:cNvPicPr>
            <a:picLocks noGrp="1" noChangeAspect="1"/>
          </p:cNvPicPr>
          <p:nvPr>
            <p:ph idx="1"/>
          </p:nvPr>
        </p:nvPicPr>
        <p:blipFill>
          <a:blip r:embed="rId2"/>
          <a:stretch>
            <a:fillRect/>
          </a:stretch>
        </p:blipFill>
        <p:spPr>
          <a:xfrm>
            <a:off x="685800" y="1428737"/>
            <a:ext cx="7772400" cy="391944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buNone/>
            </a:pPr>
            <a:r>
              <a:rPr lang="en-US" altLang="zh-CN" sz="4000" dirty="0" smtClean="0"/>
              <a:t>Thank you</a:t>
            </a:r>
            <a:r>
              <a:rPr lang="zh-CN" altLang="en-US" sz="4000" dirty="0" smtClean="0"/>
              <a:t>！</a:t>
            </a:r>
            <a:endParaRPr lang="zh-CN" alt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zh-CN" altLang="en-US" dirty="0"/>
          </a:p>
        </p:txBody>
      </p:sp>
      <p:sp>
        <p:nvSpPr>
          <p:cNvPr id="3" name="Content Placeholder 2"/>
          <p:cNvSpPr>
            <a:spLocks noGrp="1"/>
          </p:cNvSpPr>
          <p:nvPr>
            <p:ph idx="1"/>
          </p:nvPr>
        </p:nvSpPr>
        <p:spPr/>
        <p:txBody>
          <a:bodyPr/>
          <a:lstStyle/>
          <a:p>
            <a:r>
              <a:rPr lang="en-US" altLang="zh-CN" dirty="0" smtClean="0"/>
              <a:t>Selenium</a:t>
            </a:r>
            <a:r>
              <a:rPr lang="zh-CN" altLang="en-US" dirty="0" smtClean="0"/>
              <a:t>简介</a:t>
            </a:r>
            <a:endParaRPr lang="en-US" altLang="zh-CN" dirty="0" smtClean="0"/>
          </a:p>
          <a:p>
            <a:r>
              <a:rPr lang="en-US" altLang="zh-CN" dirty="0" smtClean="0"/>
              <a:t>Selenium </a:t>
            </a:r>
            <a:r>
              <a:rPr lang="zh-CN" altLang="en-US" dirty="0" smtClean="0"/>
              <a:t>安装</a:t>
            </a:r>
            <a:endParaRPr lang="en-US" altLang="zh-CN" dirty="0" smtClean="0"/>
          </a:p>
          <a:p>
            <a:r>
              <a:rPr lang="en-US" altLang="zh-CN" smtClean="0"/>
              <a:t>XPath</a:t>
            </a:r>
            <a:endParaRPr lang="en-US" altLang="zh-CN" dirty="0" smtClean="0"/>
          </a:p>
          <a:p>
            <a:r>
              <a:rPr lang="en-US" altLang="zh-CN" dirty="0" smtClean="0"/>
              <a:t>Selenium</a:t>
            </a:r>
            <a:r>
              <a:rPr lang="zh-CN" altLang="en-US" dirty="0" smtClean="0"/>
              <a:t>准备工作</a:t>
            </a:r>
            <a:endParaRPr lang="en-US" altLang="zh-CN" dirty="0" smtClean="0"/>
          </a:p>
          <a:p>
            <a:r>
              <a:rPr lang="zh-CN" altLang="en-US" dirty="0" smtClean="0"/>
              <a:t>准备测试数据</a:t>
            </a:r>
            <a:endParaRPr lang="en-US" altLang="zh-CN" dirty="0" smtClean="0"/>
          </a:p>
          <a:p>
            <a:r>
              <a:rPr lang="zh-CN" altLang="en-US" dirty="0" smtClean="0"/>
              <a:t>读取</a:t>
            </a:r>
            <a:r>
              <a:rPr lang="en-US" altLang="zh-CN" dirty="0" smtClean="0"/>
              <a:t>XML</a:t>
            </a:r>
            <a:r>
              <a:rPr lang="zh-CN" altLang="en-US" dirty="0" smtClean="0"/>
              <a:t>的类</a:t>
            </a:r>
            <a:endParaRPr lang="en-US" altLang="zh-CN" dirty="0" smtClean="0"/>
          </a:p>
          <a:p>
            <a:r>
              <a:rPr lang="zh-CN" altLang="en-US" dirty="0" smtClean="0"/>
              <a:t>启动浏览器的类</a:t>
            </a:r>
            <a:endParaRPr lang="en-US" altLang="zh-CN" dirty="0" smtClean="0"/>
          </a:p>
          <a:p>
            <a:r>
              <a:rPr lang="zh-CN" altLang="en-US" dirty="0" smtClean="0"/>
              <a:t>提炼公共测试方法的类</a:t>
            </a:r>
            <a:endParaRPr lang="en-US" altLang="zh-CN" dirty="0" smtClean="0"/>
          </a:p>
          <a:p>
            <a:r>
              <a:rPr lang="en-US" altLang="zh-CN" dirty="0" smtClean="0"/>
              <a:t>Case</a:t>
            </a:r>
            <a:r>
              <a:rPr lang="zh-CN" altLang="en-US" dirty="0" smtClean="0"/>
              <a:t>实例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1357298"/>
            <a:ext cx="7772400" cy="727071"/>
          </a:xfrm>
        </p:spPr>
        <p:txBody>
          <a:bodyPr/>
          <a:lstStyle/>
          <a:p>
            <a:r>
              <a:rPr lang="en-US" altLang="zh-CN" dirty="0" smtClean="0"/>
              <a:t>Selenium</a:t>
            </a:r>
            <a:r>
              <a:rPr lang="zh-CN" altLang="en-US" dirty="0" smtClean="0"/>
              <a:t>简介</a:t>
            </a:r>
            <a:endParaRPr lang="zh-CN" altLang="en-US" dirty="0"/>
          </a:p>
        </p:txBody>
      </p:sp>
      <p:sp>
        <p:nvSpPr>
          <p:cNvPr id="3" name="副标题 2"/>
          <p:cNvSpPr>
            <a:spLocks noGrp="1"/>
          </p:cNvSpPr>
          <p:nvPr>
            <p:ph type="subTitle" idx="1"/>
          </p:nvPr>
        </p:nvSpPr>
        <p:spPr>
          <a:xfrm>
            <a:off x="714348" y="2214554"/>
            <a:ext cx="7058052" cy="3929090"/>
          </a:xfrm>
        </p:spPr>
        <p:txBody>
          <a:bodyPr>
            <a:normAutofit lnSpcReduction="10000"/>
          </a:bodyPr>
          <a:lstStyle/>
          <a:p>
            <a:pPr algn="l"/>
            <a:r>
              <a:rPr lang="en-US" altLang="zh-CN" dirty="0" smtClean="0"/>
              <a:t>     Selenium</a:t>
            </a:r>
            <a:r>
              <a:rPr lang="zh-CN" altLang="en-US" dirty="0" smtClean="0"/>
              <a:t>是一个用于</a:t>
            </a:r>
            <a:r>
              <a:rPr lang="en-US" altLang="zh-CN" dirty="0" smtClean="0"/>
              <a:t>Web</a:t>
            </a:r>
            <a:r>
              <a:rPr lang="zh-CN" altLang="en-US" dirty="0" smtClean="0"/>
              <a:t>应用程序测试的工具。</a:t>
            </a:r>
            <a:r>
              <a:rPr lang="en-US" altLang="zh-CN" dirty="0" smtClean="0"/>
              <a:t>Selenium</a:t>
            </a:r>
            <a:r>
              <a:rPr lang="zh-CN" altLang="en-US" dirty="0" smtClean="0"/>
              <a:t>测试直接运行在浏览器中，就像真正的用户在操作一样。支持的浏览器包括</a:t>
            </a:r>
            <a:r>
              <a:rPr lang="en-US" altLang="zh-CN" dirty="0" smtClean="0"/>
              <a:t>IE(7</a:t>
            </a:r>
            <a:r>
              <a:rPr lang="zh-CN" altLang="en-US" dirty="0" smtClean="0"/>
              <a:t>、</a:t>
            </a:r>
            <a:r>
              <a:rPr lang="en-US" altLang="zh-CN" dirty="0" smtClean="0"/>
              <a:t>8</a:t>
            </a:r>
            <a:r>
              <a:rPr lang="zh-CN" altLang="en-US" dirty="0" smtClean="0"/>
              <a:t>、</a:t>
            </a:r>
            <a:r>
              <a:rPr lang="en-US" altLang="zh-CN" dirty="0" smtClean="0"/>
              <a:t>9)</a:t>
            </a:r>
            <a:r>
              <a:rPr lang="zh-CN" altLang="en-US" dirty="0" smtClean="0"/>
              <a:t>、</a:t>
            </a:r>
            <a:r>
              <a:rPr lang="en-US" altLang="zh-CN" dirty="0" smtClean="0"/>
              <a:t>Mozilla Firefox</a:t>
            </a:r>
            <a:r>
              <a:rPr lang="zh-CN" altLang="en-US" dirty="0" smtClean="0"/>
              <a:t>、</a:t>
            </a:r>
            <a:r>
              <a:rPr lang="en-US" altLang="zh-CN" dirty="0" smtClean="0"/>
              <a:t>Mozilla Suite</a:t>
            </a:r>
            <a:r>
              <a:rPr lang="zh-CN" altLang="en-US" dirty="0" smtClean="0"/>
              <a:t>等。这个工具的主要功能包括：测试与浏览器的兼容性</a:t>
            </a:r>
            <a:r>
              <a:rPr lang="en-US" altLang="zh-CN" dirty="0" smtClean="0"/>
              <a:t>——</a:t>
            </a:r>
            <a:r>
              <a:rPr lang="zh-CN" altLang="en-US" dirty="0" smtClean="0"/>
              <a:t>测试你的应用程序看是否能够很好得工作在不同浏览器和操作系统之上。测试系统功能</a:t>
            </a:r>
            <a:r>
              <a:rPr lang="en-US" altLang="zh-CN" dirty="0" smtClean="0"/>
              <a:t>——</a:t>
            </a:r>
            <a:r>
              <a:rPr lang="zh-CN" altLang="en-US" dirty="0" smtClean="0"/>
              <a:t>创建回归测试检验软件功能和用户需求。支持自动录制动作和自动生成 </a:t>
            </a:r>
            <a:r>
              <a:rPr lang="en-US" altLang="zh-CN" dirty="0" err="1" smtClean="0"/>
              <a:t>.Net</a:t>
            </a:r>
            <a:r>
              <a:rPr lang="zh-CN" altLang="en-US" dirty="0" smtClean="0"/>
              <a:t>、</a:t>
            </a:r>
            <a:r>
              <a:rPr lang="en-US" altLang="zh-CN" dirty="0" smtClean="0"/>
              <a:t>Java</a:t>
            </a:r>
            <a:r>
              <a:rPr lang="zh-CN" altLang="en-US" dirty="0" smtClean="0"/>
              <a:t>、</a:t>
            </a:r>
            <a:r>
              <a:rPr lang="en-US" altLang="zh-CN" dirty="0" smtClean="0"/>
              <a:t>Perl</a:t>
            </a:r>
            <a:r>
              <a:rPr lang="zh-CN" altLang="en-US" dirty="0" smtClean="0"/>
              <a:t>等不同语言的测试脚本。</a:t>
            </a:r>
            <a:r>
              <a:rPr lang="en-US" altLang="zh-CN" dirty="0" smtClean="0"/>
              <a:t>Selenium </a:t>
            </a:r>
            <a:r>
              <a:rPr lang="zh-CN" altLang="en-US" dirty="0" smtClean="0"/>
              <a:t>是</a:t>
            </a:r>
            <a:r>
              <a:rPr lang="en-US" altLang="zh-CN" dirty="0" err="1" smtClean="0"/>
              <a:t>ThoughtWorks</a:t>
            </a:r>
            <a:r>
              <a:rPr lang="zh-CN" altLang="en-US" dirty="0" smtClean="0"/>
              <a:t>专门为</a:t>
            </a:r>
            <a:r>
              <a:rPr lang="en-US" altLang="zh-CN" dirty="0" smtClean="0"/>
              <a:t>Web</a:t>
            </a:r>
            <a:r>
              <a:rPr lang="zh-CN" altLang="en-US" dirty="0" smtClean="0"/>
              <a:t>应用程序编写的一个验收测试工具。</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Selenium </a:t>
            </a:r>
            <a:r>
              <a:rPr lang="zh-CN" altLang="en-US" dirty="0" smtClean="0"/>
              <a:t>准备工作</a:t>
            </a:r>
            <a:endParaRPr lang="zh-CN" altLang="en-US" dirty="0"/>
          </a:p>
        </p:txBody>
      </p:sp>
      <p:sp>
        <p:nvSpPr>
          <p:cNvPr id="3" name="内容占位符 2"/>
          <p:cNvSpPr>
            <a:spLocks noGrp="1"/>
          </p:cNvSpPr>
          <p:nvPr>
            <p:ph idx="1"/>
          </p:nvPr>
        </p:nvSpPr>
        <p:spPr>
          <a:xfrm>
            <a:off x="500034" y="1643051"/>
            <a:ext cx="8158162" cy="4500594"/>
          </a:xfrm>
        </p:spPr>
        <p:txBody>
          <a:bodyPr>
            <a:normAutofit/>
          </a:bodyPr>
          <a:lstStyle/>
          <a:p>
            <a:r>
              <a:rPr lang="zh-CN" altLang="en-US" sz="2400" dirty="0" smtClean="0"/>
              <a:t>下载 </a:t>
            </a:r>
            <a:r>
              <a:rPr lang="en-US" altLang="zh-CN" sz="2400" dirty="0" smtClean="0"/>
              <a:t>selenium </a:t>
            </a:r>
            <a:r>
              <a:rPr lang="zh-CN" altLang="en-US" dirty="0" smtClean="0"/>
              <a:t>，下载地址</a:t>
            </a:r>
            <a:r>
              <a:rPr lang="zh-CN" altLang="en-US" sz="2400" dirty="0" smtClean="0"/>
              <a:t> </a:t>
            </a:r>
            <a:r>
              <a:rPr lang="en-US" altLang="zh-CN" sz="2400" u="sng" dirty="0" smtClean="0">
                <a:hlinkClick r:id="rId2"/>
              </a:rPr>
              <a:t>http://www.openqa.org/selenium/</a:t>
            </a:r>
            <a:r>
              <a:rPr lang="zh-CN" altLang="en-US" sz="2400" dirty="0" smtClean="0"/>
              <a:t> ，选择</a:t>
            </a:r>
            <a:r>
              <a:rPr lang="en-US" altLang="zh-CN" sz="2400" dirty="0" smtClean="0"/>
              <a:t>selenium-</a:t>
            </a:r>
            <a:r>
              <a:rPr lang="en-US" altLang="zh-CN" sz="2400" dirty="0" err="1" smtClean="0"/>
              <a:t>rc</a:t>
            </a:r>
            <a:r>
              <a:rPr lang="en-US" altLang="zh-CN" sz="2400" dirty="0" smtClean="0"/>
              <a:t> </a:t>
            </a:r>
            <a:r>
              <a:rPr lang="zh-CN" altLang="en-US" sz="2400" dirty="0" smtClean="0"/>
              <a:t>的版本</a:t>
            </a:r>
          </a:p>
          <a:p>
            <a:r>
              <a:rPr lang="zh-CN" altLang="en-US" sz="2400" dirty="0" smtClean="0"/>
              <a:t>安装 </a:t>
            </a:r>
            <a:r>
              <a:rPr lang="en-US" altLang="zh-CN" sz="2400" dirty="0" smtClean="0"/>
              <a:t>jdk1.5</a:t>
            </a:r>
          </a:p>
          <a:p>
            <a:r>
              <a:rPr lang="zh-CN" altLang="en-US" sz="2400" dirty="0" smtClean="0"/>
              <a:t>配置环境变量</a:t>
            </a:r>
            <a:endParaRPr lang="en-US" altLang="zh-CN" sz="2400" dirty="0" smtClean="0"/>
          </a:p>
          <a:p>
            <a:endParaRPr lang="en-US" altLang="zh-CN" dirty="0" smtClean="0"/>
          </a:p>
          <a:p>
            <a:pPr>
              <a:buNone/>
            </a:pPr>
            <a:r>
              <a:rPr lang="en-US" altLang="zh-CN" dirty="0" smtClean="0"/>
              <a:t>Note</a:t>
            </a:r>
            <a:r>
              <a:rPr lang="zh-CN" altLang="en-US" dirty="0" smtClean="0"/>
              <a:t>：</a:t>
            </a:r>
            <a:r>
              <a:rPr lang="en-US" altLang="zh-CN" dirty="0" smtClean="0"/>
              <a:t> </a:t>
            </a:r>
            <a:r>
              <a:rPr lang="zh-CN" altLang="en-US" dirty="0" smtClean="0"/>
              <a:t>学习</a:t>
            </a:r>
            <a:r>
              <a:rPr lang="en-US" altLang="zh-CN" dirty="0" err="1" smtClean="0"/>
              <a:t>xpath</a:t>
            </a:r>
            <a:r>
              <a:rPr lang="en-US" altLang="zh-CN" dirty="0" smtClean="0"/>
              <a:t> </a:t>
            </a:r>
            <a:r>
              <a:rPr lang="zh-CN" altLang="en-US" dirty="0" smtClean="0"/>
              <a:t>的知识。参考：</a:t>
            </a:r>
            <a:r>
              <a:rPr lang="en-US" altLang="zh-CN" u="sng" dirty="0" smtClean="0">
                <a:hlinkClick r:id="rId3"/>
              </a:rPr>
              <a:t>http://www.zvon.org/xxl/XPathTutorial/General_chi/examples.html</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准备测试数据</a:t>
            </a:r>
            <a:endParaRPr lang="zh-CN" altLang="en-US" dirty="0"/>
          </a:p>
        </p:txBody>
      </p:sp>
      <p:sp>
        <p:nvSpPr>
          <p:cNvPr id="3" name="内容占位符 2"/>
          <p:cNvSpPr>
            <a:spLocks noGrp="1"/>
          </p:cNvSpPr>
          <p:nvPr>
            <p:ph idx="1"/>
          </p:nvPr>
        </p:nvSpPr>
        <p:spPr>
          <a:xfrm>
            <a:off x="457200" y="1600201"/>
            <a:ext cx="8186766" cy="685791"/>
          </a:xfrm>
        </p:spPr>
        <p:txBody>
          <a:bodyPr>
            <a:normAutofit lnSpcReduction="10000"/>
          </a:bodyPr>
          <a:lstStyle/>
          <a:p>
            <a:r>
              <a:rPr lang="zh-CN" altLang="en-US" sz="2000" dirty="0" smtClean="0"/>
              <a:t>这里选用</a:t>
            </a:r>
            <a:r>
              <a:rPr lang="en-US" altLang="zh-CN" sz="2000" dirty="0" smtClean="0"/>
              <a:t>xml</a:t>
            </a:r>
            <a:r>
              <a:rPr lang="zh-CN" altLang="en-US" sz="2000" dirty="0" smtClean="0"/>
              <a:t>去存储测试数据和</a:t>
            </a:r>
            <a:r>
              <a:rPr lang="en-US" altLang="zh-CN" sz="2000" dirty="0" err="1" smtClean="0"/>
              <a:t>xpath</a:t>
            </a:r>
            <a:r>
              <a:rPr lang="zh-CN" altLang="en-US" sz="2000" dirty="0" smtClean="0"/>
              <a:t>路径，当然也可以用其他方法去存储测试数据。</a:t>
            </a:r>
            <a:endParaRPr lang="en-US" altLang="zh-CN" sz="2000" dirty="0" smtClean="0"/>
          </a:p>
          <a:p>
            <a:endParaRPr lang="en-US" altLang="zh-CN" sz="2000" dirty="0" smtClean="0"/>
          </a:p>
          <a:p>
            <a:endParaRPr lang="en-US" altLang="zh-CN" sz="2000" dirty="0" smtClean="0"/>
          </a:p>
          <a:p>
            <a:endParaRPr lang="en-US" altLang="zh-CN" sz="2000" dirty="0" smtClean="0"/>
          </a:p>
          <a:p>
            <a:endParaRPr lang="zh-CN" altLang="en-US" sz="2000" dirty="0"/>
          </a:p>
        </p:txBody>
      </p:sp>
      <p:pic>
        <p:nvPicPr>
          <p:cNvPr id="1030" name="Picture 6"/>
          <p:cNvPicPr>
            <a:picLocks noChangeAspect="1" noChangeArrowheads="1"/>
          </p:cNvPicPr>
          <p:nvPr/>
        </p:nvPicPr>
        <p:blipFill>
          <a:blip r:embed="rId2"/>
          <a:srcRect/>
          <a:stretch>
            <a:fillRect/>
          </a:stretch>
        </p:blipFill>
        <p:spPr bwMode="auto">
          <a:xfrm>
            <a:off x="785786" y="2357430"/>
            <a:ext cx="3589183" cy="2000264"/>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785786" y="4572008"/>
            <a:ext cx="4357718" cy="188001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                    </a:t>
            </a:r>
            <a:r>
              <a:rPr lang="en-US" altLang="zh-CN" dirty="0" err="1" smtClean="0">
                <a:solidFill>
                  <a:schemeClr val="tx1"/>
                </a:solidFill>
              </a:rPr>
              <a:t>Xpath</a:t>
            </a:r>
            <a:r>
              <a:rPr lang="zh-CN" altLang="en-US" dirty="0" smtClean="0">
                <a:solidFill>
                  <a:schemeClr val="tx1"/>
                </a:solidFill>
              </a:rPr>
              <a:t>的使用</a:t>
            </a:r>
            <a:endParaRPr lang="zh-CN" altLang="en-US" dirty="0">
              <a:solidFill>
                <a:schemeClr val="tx1"/>
              </a:solidFill>
            </a:endParaRPr>
          </a:p>
        </p:txBody>
      </p:sp>
      <p:sp>
        <p:nvSpPr>
          <p:cNvPr id="3" name="内容占位符 2"/>
          <p:cNvSpPr>
            <a:spLocks noGrp="1"/>
          </p:cNvSpPr>
          <p:nvPr>
            <p:ph idx="1"/>
          </p:nvPr>
        </p:nvSpPr>
        <p:spPr/>
        <p:txBody>
          <a:bodyPr/>
          <a:lstStyle/>
          <a:p>
            <a:r>
              <a:rPr lang="en-US" altLang="zh-CN" dirty="0" smtClean="0"/>
              <a:t>1.</a:t>
            </a:r>
            <a:r>
              <a:rPr lang="zh-CN" altLang="en-US" dirty="0" smtClean="0"/>
              <a:t>直接运用</a:t>
            </a:r>
            <a:r>
              <a:rPr lang="en-US" altLang="zh-CN" dirty="0" smtClean="0"/>
              <a:t>firebug</a:t>
            </a:r>
            <a:r>
              <a:rPr lang="zh-CN" altLang="en-US" dirty="0" smtClean="0"/>
              <a:t>去获取</a:t>
            </a:r>
            <a:r>
              <a:rPr lang="en-US" altLang="zh-CN" dirty="0" err="1" smtClean="0"/>
              <a:t>xpath</a:t>
            </a:r>
            <a:endParaRPr lang="en-US" altLang="zh-CN" dirty="0" smtClean="0"/>
          </a:p>
          <a:p>
            <a:endParaRPr lang="en-US" altLang="zh-CN" dirty="0" smtClean="0"/>
          </a:p>
          <a:p>
            <a:endParaRPr lang="en-US" altLang="zh-CN" dirty="0" smtClean="0"/>
          </a:p>
          <a:p>
            <a:endParaRPr lang="en-US" altLang="zh-CN" dirty="0" smtClean="0"/>
          </a:p>
          <a:p>
            <a:r>
              <a:rPr lang="en-US" altLang="zh-CN" dirty="0" smtClean="0"/>
              <a:t>2.</a:t>
            </a:r>
            <a:r>
              <a:rPr lang="zh-CN" altLang="en-US" dirty="0" smtClean="0"/>
              <a:t>精确定位</a:t>
            </a:r>
            <a:endParaRPr lang="en-US" altLang="zh-CN" dirty="0" smtClean="0"/>
          </a:p>
          <a:p>
            <a:endParaRPr lang="zh-CN" altLang="en-US" dirty="0"/>
          </a:p>
        </p:txBody>
      </p:sp>
      <p:pic>
        <p:nvPicPr>
          <p:cNvPr id="5" name="图片 4" descr="6.png"/>
          <p:cNvPicPr>
            <a:picLocks noChangeAspect="1"/>
          </p:cNvPicPr>
          <p:nvPr/>
        </p:nvPicPr>
        <p:blipFill>
          <a:blip r:embed="rId2"/>
          <a:stretch>
            <a:fillRect/>
          </a:stretch>
        </p:blipFill>
        <p:spPr>
          <a:xfrm>
            <a:off x="1000100" y="2214554"/>
            <a:ext cx="3247619" cy="1200000"/>
          </a:xfrm>
          <a:prstGeom prst="rect">
            <a:avLst/>
          </a:prstGeom>
        </p:spPr>
      </p:pic>
      <p:pic>
        <p:nvPicPr>
          <p:cNvPr id="6" name="图片 5" descr="7.png"/>
          <p:cNvPicPr>
            <a:picLocks noChangeAspect="1"/>
          </p:cNvPicPr>
          <p:nvPr/>
        </p:nvPicPr>
        <p:blipFill>
          <a:blip r:embed="rId3"/>
          <a:stretch>
            <a:fillRect/>
          </a:stretch>
        </p:blipFill>
        <p:spPr>
          <a:xfrm>
            <a:off x="928662" y="4071942"/>
            <a:ext cx="6600000" cy="6761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读取</a:t>
            </a:r>
            <a:r>
              <a:rPr lang="en-US" altLang="zh-CN" dirty="0" smtClean="0"/>
              <a:t>xml</a:t>
            </a:r>
            <a:r>
              <a:rPr lang="zh-CN" altLang="en-US" dirty="0" smtClean="0"/>
              <a:t>的</a:t>
            </a:r>
            <a:r>
              <a:rPr lang="zh-CN" altLang="en-US" dirty="0" smtClean="0"/>
              <a:t>类</a:t>
            </a:r>
            <a:endParaRPr lang="zh-CN" altLang="en-US" dirty="0"/>
          </a:p>
        </p:txBody>
      </p:sp>
      <p:sp>
        <p:nvSpPr>
          <p:cNvPr id="3" name="内容占位符 2"/>
          <p:cNvSpPr>
            <a:spLocks noGrp="1"/>
          </p:cNvSpPr>
          <p:nvPr>
            <p:ph idx="1"/>
          </p:nvPr>
        </p:nvSpPr>
        <p:spPr>
          <a:xfrm>
            <a:off x="457200" y="1600201"/>
            <a:ext cx="7972452" cy="757229"/>
          </a:xfrm>
        </p:spPr>
        <p:txBody>
          <a:bodyPr>
            <a:normAutofit/>
          </a:bodyPr>
          <a:lstStyle/>
          <a:p>
            <a:r>
              <a:rPr lang="zh-CN" altLang="en-US" sz="2000" dirty="0" smtClean="0"/>
              <a:t>有了</a:t>
            </a:r>
            <a:r>
              <a:rPr lang="en-US" altLang="zh-CN" sz="2000" dirty="0" smtClean="0"/>
              <a:t>xml </a:t>
            </a:r>
            <a:r>
              <a:rPr lang="zh-CN" altLang="en-US" sz="2000" dirty="0" smtClean="0"/>
              <a:t>测试数据之后，就需要专门写个公共类去读取这些测试数据， 示例写了几种返回类型的方法</a:t>
            </a:r>
            <a:endParaRPr lang="en-US" altLang="zh-CN" sz="2000" dirty="0" smtClean="0"/>
          </a:p>
          <a:p>
            <a:endParaRPr lang="en-US" altLang="zh-CN" sz="2000" dirty="0" smtClean="0"/>
          </a:p>
          <a:p>
            <a:endParaRPr lang="en-US" altLang="zh-CN" sz="2000" dirty="0" smtClean="0"/>
          </a:p>
          <a:p>
            <a:endParaRPr lang="zh-CN" altLang="en-US" sz="2000" dirty="0"/>
          </a:p>
        </p:txBody>
      </p:sp>
      <p:pic>
        <p:nvPicPr>
          <p:cNvPr id="7" name="图片 6" descr="1.png"/>
          <p:cNvPicPr>
            <a:picLocks noChangeAspect="1"/>
          </p:cNvPicPr>
          <p:nvPr/>
        </p:nvPicPr>
        <p:blipFill>
          <a:blip r:embed="rId2"/>
          <a:stretch>
            <a:fillRect/>
          </a:stretch>
        </p:blipFill>
        <p:spPr>
          <a:xfrm>
            <a:off x="785786" y="2428868"/>
            <a:ext cx="5714569" cy="41221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启动浏览器</a:t>
            </a:r>
            <a:endParaRPr lang="zh-CN" altLang="en-US" dirty="0"/>
          </a:p>
        </p:txBody>
      </p:sp>
      <p:sp>
        <p:nvSpPr>
          <p:cNvPr id="3" name="内容占位符 2"/>
          <p:cNvSpPr>
            <a:spLocks noGrp="1"/>
          </p:cNvSpPr>
          <p:nvPr>
            <p:ph idx="1"/>
          </p:nvPr>
        </p:nvSpPr>
        <p:spPr/>
        <p:txBody>
          <a:bodyPr>
            <a:normAutofit lnSpcReduction="10000"/>
          </a:bodyPr>
          <a:lstStyle/>
          <a:p>
            <a:r>
              <a:rPr lang="en-US" altLang="zh-CN" sz="1800" dirty="0" smtClean="0"/>
              <a:t> </a:t>
            </a:r>
            <a:r>
              <a:rPr lang="en-US" altLang="zh-CN" sz="1800" dirty="0" err="1" smtClean="0"/>
              <a:t>System.</a:t>
            </a:r>
            <a:r>
              <a:rPr lang="en-US" altLang="zh-CN" sz="1800" i="1" dirty="0" err="1" smtClean="0"/>
              <a:t>setProperty</a:t>
            </a:r>
            <a:r>
              <a:rPr lang="en-US" altLang="zh-CN" sz="1800" i="1" dirty="0" smtClean="0"/>
              <a:t>("</a:t>
            </a:r>
            <a:r>
              <a:rPr lang="en-US" altLang="zh-CN" sz="1800" i="1" dirty="0" err="1" smtClean="0"/>
              <a:t>webdriver.firefox.bin</a:t>
            </a:r>
            <a:r>
              <a:rPr lang="en-US" altLang="zh-CN" sz="1800" i="1" dirty="0" smtClean="0"/>
              <a:t>", "D:\\Program Files\\</a:t>
            </a:r>
            <a:r>
              <a:rPr lang="en-US" altLang="zh-CN" sz="1800" i="1" dirty="0" err="1" smtClean="0"/>
              <a:t>FireFox</a:t>
            </a:r>
            <a:r>
              <a:rPr lang="en-US" altLang="zh-CN" sz="1800" i="1" dirty="0" smtClean="0"/>
              <a:t>\\firefox.exe");</a:t>
            </a:r>
          </a:p>
          <a:p>
            <a:r>
              <a:rPr lang="zh-CN" altLang="en-US" sz="1800" dirty="0" smtClean="0"/>
              <a:t> </a:t>
            </a:r>
          </a:p>
          <a:p>
            <a:r>
              <a:rPr lang="en-US" altLang="zh-CN" sz="1800" dirty="0" smtClean="0"/>
              <a:t> String </a:t>
            </a:r>
            <a:r>
              <a:rPr lang="en-US" altLang="zh-CN" sz="1800" dirty="0" err="1" smtClean="0"/>
              <a:t>url</a:t>
            </a:r>
            <a:r>
              <a:rPr lang="en-US" altLang="zh-CN" sz="1800" dirty="0" smtClean="0"/>
              <a:t> = "https://wwwexpediacomsg.integration.sb.karmalab.net/user/signin?ckoflag=0"; </a:t>
            </a:r>
          </a:p>
          <a:p>
            <a:r>
              <a:rPr lang="zh-CN" altLang="en-US" sz="1800" dirty="0" smtClean="0"/>
              <a:t> </a:t>
            </a:r>
          </a:p>
          <a:p>
            <a:r>
              <a:rPr lang="en-US" altLang="zh-CN" sz="1800" dirty="0" smtClean="0"/>
              <a:t> </a:t>
            </a:r>
            <a:r>
              <a:rPr lang="en-US" altLang="zh-CN" sz="1800" dirty="0" err="1" smtClean="0"/>
              <a:t>WebDriver</a:t>
            </a:r>
            <a:r>
              <a:rPr lang="en-US" altLang="zh-CN" sz="1800" dirty="0" smtClean="0"/>
              <a:t> driver = </a:t>
            </a:r>
            <a:r>
              <a:rPr lang="en-US" altLang="zh-CN" sz="1800" b="1" dirty="0" smtClean="0"/>
              <a:t>new </a:t>
            </a:r>
            <a:r>
              <a:rPr lang="en-US" altLang="zh-CN" sz="1800" b="1" dirty="0" err="1" smtClean="0"/>
              <a:t>FirefoxDriver</a:t>
            </a:r>
            <a:r>
              <a:rPr lang="en-US" altLang="zh-CN" sz="1800" b="1" dirty="0" smtClean="0"/>
              <a:t>();</a:t>
            </a:r>
          </a:p>
          <a:p>
            <a:r>
              <a:rPr lang="zh-CN" altLang="en-US" sz="1800" dirty="0" smtClean="0"/>
              <a:t> </a:t>
            </a:r>
          </a:p>
          <a:p>
            <a:r>
              <a:rPr lang="en-US" altLang="zh-CN" sz="1800" dirty="0" smtClean="0"/>
              <a:t> </a:t>
            </a:r>
            <a:r>
              <a:rPr lang="en-US" altLang="zh-CN" sz="1800" dirty="0" err="1" smtClean="0"/>
              <a:t>driver.get</a:t>
            </a:r>
            <a:r>
              <a:rPr lang="en-US" altLang="zh-CN" sz="1800" dirty="0" smtClean="0"/>
              <a:t>(</a:t>
            </a:r>
            <a:r>
              <a:rPr lang="en-US" altLang="zh-CN" sz="1800" dirty="0" err="1" smtClean="0"/>
              <a:t>url</a:t>
            </a:r>
            <a:r>
              <a:rPr lang="en-US" altLang="zh-CN" sz="1800" dirty="0" smtClean="0"/>
              <a:t>);</a:t>
            </a:r>
          </a:p>
          <a:p>
            <a:r>
              <a:rPr lang="zh-CN" altLang="en-US" sz="1800" dirty="0" smtClean="0"/>
              <a:t> </a:t>
            </a:r>
          </a:p>
          <a:p>
            <a:r>
              <a:rPr lang="en-US" altLang="zh-CN" sz="1800" dirty="0" smtClean="0"/>
              <a:t> </a:t>
            </a:r>
            <a:r>
              <a:rPr lang="en-US" altLang="zh-CN" sz="1800" dirty="0" err="1" smtClean="0"/>
              <a:t>driver.manage</a:t>
            </a:r>
            <a:r>
              <a:rPr lang="en-US" altLang="zh-CN" sz="1800" dirty="0" smtClean="0"/>
              <a:t>().timeouts().</a:t>
            </a:r>
            <a:r>
              <a:rPr lang="en-US" altLang="zh-CN" sz="1800" dirty="0" err="1" smtClean="0"/>
              <a:t>implicitlyWait</a:t>
            </a:r>
            <a:r>
              <a:rPr lang="en-US" altLang="zh-CN" sz="1800" dirty="0" smtClean="0"/>
              <a:t>(5, </a:t>
            </a:r>
            <a:r>
              <a:rPr lang="en-US" altLang="zh-CN" sz="1800" dirty="0" err="1" smtClean="0"/>
              <a:t>TimeUnit.</a:t>
            </a:r>
            <a:r>
              <a:rPr lang="en-US" altLang="zh-CN" sz="1800" i="1" dirty="0" err="1" smtClean="0"/>
              <a:t>SECONDS</a:t>
            </a:r>
            <a:r>
              <a:rPr lang="en-US" altLang="zh-CN" sz="1800" i="1" dirty="0" smtClean="0"/>
              <a:t>); //</a:t>
            </a:r>
            <a:r>
              <a:rPr lang="zh-CN" altLang="en-US" sz="1800" i="1" dirty="0" smtClean="0"/>
              <a:t>设置隐形等待时间</a:t>
            </a:r>
          </a:p>
          <a:p>
            <a:r>
              <a:rPr lang="zh-CN" altLang="en-US" sz="1800" dirty="0" smtClean="0"/>
              <a:t> </a:t>
            </a:r>
          </a:p>
          <a:p>
            <a:r>
              <a:rPr lang="en-US" altLang="zh-CN" sz="1800" dirty="0" smtClean="0"/>
              <a:t> </a:t>
            </a:r>
            <a:r>
              <a:rPr lang="en-US" altLang="zh-CN" sz="1800" dirty="0" err="1" smtClean="0"/>
              <a:t>driver.manage</a:t>
            </a:r>
            <a:r>
              <a:rPr lang="en-US" altLang="zh-CN" sz="1800" dirty="0" smtClean="0"/>
              <a:t>().window().maximize();//</a:t>
            </a:r>
            <a:r>
              <a:rPr lang="zh-CN" altLang="en-US" sz="1800" dirty="0" smtClean="0"/>
              <a:t>浏览器最大化</a:t>
            </a:r>
            <a:endParaRPr lang="zh-CN"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提炼公共的测试方法</a:t>
            </a:r>
            <a:endParaRPr lang="zh-CN" altLang="en-US" sz="3200" dirty="0"/>
          </a:p>
        </p:txBody>
      </p:sp>
      <p:sp>
        <p:nvSpPr>
          <p:cNvPr id="3" name="内容占位符 2"/>
          <p:cNvSpPr>
            <a:spLocks noGrp="1"/>
          </p:cNvSpPr>
          <p:nvPr>
            <p:ph idx="1"/>
          </p:nvPr>
        </p:nvSpPr>
        <p:spPr>
          <a:xfrm>
            <a:off x="642910" y="1428736"/>
            <a:ext cx="7815290" cy="4819664"/>
          </a:xfrm>
        </p:spPr>
        <p:txBody>
          <a:bodyPr>
            <a:normAutofit/>
          </a:bodyPr>
          <a:lstStyle/>
          <a:p>
            <a:pPr>
              <a:buNone/>
            </a:pPr>
            <a:r>
              <a:rPr lang="zh-CN" altLang="en-US" sz="2000" dirty="0" smtClean="0"/>
              <a:t>将自动化测试的动作基本看成两大动作</a:t>
            </a:r>
            <a:endParaRPr lang="en-US" altLang="zh-CN" sz="2000" dirty="0" smtClean="0"/>
          </a:p>
          <a:p>
            <a:r>
              <a:rPr lang="en-US" altLang="zh-CN" sz="2000" dirty="0" smtClean="0"/>
              <a:t>1.</a:t>
            </a:r>
            <a:r>
              <a:rPr lang="zh-CN" altLang="en-US" sz="2000" dirty="0" smtClean="0"/>
              <a:t>输入 </a:t>
            </a:r>
            <a:endParaRPr lang="en-US" altLang="zh-CN" sz="2000" dirty="0" smtClean="0"/>
          </a:p>
          <a:p>
            <a:r>
              <a:rPr lang="en-US" altLang="zh-CN" sz="2000" dirty="0" smtClean="0"/>
              <a:t>2.</a:t>
            </a:r>
            <a:r>
              <a:rPr lang="zh-CN" altLang="en-US" sz="2000" dirty="0" smtClean="0"/>
              <a:t>点击</a:t>
            </a:r>
            <a:endParaRPr lang="en-US" altLang="zh-CN" sz="2000" dirty="0" smtClean="0"/>
          </a:p>
          <a:p>
            <a:r>
              <a:rPr lang="en-US" altLang="zh-CN" sz="2000" dirty="0" smtClean="0"/>
              <a:t>3.</a:t>
            </a:r>
            <a:r>
              <a:rPr lang="zh-CN" altLang="en-US" sz="2000" dirty="0" smtClean="0"/>
              <a:t>还有其他的动作这里就不做讲解有兴趣可以再深入研究一下</a:t>
            </a:r>
            <a:endParaRPr lang="en-US" altLang="zh-CN" sz="2000" dirty="0" smtClean="0"/>
          </a:p>
          <a:p>
            <a:endParaRPr lang="en-US" altLang="zh-CN" sz="2000" dirty="0" smtClean="0"/>
          </a:p>
          <a:p>
            <a:pPr>
              <a:buNone/>
            </a:pPr>
            <a:r>
              <a:rPr lang="zh-CN" altLang="en-US" sz="2000" dirty="0" smtClean="0"/>
              <a:t>   所以这里可以写个类专门放这些动作方法。比如输入输入又可以分为单个框输入，多个输入框循环输入等等</a:t>
            </a:r>
            <a:endParaRPr lang="en-US" altLang="zh-CN" sz="2000" dirty="0" smtClean="0"/>
          </a:p>
          <a:p>
            <a:pPr>
              <a:buNone/>
            </a:pPr>
            <a:r>
              <a:rPr lang="zh-CN" altLang="en-US" sz="2000" dirty="0" smtClean="0"/>
              <a:t>      这个类里面还添加了比如截图、</a:t>
            </a:r>
            <a:r>
              <a:rPr lang="zh-CN" altLang="en-US" sz="2000" dirty="0" smtClean="0"/>
              <a:t>清除</a:t>
            </a:r>
            <a:r>
              <a:rPr lang="en-US" altLang="zh-CN" sz="2000" dirty="0" smtClean="0"/>
              <a:t>input</a:t>
            </a:r>
            <a:r>
              <a:rPr lang="zh-CN" altLang="en-US" sz="2000" dirty="0" smtClean="0"/>
              <a:t>里面数据库、</a:t>
            </a:r>
            <a:r>
              <a:rPr lang="zh-CN" altLang="en-US" sz="2000" dirty="0" smtClean="0"/>
              <a:t>获取页面标题等等一系列方法。这些都是日常在写自动测试时候需要用的。这样做的目的就是为了减低代码的耦合，写</a:t>
            </a:r>
            <a:r>
              <a:rPr lang="en-US" altLang="zh-CN" sz="2000" dirty="0" smtClean="0"/>
              <a:t>case</a:t>
            </a:r>
            <a:r>
              <a:rPr lang="zh-CN" altLang="en-US" sz="2000" dirty="0" smtClean="0"/>
              <a:t>的类专门放</a:t>
            </a:r>
            <a:r>
              <a:rPr lang="en-US" altLang="zh-CN" sz="2000" dirty="0" smtClean="0"/>
              <a:t>case</a:t>
            </a:r>
            <a:r>
              <a:rPr lang="zh-CN" altLang="en-US" sz="2000" dirty="0" smtClean="0"/>
              <a:t>，写业务的类专门放业务。</a:t>
            </a:r>
            <a:endParaRPr lang="en-US" altLang="zh-CN" sz="2000" dirty="0" smtClean="0"/>
          </a:p>
          <a:p>
            <a:pPr>
              <a:buNone/>
            </a:pPr>
            <a:endParaRPr lang="en-US" altLang="zh-CN" sz="2000" dirty="0" smtClean="0"/>
          </a:p>
        </p:txBody>
      </p:sp>
    </p:spTree>
  </p:cSld>
  <p:clrMapOvr>
    <a:masterClrMapping/>
  </p:clrMapOvr>
</p:sld>
</file>

<file path=ppt/theme/theme1.xml><?xml version="1.0" encoding="utf-8"?>
<a:theme xmlns:a="http://schemas.openxmlformats.org/drawingml/2006/main" name="Expedia1">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pitchFamily="2"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imes" pitchFamily="2" charset="0"/>
          </a:defRPr>
        </a:defPPr>
      </a:lstStyle>
    </a:lnDef>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Expedia1</Template>
  <TotalTime>672</TotalTime>
  <Words>493</Words>
  <PresentationFormat>全屏显示(4:3)</PresentationFormat>
  <Paragraphs>66</Paragraphs>
  <Slides>14</Slides>
  <Notes>0</Notes>
  <HiddenSlides>0</HiddenSlides>
  <MMClips>0</MMClips>
  <ScaleCrop>false</ScaleCrop>
  <HeadingPairs>
    <vt:vector size="4" baseType="variant">
      <vt:variant>
        <vt:lpstr>主题</vt:lpstr>
      </vt:variant>
      <vt:variant>
        <vt:i4>2</vt:i4>
      </vt:variant>
      <vt:variant>
        <vt:lpstr>幻灯片标题</vt:lpstr>
      </vt:variant>
      <vt:variant>
        <vt:i4>14</vt:i4>
      </vt:variant>
    </vt:vector>
  </HeadingPairs>
  <TitlesOfParts>
    <vt:vector size="16" baseType="lpstr">
      <vt:lpstr>Expedia1</vt:lpstr>
      <vt:lpstr>1_Blank</vt:lpstr>
      <vt:lpstr>Selenium 2  知识分享 </vt:lpstr>
      <vt:lpstr>Agenda</vt:lpstr>
      <vt:lpstr>Selenium简介</vt:lpstr>
      <vt:lpstr>Selenium 准备工作</vt:lpstr>
      <vt:lpstr>准备测试数据</vt:lpstr>
      <vt:lpstr>                    Xpath的使用</vt:lpstr>
      <vt:lpstr>读取xml的类</vt:lpstr>
      <vt:lpstr>启动浏览器</vt:lpstr>
      <vt:lpstr>提炼公共的测试方法</vt:lpstr>
      <vt:lpstr>幻灯片 10</vt:lpstr>
      <vt:lpstr>Case示例</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Selenium实战</dc:title>
  <dc:creator>P0047077</dc:creator>
  <cp:lastModifiedBy>pact</cp:lastModifiedBy>
  <cp:revision>64</cp:revision>
  <dcterms:created xsi:type="dcterms:W3CDTF">2015-09-15T03:07:13Z</dcterms:created>
  <dcterms:modified xsi:type="dcterms:W3CDTF">2015-09-16T05:40:18Z</dcterms:modified>
</cp:coreProperties>
</file>