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--start to design a web page</a:t>
            </a:r>
          </a:p>
          <a:p>
            <a:r>
              <a:rPr lang="en-US" altLang="zh-CN" dirty="0" smtClean="0"/>
              <a:t>--By </a:t>
            </a:r>
            <a:r>
              <a:rPr lang="en-US" altLang="zh-CN" dirty="0" smtClean="0"/>
              <a:t>Isabella 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UI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</a:t>
            </a:r>
            <a:r>
              <a:rPr lang="zh-CN" altLang="en-US" sz="2800" dirty="0" smtClean="0"/>
              <a:t>定位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区别</a:t>
            </a:r>
            <a:r>
              <a:rPr lang="en-US" altLang="zh-CN" sz="2400" dirty="0" smtClean="0"/>
              <a:t>	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相对定位是“相对于”元素在文档中的初始位置，而绝对定位是“相对于”最近的已定位祖先元素，如果不存在已定位的祖先元素，那么“相对于”最初的包含块。</a:t>
            </a:r>
            <a:endParaRPr lang="en-US" altLang="zh-CN" sz="2400" dirty="0" smtClean="0"/>
          </a:p>
          <a:p>
            <a:r>
              <a:rPr lang="zh-CN" altLang="en-US" sz="2400" dirty="0" smtClean="0"/>
              <a:t>浮动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浮动的框可以向左或向右移动，直到它的外边缘碰到包含框或另一个浮动框的边框为止。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5" name="Picture 4" descr="float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267200"/>
            <a:ext cx="3956514" cy="1752600"/>
          </a:xfrm>
          <a:prstGeom prst="rect">
            <a:avLst/>
          </a:prstGeom>
        </p:spPr>
      </p:pic>
      <p:pic>
        <p:nvPicPr>
          <p:cNvPr id="6" name="Picture 5" descr="float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191000"/>
            <a:ext cx="4114800" cy="182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 </a:t>
            </a:r>
            <a:r>
              <a:rPr lang="zh-CN" altLang="en-US" sz="2800" dirty="0" smtClean="0"/>
              <a:t>填充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 smtClean="0"/>
              <a:t>h1 {padding: 10px 0.25em 2ex 20%;}</a:t>
            </a:r>
          </a:p>
          <a:p>
            <a:r>
              <a:rPr lang="en-US" altLang="zh-CN" sz="2400" dirty="0" smtClean="0"/>
              <a:t>h1 {margin : 10px 0px 15px 5px;}</a:t>
            </a:r>
          </a:p>
          <a:p>
            <a:r>
              <a:rPr lang="zh-CN" altLang="en-US" sz="2400" dirty="0" smtClean="0"/>
              <a:t>如果缺少左外边距的值，</a:t>
            </a:r>
            <a:endParaRPr lang="en-US" altLang="zh-CN" sz="2400" dirty="0" smtClean="0"/>
          </a:p>
          <a:p>
            <a:r>
              <a:rPr lang="zh-CN" altLang="en-US" sz="2400" dirty="0" smtClean="0"/>
              <a:t>则使用右外边距的值。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如果缺少下外边距的值，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则使用上外边距的值。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如果缺少右外边距的值，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则使用上外边距的值。</a:t>
            </a:r>
          </a:p>
          <a:p>
            <a:endParaRPr lang="zh-CN" altLang="en-US" sz="2400" dirty="0"/>
          </a:p>
        </p:txBody>
      </p:sp>
      <p:pic>
        <p:nvPicPr>
          <p:cNvPr id="4" name="Picture 3" descr="ct_box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4064813" cy="4064813"/>
          </a:xfrm>
          <a:prstGeom prst="rect">
            <a:avLst/>
          </a:prstGeom>
        </p:spPr>
      </p:pic>
      <p:pic>
        <p:nvPicPr>
          <p:cNvPr id="5" name="Picture 4" descr="margin_valu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5257800"/>
            <a:ext cx="2609610" cy="69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 </a:t>
            </a:r>
            <a:r>
              <a:rPr lang="zh-CN" altLang="en-US" sz="2800" dirty="0" smtClean="0"/>
              <a:t>填充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 </a:t>
            </a:r>
            <a:r>
              <a:rPr lang="en-US" altLang="zh-CN" sz="2400" dirty="0" smtClean="0"/>
              <a:t>margin </a:t>
            </a:r>
            <a:r>
              <a:rPr lang="zh-CN" altLang="en-US" sz="2400" dirty="0" smtClean="0"/>
              <a:t>属性来水平对齐</a:t>
            </a:r>
          </a:p>
          <a:p>
            <a:pPr>
              <a:buNone/>
            </a:pPr>
            <a:r>
              <a:rPr lang="en-US" altLang="zh-CN" sz="2400" dirty="0" smtClean="0"/>
              <a:t>	.center { </a:t>
            </a:r>
          </a:p>
          <a:p>
            <a:pPr>
              <a:buNone/>
            </a:pPr>
            <a:r>
              <a:rPr lang="en-US" altLang="zh-CN" sz="2400" dirty="0" smtClean="0"/>
              <a:t>		margin-</a:t>
            </a:r>
            <a:r>
              <a:rPr lang="en-US" altLang="zh-CN" sz="2400" dirty="0" err="1" smtClean="0"/>
              <a:t>left:auto</a:t>
            </a:r>
            <a:r>
              <a:rPr lang="en-US" altLang="zh-CN" sz="2400" dirty="0" smtClean="0"/>
              <a:t>; </a:t>
            </a:r>
          </a:p>
          <a:p>
            <a:pPr>
              <a:buNone/>
            </a:pPr>
            <a:r>
              <a:rPr lang="en-US" altLang="zh-CN" sz="2400" dirty="0" smtClean="0"/>
              <a:t>		margin-</a:t>
            </a:r>
            <a:r>
              <a:rPr lang="en-US" altLang="zh-CN" sz="2400" dirty="0" err="1" smtClean="0"/>
              <a:t>right:auto</a:t>
            </a:r>
            <a:r>
              <a:rPr lang="en-US" altLang="zh-CN" sz="2400" dirty="0" smtClean="0"/>
              <a:t>; </a:t>
            </a:r>
          </a:p>
          <a:p>
            <a:pPr>
              <a:buNone/>
            </a:pPr>
            <a:r>
              <a:rPr lang="en-US" altLang="zh-CN" sz="2400" dirty="0" smtClean="0"/>
              <a:t>		width:70%; 	</a:t>
            </a:r>
          </a:p>
          <a:p>
            <a:pPr>
              <a:buNone/>
            </a:pPr>
            <a:r>
              <a:rPr lang="en-US" altLang="zh-CN" sz="2400" dirty="0" smtClean="0"/>
              <a:t>	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FYI:http</a:t>
            </a:r>
            <a:r>
              <a:rPr lang="en-US" altLang="zh-CN" dirty="0" smtClean="0"/>
              <a:t>://www.w3school.com.cn</a:t>
            </a:r>
          </a:p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Skills needed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HTML(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yper 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ext 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arkup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anguage)</a:t>
            </a:r>
          </a:p>
          <a:p>
            <a:r>
              <a:rPr lang="en-US" altLang="zh-CN" dirty="0" smtClean="0"/>
              <a:t>CSS(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ascading 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tyle </a:t>
            </a:r>
            <a:r>
              <a:rPr lang="en-US" altLang="zh-CN" b="1" dirty="0" smtClean="0"/>
              <a:t>S</a:t>
            </a:r>
            <a:r>
              <a:rPr lang="en-US" altLang="zh-CN" dirty="0" smtClean="0"/>
              <a:t>heets)</a:t>
            </a:r>
          </a:p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HTML elements-block element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&lt;html&gt; </a:t>
            </a:r>
          </a:p>
          <a:p>
            <a:pPr lvl="1">
              <a:buNone/>
            </a:pPr>
            <a:r>
              <a:rPr lang="en-US" altLang="zh-CN" sz="2400" dirty="0" smtClean="0"/>
              <a:t>	&lt;head&gt;</a:t>
            </a:r>
          </a:p>
          <a:p>
            <a:pPr lvl="1">
              <a:buNone/>
            </a:pPr>
            <a:r>
              <a:rPr lang="en-US" altLang="zh-CN" sz="2400" dirty="0" smtClean="0"/>
              <a:t> 	&lt;/head&gt;</a:t>
            </a:r>
          </a:p>
          <a:p>
            <a:pPr lvl="1">
              <a:buNone/>
            </a:pPr>
            <a:r>
              <a:rPr lang="en-US" altLang="zh-CN" sz="2400" dirty="0" smtClean="0"/>
              <a:t>&lt;body&gt; </a:t>
            </a:r>
          </a:p>
          <a:p>
            <a:pPr lvl="1">
              <a:buNone/>
            </a:pPr>
            <a:r>
              <a:rPr lang="en-US" altLang="zh-CN" sz="2400" dirty="0" smtClean="0"/>
              <a:t>	&lt;div&gt;</a:t>
            </a:r>
          </a:p>
          <a:p>
            <a:pPr lvl="1">
              <a:buNone/>
            </a:pPr>
            <a:r>
              <a:rPr lang="en-US" altLang="zh-CN" sz="2400" dirty="0" smtClean="0"/>
              <a:t>		&lt;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&gt;</a:t>
            </a:r>
          </a:p>
          <a:p>
            <a:pPr lvl="1">
              <a:buNone/>
            </a:pPr>
            <a:r>
              <a:rPr lang="en-US" altLang="zh-CN" sz="2400" dirty="0" smtClean="0"/>
              <a:t>		&lt;/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&gt;</a:t>
            </a:r>
          </a:p>
          <a:p>
            <a:pPr lvl="1">
              <a:buNone/>
            </a:pPr>
            <a:r>
              <a:rPr lang="en-US" altLang="zh-CN" sz="2400" dirty="0" smtClean="0"/>
              <a:t>	&lt;/div&gt;</a:t>
            </a:r>
          </a:p>
          <a:p>
            <a:pPr lvl="1">
              <a:buNone/>
            </a:pPr>
            <a:r>
              <a:rPr lang="en-US" altLang="zh-CN" sz="2400" dirty="0" smtClean="0"/>
              <a:t>	&lt;p&gt;</a:t>
            </a:r>
          </a:p>
          <a:p>
            <a:pPr lvl="1">
              <a:buNone/>
            </a:pPr>
            <a:r>
              <a:rPr lang="en-US" altLang="zh-CN" sz="2400" dirty="0" smtClean="0"/>
              <a:t>	&lt;/p&gt; </a:t>
            </a:r>
          </a:p>
          <a:p>
            <a:pPr>
              <a:buNone/>
            </a:pPr>
            <a:r>
              <a:rPr lang="en-US" altLang="zh-CN" sz="2400" dirty="0" smtClean="0"/>
              <a:t>	&lt;/body&gt; </a:t>
            </a:r>
          </a:p>
          <a:p>
            <a:r>
              <a:rPr lang="en-US" altLang="zh-CN" sz="2400" dirty="0" smtClean="0"/>
              <a:t>&lt;/html&gt;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HTML elements-inline element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"&gt;Link text&lt;/a&gt;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" /&gt;</a:t>
            </a:r>
          </a:p>
          <a:p>
            <a:r>
              <a:rPr lang="en-US" altLang="zh-CN" sz="2400" dirty="0" smtClean="0"/>
              <a:t>&lt;span&gt;text&lt;/span&gt;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 </a:t>
            </a:r>
            <a:r>
              <a:rPr lang="zh-CN" altLang="en-US" sz="2800" dirty="0" smtClean="0"/>
              <a:t>位置及优先级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位置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000" dirty="0" smtClean="0"/>
              <a:t>外部样式表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内部样式</a:t>
            </a:r>
            <a:r>
              <a:rPr lang="en-US" altLang="zh-CN" sz="2000" dirty="0" smtClean="0"/>
              <a:t>&lt;head&gt; </a:t>
            </a:r>
            <a:r>
              <a:rPr lang="zh-CN" altLang="en-US" sz="2000" dirty="0" smtClean="0"/>
              <a:t>标签内部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内联样式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元素内部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400" dirty="0" smtClean="0"/>
              <a:t>优先级（高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低）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内联样式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内部样式表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外部样式表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 </a:t>
            </a:r>
            <a:r>
              <a:rPr lang="zh-CN" altLang="en-US" sz="2800" dirty="0" smtClean="0"/>
              <a:t>选择器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元素选择器</a:t>
            </a:r>
          </a:p>
          <a:p>
            <a:pPr>
              <a:buNone/>
            </a:pPr>
            <a:r>
              <a:rPr lang="en-US" altLang="zh-CN" sz="2400" dirty="0" smtClean="0"/>
              <a:t>	body { color: blue; font-size:35px; display: block; }</a:t>
            </a:r>
          </a:p>
          <a:p>
            <a:pPr>
              <a:buNone/>
            </a:pPr>
            <a:r>
              <a:rPr lang="en-US" altLang="zh-CN" sz="2400" dirty="0" smtClean="0"/>
              <a:t>	p {</a:t>
            </a:r>
            <a:r>
              <a:rPr lang="en-US" altLang="zh-CN" sz="2400" dirty="0" err="1" smtClean="0"/>
              <a:t>color:gray</a:t>
            </a:r>
            <a:r>
              <a:rPr lang="en-US" altLang="zh-CN" sz="2400" dirty="0" smtClean="0"/>
              <a:t>;}</a:t>
            </a:r>
          </a:p>
          <a:p>
            <a:pPr>
              <a:buNone/>
            </a:pPr>
            <a:r>
              <a:rPr lang="en-US" altLang="zh-CN" sz="2400" dirty="0" smtClean="0"/>
              <a:t>	h1 {font-family: sans-serif;}</a:t>
            </a:r>
          </a:p>
          <a:p>
            <a:r>
              <a:rPr lang="zh-CN" altLang="en-US" sz="2400" dirty="0" smtClean="0"/>
              <a:t>类选择器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.important {</a:t>
            </a:r>
            <a:r>
              <a:rPr lang="en-US" altLang="zh-CN" sz="2400" dirty="0" err="1" smtClean="0"/>
              <a:t>color:red</a:t>
            </a:r>
            <a:r>
              <a:rPr lang="en-US" altLang="zh-CN" sz="2400" dirty="0" smtClean="0"/>
              <a:t>;}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p.important</a:t>
            </a:r>
            <a:r>
              <a:rPr lang="en-US" altLang="zh-CN" sz="2400" dirty="0" smtClean="0"/>
              <a:t> {</a:t>
            </a:r>
            <a:r>
              <a:rPr lang="en-US" altLang="zh-CN" sz="2400" dirty="0" err="1" smtClean="0"/>
              <a:t>color:red</a:t>
            </a:r>
            <a:r>
              <a:rPr lang="en-US" altLang="zh-CN" sz="2400" dirty="0" smtClean="0"/>
              <a:t>;}</a:t>
            </a:r>
          </a:p>
          <a:p>
            <a:pPr>
              <a:buNone/>
            </a:pPr>
            <a:r>
              <a:rPr lang="en-US" altLang="zh-CN" sz="2400" dirty="0" smtClean="0"/>
              <a:t>	&lt;p class="important warning"&gt; This paragraph is a very important warning. &lt;/p&gt;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 </a:t>
            </a:r>
            <a:r>
              <a:rPr lang="zh-CN" altLang="en-US" sz="2800" dirty="0" smtClean="0"/>
              <a:t>选择器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ID</a:t>
            </a:r>
            <a:r>
              <a:rPr lang="zh-CN" altLang="en-US" sz="2400" dirty="0" smtClean="0"/>
              <a:t>选择器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#</a:t>
            </a:r>
            <a:r>
              <a:rPr lang="en-US" altLang="zh-CN" sz="2400" dirty="0" err="1" smtClean="0"/>
              <a:t>mostImportant</a:t>
            </a:r>
            <a:r>
              <a:rPr lang="en-US" altLang="zh-CN" sz="2400" dirty="0" smtClean="0"/>
              <a:t> {</a:t>
            </a:r>
            <a:r>
              <a:rPr lang="en-US" altLang="zh-CN" sz="2400" dirty="0" err="1" smtClean="0"/>
              <a:t>color:red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background:yellow</a:t>
            </a:r>
            <a:r>
              <a:rPr lang="en-US" altLang="zh-CN" sz="2400" dirty="0" smtClean="0"/>
              <a:t>;}</a:t>
            </a:r>
          </a:p>
          <a:p>
            <a:pPr>
              <a:buNone/>
            </a:pPr>
            <a:r>
              <a:rPr lang="en-US" altLang="zh-CN" sz="2400" dirty="0" smtClean="0"/>
              <a:t>	&lt;h1 id="</a:t>
            </a:r>
            <a:r>
              <a:rPr lang="en-US" altLang="zh-CN" sz="2400" dirty="0" err="1" smtClean="0"/>
              <a:t>mostImportant</a:t>
            </a:r>
            <a:r>
              <a:rPr lang="en-US" altLang="zh-CN" sz="2400" dirty="0" smtClean="0"/>
              <a:t>"&gt;This is important!&lt;/h1&gt;</a:t>
            </a:r>
          </a:p>
          <a:p>
            <a:pPr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id="</a:t>
            </a:r>
            <a:r>
              <a:rPr lang="en-US" altLang="zh-CN" sz="2400" dirty="0" err="1" smtClean="0"/>
              <a:t>mostImportant</a:t>
            </a:r>
            <a:r>
              <a:rPr lang="en-US" altLang="zh-CN" sz="2400" dirty="0" smtClean="0"/>
              <a:t>"&gt;This is important!&lt;/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&gt;</a:t>
            </a:r>
          </a:p>
          <a:p>
            <a:r>
              <a:rPr lang="zh-CN" altLang="en-US" sz="2400" dirty="0" smtClean="0"/>
              <a:t>伪类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a:link {color: #FF0000} /* </a:t>
            </a:r>
            <a:r>
              <a:rPr lang="zh-CN" altLang="en-US" sz="2400" dirty="0" smtClean="0"/>
              <a:t>未访问的链接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a:visited {color: #00FF00} /* </a:t>
            </a:r>
            <a:r>
              <a:rPr lang="zh-CN" altLang="en-US" sz="2400" dirty="0" smtClean="0"/>
              <a:t>已访问的链接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a:hover {color: #FF00FF} /* </a:t>
            </a:r>
            <a:r>
              <a:rPr lang="zh-CN" altLang="en-US" sz="2400" dirty="0" smtClean="0"/>
              <a:t>鼠标移动到链接上 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a:active {color: #0000FF} /* </a:t>
            </a:r>
            <a:r>
              <a:rPr lang="zh-CN" altLang="en-US" sz="2400" dirty="0" smtClean="0"/>
              <a:t>选定的链接 *</a:t>
            </a:r>
            <a:r>
              <a:rPr lang="en-US" altLang="zh-CN" sz="2400" dirty="0" smtClean="0"/>
              <a:t>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</a:t>
            </a:r>
            <a:r>
              <a:rPr lang="zh-CN" altLang="en-US" sz="2800" dirty="0" smtClean="0"/>
              <a:t>定位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相对定位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如果对一个元素进行相对定位，它将出现在它所在的位置上。然后，可以通过设置垂直或水平位置，让这个元素“相对于”它的起点进行移动。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#</a:t>
            </a:r>
            <a:r>
              <a:rPr lang="en-US" altLang="zh-CN" sz="2400" dirty="0" err="1" smtClean="0"/>
              <a:t>box_relative</a:t>
            </a:r>
            <a:r>
              <a:rPr lang="en-US" altLang="zh-CN" sz="2400" dirty="0" smtClean="0"/>
              <a:t> { position: relative; left: 30px; top: 20px; }</a:t>
            </a: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3" descr="position——rela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886200"/>
            <a:ext cx="50673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CSS</a:t>
            </a:r>
            <a:r>
              <a:rPr lang="zh-CN" altLang="en-US" sz="2800" dirty="0" smtClean="0"/>
              <a:t>定位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绝对定位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绝对定位的元素的位置相对于最近的已定位祖先元素，如果元素没有已定位的祖先元素，那么它的位置相对于最初的包含块。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#</a:t>
            </a:r>
            <a:r>
              <a:rPr lang="en-US" altLang="zh-CN" sz="2400" dirty="0" err="1" smtClean="0"/>
              <a:t>box_relative</a:t>
            </a:r>
            <a:r>
              <a:rPr lang="en-US" altLang="zh-CN" sz="2400" dirty="0" smtClean="0"/>
              <a:t> { position: absolute; left: 30px; top: 20px; }</a:t>
            </a: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3" descr="position——bsolut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0"/>
            <a:ext cx="506730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CCE8C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</TotalTime>
  <Words>161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Web UI</vt:lpstr>
      <vt:lpstr>Skills needed</vt:lpstr>
      <vt:lpstr>HTML elements-block element</vt:lpstr>
      <vt:lpstr>HTML elements-inline element</vt:lpstr>
      <vt:lpstr>CSS 位置及优先级</vt:lpstr>
      <vt:lpstr>CSS 选择器</vt:lpstr>
      <vt:lpstr>CSS 选择器</vt:lpstr>
      <vt:lpstr>CSS定位</vt:lpstr>
      <vt:lpstr>CSS定位</vt:lpstr>
      <vt:lpstr>CSS定位</vt:lpstr>
      <vt:lpstr>CSS 填充</vt:lpstr>
      <vt:lpstr>CSS 填充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UI</dc:title>
  <dc:creator/>
  <cp:lastModifiedBy>张丽莎</cp:lastModifiedBy>
  <cp:revision>32</cp:revision>
  <dcterms:created xsi:type="dcterms:W3CDTF">2006-08-16T00:00:00Z</dcterms:created>
  <dcterms:modified xsi:type="dcterms:W3CDTF">2015-07-16T05:20:48Z</dcterms:modified>
</cp:coreProperties>
</file>