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919F8-956D-4093-8F8E-1C062748C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28562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fr-FR" sz="193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63409907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Traînée de condensation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Kitsune M</dc:creator>
  <cp:lastModifiedBy>Kitsune M</cp:lastModifiedBy>
  <cp:revision>1</cp:revision>
  <dcterms:created xsi:type="dcterms:W3CDTF">2023-03-22T15:46:58Z</dcterms:created>
  <dcterms:modified xsi:type="dcterms:W3CDTF">2023-03-22T15:48:07Z</dcterms:modified>
</cp:coreProperties>
</file>