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2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5B75-FAFD-81E6-5AC3-165EF0F0C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8AF07-989C-4621-1877-C013D98A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34E3-1389-12FA-6E23-1B4A1E6A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34DB-FD61-5075-560A-B5918316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7F7D-2CC9-E805-5C7F-D2BC1F66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3923-6D3C-26DE-4333-33C8F55E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2052F-55F6-0245-A541-0150F2A7B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58D5-1A79-8C30-C005-FA04C7B5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C9E3-EA93-55E4-E847-DB28F4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82E6-7BE0-A45C-B2B1-497BA195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F68A2-A41E-9938-EF78-2804716CE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48786-E676-CC6E-DB20-12C9B1E07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D5E6-DC4C-E43A-325B-8E22E687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D609-B047-72BF-B4A1-8CA92917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01AA-9D97-4560-D947-B48B6F08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8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80F7-AEA7-A0B3-E7BF-E855F01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A82-C7A5-EFDB-D701-C16BFBE6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6005-A084-335C-19F2-0B3A75CB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C629-B3AB-081B-6F9A-D0E02AF3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3EFC-C14B-4A4D-C6B9-B2899477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7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5BBC-E9C3-01A6-E035-0683537A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9E384-45B8-3E08-CB35-89B2077E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9A22-8666-59B0-94D7-DD6F77B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9D3D-55C7-3FF1-8671-4A91DA23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07AD-83E4-2D8A-BF7A-A727067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303C-636F-E7E4-9C09-CB53DFDD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ED00-6936-133A-204E-DCE156E9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65EA-9C0A-528F-826A-38B93A00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D5C41-90AC-8B5F-38DB-9FC33B2F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2616B-4079-EF5C-F8AF-E370B162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6B57-C27C-30DB-CDC1-1AB545E4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3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FF07-77A6-569E-AD92-34E6C646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5DAAA-BAB1-33EB-D575-8E9017AA3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695AA-C1B7-98B4-AA44-C2A58DF7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EA93-E529-655A-9B8E-57387D933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F6C58-0620-12EB-C212-9E57234C2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627BB-886C-84E2-E063-E442119E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7A090-8068-DE10-67B4-2828DE5F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9EB21-F13A-91B3-4F56-AC2D90A7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5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BDE-944D-C117-E4D5-550FEA8E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C6E9-B472-D12D-E5FD-9419DCCB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9E967-BC17-8716-4AAB-EA47DD86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DFD9-27D4-70F2-DBDD-38AE6D04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9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55AE3-39BC-678F-1605-B7FFE3A3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EA859-6258-8754-1054-34C4B90E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26C83-0453-0600-366E-E629249B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7491-0AE6-6658-C668-B513B3C2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005E-69F8-62D8-85D1-D02A4D8C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059C5-D4A8-8F29-FB91-DEC630B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9ABB-376F-9440-1531-774D2CF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3D6E-57B4-E61D-D005-A72B33E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EF2A6-7502-FE10-3960-D6D98CCB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2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91D9-48EF-E61E-BC95-8F2F992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79AEB-D3D8-F005-D0AE-176A5CE38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2C52-0CDD-A6B0-340B-927FDEF4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53AC-834D-CBBB-EC21-8D710CE5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C644-B985-B2A0-A123-6FBBE95D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318F-74FB-4657-E59A-B9489016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8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FA67B-BE14-E70D-5691-F0AEDD9C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E25A-E3DF-CF80-957B-5D705865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CA24-5825-8BF2-2DD2-375DCB5AC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11CB-0B09-408B-8B7E-BC38B831B84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33F6-D9A5-E101-6C8B-E4671F0D6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524A-3094-93C3-BDB2-EC1178F7A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A9DA-FBC9-4483-80FD-2F7298415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6A59881-E88E-C69F-BA48-7A1D3FD4E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6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5B34C7-4DFD-7D32-2A2F-FFE8F03C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EEE731-AF13-EC89-D931-3969326B6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886F45-A714-F0A9-7DF2-837DEEC4C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56AAD16-B2FA-3E61-A64C-53189CFD8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0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4B1916E-2202-CA69-F448-18E058DA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7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582F7D-1E40-B316-B01D-4D90B6F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7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BD8889F-B30A-F1B3-DB0C-D3C199FD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9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6FDA275-1804-80E5-CD3F-AA42C8C8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5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3470572-75E5-5BF9-F83E-10F45347D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79E0A74-2AD6-CE31-0AA4-BEA6537D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1B89513-F4B9-BEE6-2177-C7D622666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3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571E9E-C926-940B-954E-3BD6961D5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8F24E8-5033-7142-C2D1-008D5EDC8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06051EF-D78F-1CAA-BE1F-440943AE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B072B3-2C0B-FDD3-38AB-519C476B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2B931FDB-A18E-7B7A-277C-90F7AAF5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3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096E2642-F36C-6304-7F6A-839D924F9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2D494D2-5B9B-5074-7C23-FE8BDE468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" y="0"/>
            <a:ext cx="12103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Shaifu Zama</dc:creator>
  <cp:lastModifiedBy>Shaifu Zama</cp:lastModifiedBy>
  <cp:revision>49</cp:revision>
  <dcterms:created xsi:type="dcterms:W3CDTF">2023-01-02T15:27:52Z</dcterms:created>
  <dcterms:modified xsi:type="dcterms:W3CDTF">2023-02-27T16:57:34Z</dcterms:modified>
</cp:coreProperties>
</file>