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8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378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7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777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83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5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2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8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4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3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Financial Analysis Using Excel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3B14F1-2D25-4229-8573-856AA38C6F2A}"/>
              </a:ext>
            </a:extLst>
          </p:cNvPr>
          <p:cNvSpPr txBox="1"/>
          <p:nvPr/>
        </p:nvSpPr>
        <p:spPr>
          <a:xfrm>
            <a:off x="1603716" y="352341"/>
            <a:ext cx="414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C0B9A-62EE-428C-86C4-49649DDA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7" y="1515095"/>
            <a:ext cx="7026532" cy="48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1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82288"/>
            <a:ext cx="6347714" cy="3880773"/>
          </a:xfrm>
        </p:spPr>
        <p:txBody>
          <a:bodyPr>
            <a:normAutofit/>
          </a:bodyPr>
          <a:lstStyle/>
          <a:p>
            <a:r>
              <a:rPr sz="2400" dirty="0"/>
              <a:t>- Financial functions in Excel simplify complex calculations.</a:t>
            </a:r>
          </a:p>
          <a:p>
            <a:r>
              <a:rPr sz="2400" dirty="0"/>
              <a:t>- Choosing the right method depends on business objectives and financial goals.</a:t>
            </a:r>
          </a:p>
          <a:p>
            <a:r>
              <a:rPr sz="2400" dirty="0"/>
              <a:t>- NPV and IRR offer strong investment evaluation tools.</a:t>
            </a:r>
          </a:p>
          <a:p>
            <a:r>
              <a:rPr sz="2400" dirty="0"/>
              <a:t>- Effective use of these functions enhances decision-making for businesses and individuals.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5" y="2930769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</a:t>
            </a:r>
            <a:endParaRPr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8613"/>
            <a:ext cx="6508654" cy="3983719"/>
          </a:xfrm>
        </p:spPr>
        <p:txBody>
          <a:bodyPr>
            <a:normAutofit/>
          </a:bodyPr>
          <a:lstStyle/>
          <a:p>
            <a:r>
              <a:rPr sz="2000" dirty="0"/>
              <a:t>- Purpose: Provide insights into financial functions and analysis using Excel.</a:t>
            </a:r>
          </a:p>
          <a:p>
            <a:r>
              <a:rPr sz="2000" dirty="0"/>
              <a:t>- Scope: Utilizing Excel functions like PV, NPV, IRR, EMI, and more.</a:t>
            </a:r>
          </a:p>
          <a:p>
            <a:r>
              <a:rPr sz="2000" dirty="0"/>
              <a:t>- Objectives:</a:t>
            </a:r>
          </a:p>
          <a:p>
            <a:r>
              <a:rPr sz="2000" dirty="0"/>
              <a:t>  - Apply financial concepts to real-world scenarios.</a:t>
            </a:r>
          </a:p>
          <a:p>
            <a:r>
              <a:rPr sz="2000" dirty="0"/>
              <a:t>  - Use Excel functions for better financial decision-making.</a:t>
            </a:r>
          </a:p>
          <a:p>
            <a:r>
              <a:rPr sz="2000" dirty="0"/>
              <a:t>  - Generate a summary report based on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24491"/>
            <a:ext cx="6347714" cy="3880773"/>
          </a:xfrm>
        </p:spPr>
        <p:txBody>
          <a:bodyPr>
            <a:normAutofit/>
          </a:bodyPr>
          <a:lstStyle/>
          <a:p>
            <a:r>
              <a:rPr sz="2000" dirty="0"/>
              <a:t>- Excel provides powerful financial functions to analyze investments and loans.</a:t>
            </a:r>
          </a:p>
          <a:p>
            <a:r>
              <a:rPr sz="2000" dirty="0"/>
              <a:t>- Net Present Value (NPV) and Internal Rate of Return (IRR) are crucial for evaluating investments.</a:t>
            </a:r>
          </a:p>
          <a:p>
            <a:r>
              <a:rPr sz="2000" dirty="0"/>
              <a:t>- Equated Monthly Installments (EMI) calculation helps in loan planning.</a:t>
            </a:r>
          </a:p>
          <a:p>
            <a:r>
              <a:rPr sz="2000" dirty="0"/>
              <a:t>- Decision-making is enhanced by understanding cash flow timing and interest rates.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>
            <a:normAutofit/>
          </a:bodyPr>
          <a:lstStyle/>
          <a:p>
            <a:r>
              <a:rPr sz="2400" dirty="0"/>
              <a:t>- Use NPV for comparing different investment opportunities.</a:t>
            </a:r>
          </a:p>
          <a:p>
            <a:r>
              <a:rPr sz="2400" dirty="0"/>
              <a:t>- Use IRR for evaluating project profitability.</a:t>
            </a:r>
          </a:p>
          <a:p>
            <a:r>
              <a:rPr sz="2400" dirty="0"/>
              <a:t>- EMI calculations help in loan repayment planning.</a:t>
            </a:r>
          </a:p>
          <a:p>
            <a:r>
              <a:rPr sz="2400" dirty="0"/>
              <a:t>- Understand the impact of different interest rates on financial decisions.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66695"/>
            <a:ext cx="6635264" cy="4127668"/>
          </a:xfrm>
        </p:spPr>
        <p:txBody>
          <a:bodyPr>
            <a:noAutofit/>
          </a:bodyPr>
          <a:lstStyle/>
          <a:p>
            <a:r>
              <a:rPr sz="2000" dirty="0"/>
              <a:t>- Data Collection: Financial dataset preparation.</a:t>
            </a:r>
          </a:p>
          <a:p>
            <a:r>
              <a:rPr sz="2000" dirty="0"/>
              <a:t>- Application of Excel Formulas:</a:t>
            </a:r>
          </a:p>
          <a:p>
            <a:r>
              <a:rPr sz="2000" dirty="0"/>
              <a:t>  - PV (Present Value): =PV(rate, </a:t>
            </a:r>
            <a:r>
              <a:rPr sz="2000" dirty="0" err="1"/>
              <a:t>nper</a:t>
            </a:r>
            <a:r>
              <a:rPr sz="2000" dirty="0"/>
              <a:t>, </a:t>
            </a:r>
            <a:r>
              <a:rPr sz="2000" dirty="0" err="1"/>
              <a:t>pmt</a:t>
            </a:r>
            <a:r>
              <a:rPr sz="2000" dirty="0"/>
              <a:t>, [</a:t>
            </a:r>
            <a:r>
              <a:rPr sz="2000" dirty="0" err="1"/>
              <a:t>fv</a:t>
            </a:r>
            <a:r>
              <a:rPr sz="2000" dirty="0"/>
              <a:t>], [type])</a:t>
            </a:r>
          </a:p>
          <a:p>
            <a:r>
              <a:rPr sz="2000" dirty="0"/>
              <a:t>  - NPV (Net Present Value): =NPV(rate, value1, [value2], ...)</a:t>
            </a:r>
          </a:p>
          <a:p>
            <a:r>
              <a:rPr sz="2000" dirty="0"/>
              <a:t>  - IRR (Internal Rate of Return): =IRR(values, [guess])</a:t>
            </a:r>
          </a:p>
          <a:p>
            <a:r>
              <a:rPr sz="2000" dirty="0"/>
              <a:t>  - EMI Calculation: =PMT(rate, </a:t>
            </a:r>
            <a:r>
              <a:rPr sz="2000" dirty="0" err="1"/>
              <a:t>nper</a:t>
            </a:r>
            <a:r>
              <a:rPr sz="2000" dirty="0"/>
              <a:t>, </a:t>
            </a:r>
            <a:r>
              <a:rPr sz="2000" dirty="0" err="1"/>
              <a:t>pv</a:t>
            </a:r>
            <a:r>
              <a:rPr sz="2000" dirty="0"/>
              <a:t>, [</a:t>
            </a:r>
            <a:r>
              <a:rPr sz="2000" dirty="0" err="1"/>
              <a:t>fv</a:t>
            </a:r>
            <a:r>
              <a:rPr sz="2000" dirty="0"/>
              <a:t>], [type])</a:t>
            </a:r>
          </a:p>
          <a:p>
            <a:r>
              <a:rPr sz="2000" dirty="0"/>
              <a:t>- Analysis through case studies and financial models.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97882"/>
            <a:ext cx="6347714" cy="3880773"/>
          </a:xfrm>
        </p:spPr>
        <p:txBody>
          <a:bodyPr>
            <a:normAutofit/>
          </a:bodyPr>
          <a:lstStyle/>
          <a:p>
            <a:r>
              <a:rPr sz="2400" dirty="0"/>
              <a:t>- Financial Modeling in Excel with real-world scenarios.</a:t>
            </a:r>
          </a:p>
          <a:p>
            <a:r>
              <a:rPr sz="2400" dirty="0"/>
              <a:t>- Scenario Analysis: Comparing different loan and investment options.</a:t>
            </a:r>
          </a:p>
          <a:p>
            <a:r>
              <a:rPr sz="2400" dirty="0"/>
              <a:t>- Year-on-Year Analysis for tracking financial performance.</a:t>
            </a:r>
          </a:p>
          <a:p>
            <a:r>
              <a:rPr sz="2400" dirty="0"/>
              <a:t>- Visualization using graphs and charts.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>
            <a:normAutofit/>
          </a:bodyPr>
          <a:lstStyle/>
          <a:p>
            <a:r>
              <a:rPr sz="2400" dirty="0"/>
              <a:t>- PV and NPV help in assessing the value of future cash flows.</a:t>
            </a:r>
          </a:p>
          <a:p>
            <a:r>
              <a:rPr sz="2400" dirty="0"/>
              <a:t>- IRR and MIRR determine project viability.</a:t>
            </a:r>
          </a:p>
          <a:p>
            <a:r>
              <a:rPr sz="2400" dirty="0"/>
              <a:t>- EMI calculations assist in selecting the best loan repayment plan.</a:t>
            </a:r>
          </a:p>
          <a:p>
            <a:r>
              <a:rPr sz="2400" dirty="0"/>
              <a:t>- Cash flow analysis aids in investment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39389-32C2-45FD-9ED7-BCBFBC184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176061"/>
            <a:ext cx="6597748" cy="4505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B14F1-2D25-4229-8573-856AA38C6F2A}"/>
              </a:ext>
            </a:extLst>
          </p:cNvPr>
          <p:cNvSpPr txBox="1"/>
          <p:nvPr/>
        </p:nvSpPr>
        <p:spPr>
          <a:xfrm>
            <a:off x="1603716" y="352341"/>
            <a:ext cx="414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6798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3B14F1-2D25-4229-8573-856AA38C6F2A}"/>
              </a:ext>
            </a:extLst>
          </p:cNvPr>
          <p:cNvSpPr txBox="1"/>
          <p:nvPr/>
        </p:nvSpPr>
        <p:spPr>
          <a:xfrm>
            <a:off x="1603716" y="352341"/>
            <a:ext cx="414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INSIGHTS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B7A3F7-6201-4E1B-9CA3-4E3E4AC6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75" y="1336431"/>
            <a:ext cx="6676465" cy="51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59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402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Financial Analysis Using Excel</vt:lpstr>
      <vt:lpstr>Introduction</vt:lpstr>
      <vt:lpstr>Key Findings</vt:lpstr>
      <vt:lpstr>Actionable Insights</vt:lpstr>
      <vt:lpstr>Methodologies</vt:lpstr>
      <vt:lpstr>Approaches</vt:lpstr>
      <vt:lpstr>Insights</vt:lpstr>
      <vt:lpstr>PowerPoint Presentation</vt:lpstr>
      <vt:lpstr>PowerPoint Presentation</vt:lpstr>
      <vt:lpstr>PowerPoint Presentation</vt:lpstr>
      <vt:lpstr>Conclusions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Using Excel</dc:title>
  <dc:subject/>
  <dc:creator>OM</dc:creator>
  <cp:keywords/>
  <dc:description>generated using python-pptx</dc:description>
  <cp:lastModifiedBy>OM PADALKAR</cp:lastModifiedBy>
  <cp:revision>4</cp:revision>
  <dcterms:created xsi:type="dcterms:W3CDTF">2013-01-27T09:14:16Z</dcterms:created>
  <dcterms:modified xsi:type="dcterms:W3CDTF">2025-02-26T17:03:18Z</dcterms:modified>
  <cp:category/>
</cp:coreProperties>
</file>