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7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9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5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6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1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98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5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0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2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3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3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C97160-1D40-E5AD-ED25-CDEC6B71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8" y="2933719"/>
            <a:ext cx="9233095" cy="6998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Sales Analysis Dashboard	</a:t>
            </a:r>
            <a:endParaRPr lang="en-IN" sz="3600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518FD-0686-44BC-B2DE-3BED42A91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64" y="2699298"/>
            <a:ext cx="934289" cy="9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B8A0F7-C835-41C6-81FD-7B192D43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2" y="485774"/>
            <a:ext cx="11211096" cy="58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2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1F2F6-9635-40E6-B1BB-3A20FC26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2" y="457314"/>
            <a:ext cx="11241656" cy="59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3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E6A985-0F16-446A-80CB-DBECCEC2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5" y="485288"/>
            <a:ext cx="11211950" cy="58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186DE-BB90-4970-AC57-354E6E6A52D0}"/>
              </a:ext>
            </a:extLst>
          </p:cNvPr>
          <p:cNvSpPr txBox="1"/>
          <p:nvPr/>
        </p:nvSpPr>
        <p:spPr>
          <a:xfrm>
            <a:off x="1674055" y="759656"/>
            <a:ext cx="499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Conclusion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C8192-FB4B-4228-9DCE-31A6B041A77C}"/>
              </a:ext>
            </a:extLst>
          </p:cNvPr>
          <p:cNvSpPr txBox="1"/>
          <p:nvPr/>
        </p:nvSpPr>
        <p:spPr>
          <a:xfrm>
            <a:off x="1674055" y="1899138"/>
            <a:ext cx="9017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Sales Analysis Dashboard evaluates business performance by analyzing key sales metrics, customer behavior, and product trends. It highlights top-performing products, high-value customers, and the impact of discounts on profitability. Insights reveal that certain categories have higher profit margins, while excessive discounting reduces overall profits. Interactive charts and filters enhance data-driven decision-making. Identifying seasonal trends and segmenting sales data helps refine strategies. This tool ultimately optimizes sales performance and strategic planning.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A7BB-B35B-B11B-C3A6-648BA8FA2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2326-9DC0-5F63-8EE4-0D04CEF36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701" y="419043"/>
            <a:ext cx="2530389" cy="86920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</a:rPr>
              <a:t>Topics</a:t>
            </a:r>
            <a:endParaRPr lang="en-IN" sz="48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D005-82F8-CBF7-D334-66794FA6F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05" y="1288251"/>
            <a:ext cx="5532868" cy="494074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Key Findings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Actionable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Methodologies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Approaches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Insights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Dashboards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Conclusion</a:t>
            </a:r>
            <a:endParaRPr lang="en-IN" sz="32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A034-3929-91A6-FDE6-08E9D2FF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7DF5-AB47-5A52-2A30-614F887E8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199" y="-13803"/>
            <a:ext cx="11420272" cy="1655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D742-12D4-0A22-A533-E1A18FDA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250" y="1796705"/>
            <a:ext cx="10909500" cy="453368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cap="none" dirty="0">
                <a:solidFill>
                  <a:schemeClr val="bg1"/>
                </a:solidFill>
              </a:rPr>
              <a:t>The Sales Analysis Dashboard Provides A Comprehensive Evaluation Of Business Performance By Analyzing Key Sales Metrics, Customer Behavior, Product Trends, And Regional Success.</a:t>
            </a:r>
            <a:endParaRPr lang="en-IN" sz="20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US" sz="20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Dashboard Highlights Top-performing Products, Identifies High-value Customers, Evaluates Shipping Efficiency, And Assesses The Impact Of Discounts On Profitability.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US" sz="20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With Interactive Charts And Detailed Insights, This Tool Helps Organizations Make Data-driven Decisions To Optimize Sales Strategies, Improve Operational Efficiency, And Maximize Revenue Growth.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2D660-009E-0D91-7335-03D082D8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2C8-5A61-C06A-A021-606D81DB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158293"/>
            <a:ext cx="9144000" cy="206226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Key Findings</a:t>
            </a:r>
            <a:br>
              <a:rPr lang="en-US" dirty="0">
                <a:solidFill>
                  <a:schemeClr val="bg2"/>
                </a:solidFill>
              </a:rPr>
            </a:b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3369B-82CA-A2C7-A043-496F059D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8605"/>
            <a:ext cx="10039643" cy="382491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Extracting Distinct Values From Categorical Columns.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Designed Column Charts Using Top N Filters To Showcase The Top 10 Values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Tabular Representation Of Min And Max Values For Each Numerical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Analyzing The Distribution Of Each Numerical Column With Histograms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Seasonal Trends And External Factors Might Be Influencing Month-over-month Profit Variations.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9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B9A1-5E34-E459-C29F-E0664D5F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1527-2FE6-1883-8ECC-D2AB3FB8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004" y="-204280"/>
            <a:ext cx="8787319" cy="169261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Actionable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C7098-C3B4-7F79-1B57-05C77C10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689" y="1673157"/>
            <a:ext cx="10282138" cy="51848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</a:rPr>
              <a:t>Use A Correlation Coefficient To Measure The Strength And Direction Of The </a:t>
            </a: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Relationship</a:t>
            </a:r>
            <a:r>
              <a:rPr lang="en-US" sz="2400" cap="none" dirty="0">
                <a:solidFill>
                  <a:schemeClr val="bg1"/>
                </a:solidFill>
              </a:rPr>
              <a:t> Between Sales And Profit.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Look For Seasonal Patterns In Sales And Profit To Forecast Future Performance.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Visualize Missing Data Patterns To Identify Any Systematic Absence Across Certain Variables.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Use A Scatter Plot Or A Matrix To Compare Different Profit And Sales Bins Side-by-side.“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Segment Sales And Profit Data By Region Or Team To Identify High-performing Areas.</a:t>
            </a:r>
            <a:endParaRPr lang="en-US" sz="2400" cap="none" dirty="0">
              <a:solidFill>
                <a:schemeClr val="bg1"/>
              </a:solidFill>
              <a:highlight>
                <a:srgbClr val="000080"/>
              </a:highlight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IN" dirty="0">
              <a:solidFill>
                <a:schemeClr val="bg1"/>
              </a:solidFill>
              <a:highlight>
                <a:srgbClr val="000080"/>
              </a:highligh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2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70A8-869B-B9C5-202B-2E46E781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71B-260C-2206-9FBB-8DE18A8F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655" y="397685"/>
            <a:ext cx="9148689" cy="114508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Insights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14BFA-4305-E7BA-1502-2DB1E59C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95" y="1258375"/>
            <a:ext cx="11060349" cy="5953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Certain Categories Show Higher Profit Margins, Providing Opportunities For Focused Marketing Strategies.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Certain Categories Show Higher Profit Margins, Providing Opportunities For Focused Marketing Strategies.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Discounts Influence Sales Volume, But Excessive Discounting Impacts Overall Profit Margins.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Sales Are Stronger In Certain Regions/Cities, Offering Potential Areas For Regional Marketing Focus Or Expansion.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Some Products Are Consistently Top Performers, While Others Underperform And May Need Further Marketing Efforts </a:t>
            </a:r>
            <a:endParaRPr lang="en-IN" sz="24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9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356-C318-258C-6B97-789B34FF7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96766" y="603116"/>
            <a:ext cx="8592766" cy="904875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Approaches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7659-253F-498F-3281-62419639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61" y="1659389"/>
            <a:ext cx="10207558" cy="48346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Import And Clean Data</a:t>
            </a:r>
            <a:r>
              <a:rPr lang="en-IN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  <a:endParaRPr lang="en-US" sz="28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Create Dax Measures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Key Metrics.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Use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Cards, Charts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, And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Line Graphs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Visuals.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Add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Filters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Slicers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Interactivity.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Enable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Drill-down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Detailed Views.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Add Filters For Time, Region, Or Product To Make The Dashboard Interactive.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Allow Users To Click For Detailed Views Of Specific Data Points.</a:t>
            </a:r>
            <a:endParaRPr lang="en-IN" sz="28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356-C318-258C-6B97-789B34FF7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135" y="703160"/>
            <a:ext cx="8592766" cy="9048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Methodologies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7659-253F-498F-3281-62419639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187" y="1680454"/>
            <a:ext cx="10207558" cy="48346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Import And Clean Data</a:t>
            </a:r>
            <a:r>
              <a:rPr lang="en-IN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  <a:endParaRPr lang="en-US" sz="28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Create Dax Measures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Key Metrics.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Use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Cards, Charts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, And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Line Graphs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Visuals.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Add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Filters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Slicers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Interactivity.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Enable </a:t>
            </a:r>
            <a:r>
              <a:rPr lang="en-US" sz="2800" b="1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Drill-down</a:t>
            </a: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Detailed Views.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Add Filters For Time, Region, Or Product To Make The Dashboard Interactive.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cap="none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Allow Users To Click For Detailed Views Of Specific Data Points.</a:t>
            </a:r>
            <a:endParaRPr lang="en-IN" sz="2800" cap="none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5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1356-C318-258C-6B97-789B34FF7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8539" y="2163864"/>
            <a:ext cx="8787620" cy="126513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80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840</TotalTime>
  <Words>510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Gadugi</vt:lpstr>
      <vt:lpstr>Mongolian Baiti</vt:lpstr>
      <vt:lpstr>Times New Roman</vt:lpstr>
      <vt:lpstr>Wingdings 3</vt:lpstr>
      <vt:lpstr>Ion Boardroom</vt:lpstr>
      <vt:lpstr>PowerPoint Presentation</vt:lpstr>
      <vt:lpstr>Topics</vt:lpstr>
      <vt:lpstr>Introduction</vt:lpstr>
      <vt:lpstr>Key Findings </vt:lpstr>
      <vt:lpstr>Actionable</vt:lpstr>
      <vt:lpstr>Insights</vt:lpstr>
      <vt:lpstr>Approaches</vt:lpstr>
      <vt:lpstr>Methodologies</vt:lpstr>
      <vt:lpstr>DASHBOARDS 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Srijai Ponnaboina</dc:creator>
  <cp:lastModifiedBy>OM PADALKAR</cp:lastModifiedBy>
  <cp:revision>16</cp:revision>
  <dcterms:created xsi:type="dcterms:W3CDTF">2025-02-01T15:57:15Z</dcterms:created>
  <dcterms:modified xsi:type="dcterms:W3CDTF">2025-02-04T05:55:11Z</dcterms:modified>
</cp:coreProperties>
</file>