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4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23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1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76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0B98C5-6D88-4F52-B41A-2C5689410AC9}"/>
              </a:ext>
            </a:extLst>
          </p:cNvPr>
          <p:cNvSpPr txBox="1"/>
          <p:nvPr/>
        </p:nvSpPr>
        <p:spPr>
          <a:xfrm>
            <a:off x="1659987" y="2912013"/>
            <a:ext cx="5824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Hr</a:t>
            </a:r>
            <a:r>
              <a:rPr lang="en-US" sz="4000" dirty="0"/>
              <a:t> Database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310" y="292523"/>
            <a:ext cx="7055380" cy="771171"/>
          </a:xfrm>
        </p:spPr>
        <p:txBody>
          <a:bodyPr/>
          <a:lstStyle/>
          <a:p>
            <a:r>
              <a:rPr sz="3600" dirty="0"/>
              <a:t>Employee with Highest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24039-9159-44C6-B32B-924FEFE0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755"/>
            <a:ext cx="9143999" cy="2043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CA1B10-19AF-4A87-B115-18DE028BCCB7}"/>
              </a:ext>
            </a:extLst>
          </p:cNvPr>
          <p:cNvSpPr/>
          <p:nvPr/>
        </p:nvSpPr>
        <p:spPr>
          <a:xfrm>
            <a:off x="1044310" y="3429000"/>
            <a:ext cx="6596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Employee with Lowest Salary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ED401-9D7F-418F-86BA-DCE8351C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00902"/>
            <a:ext cx="9003323" cy="25165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HR database analysis provided valuable insights into employee distribution, salary trends, and departmental performance. The study helps in making informed decisions for better workforce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886266"/>
            <a:ext cx="7055380" cy="886264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31" y="1945066"/>
            <a:ext cx="7162749" cy="4195481"/>
          </a:xfrm>
        </p:spPr>
        <p:txBody>
          <a:bodyPr/>
          <a:lstStyle/>
          <a:p>
            <a:r>
              <a:rPr dirty="0"/>
              <a:t>This project explores the HR database, analyzing employee salaries, departments, job roles, and hierarchical relationships. The study involves various SQL queries to extract meaningful insights.</a:t>
            </a:r>
            <a:endParaRPr lang="en-US" dirty="0"/>
          </a:p>
          <a:p>
            <a:r>
              <a:rPr lang="en-US" dirty="0"/>
              <a:t>To extract valuable insights from HR data using SQL queries, focusing on salary trends, departmental analysis, and workforce distribution.</a:t>
            </a:r>
          </a:p>
          <a:p>
            <a:r>
              <a:rPr lang="en-US" dirty="0"/>
              <a:t>Helps organizations optimize HR management by identifying salary gaps, workforce trends, and department-wise salary distributions.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73" y="607462"/>
            <a:ext cx="7055380" cy="1400530"/>
          </a:xfrm>
        </p:spPr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616827"/>
            <a:ext cx="6711654" cy="4195481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sz="2400" dirty="0"/>
              <a:t>Identified departments with highest and lowest salaries</a:t>
            </a:r>
          </a:p>
          <a:p>
            <a:r>
              <a:rPr sz="2400" dirty="0"/>
              <a:t>- Found employees earning above average salaries</a:t>
            </a:r>
          </a:p>
          <a:p>
            <a:r>
              <a:rPr sz="2400" dirty="0"/>
              <a:t>- Analyzed department-wise salary distribution</a:t>
            </a:r>
          </a:p>
          <a:p>
            <a:r>
              <a:rPr sz="2400" dirty="0"/>
              <a:t>- Determined highest-paid employees</a:t>
            </a:r>
          </a:p>
          <a:p>
            <a:r>
              <a:rPr sz="2400" dirty="0"/>
              <a:t>- Evaluated employment trends across departments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690912"/>
            <a:ext cx="7055380" cy="1400530"/>
          </a:xfrm>
        </p:spPr>
        <p:txBody>
          <a:bodyPr/>
          <a:lstStyle/>
          <a:p>
            <a:r>
              <a:rPr dirty="0"/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30895"/>
            <a:ext cx="6711654" cy="2951828"/>
          </a:xfrm>
        </p:spPr>
        <p:txBody>
          <a:bodyPr>
            <a:noAutofit/>
          </a:bodyPr>
          <a:lstStyle/>
          <a:p>
            <a:r>
              <a:rPr sz="2400" dirty="0"/>
              <a:t>- Adjust salary structures to retain top talent</a:t>
            </a:r>
          </a:p>
          <a:p>
            <a:r>
              <a:rPr sz="2400" dirty="0"/>
              <a:t>- Address pay gaps among employees</a:t>
            </a:r>
          </a:p>
          <a:p>
            <a:r>
              <a:rPr sz="2400" dirty="0"/>
              <a:t>- Improve hiring strategies for departments with fewer employees</a:t>
            </a:r>
          </a:p>
          <a:p>
            <a:r>
              <a:rPr sz="2400" dirty="0"/>
              <a:t>- Implement better promotion policies based on salary trends</a:t>
            </a:r>
            <a:endParaRPr lang="en-US" sz="2400" dirty="0"/>
          </a:p>
          <a:p>
            <a:r>
              <a:rPr lang="en-US" sz="2400" dirty="0"/>
              <a:t>Identify salary discrepancies and implement competitive compensation plans to retain top talent and reduce attrition rates.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 &amp;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Used SQL queries for data extraction and analysis</a:t>
            </a:r>
          </a:p>
          <a:p>
            <a:r>
              <a:rPr sz="2400" dirty="0"/>
              <a:t>- Applied subqueries, joins, and aggregation functions</a:t>
            </a:r>
          </a:p>
          <a:p>
            <a:r>
              <a:rPr sz="2400" dirty="0"/>
              <a:t>- Analyzed salary trends with GROUP BY and HAVING clauses</a:t>
            </a:r>
          </a:p>
          <a:p>
            <a:r>
              <a:rPr sz="2400" dirty="0"/>
              <a:t>- Utilized constraints to ensure data integrity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616827"/>
            <a:ext cx="6711654" cy="4195481"/>
          </a:xfrm>
        </p:spPr>
        <p:txBody>
          <a:bodyPr>
            <a:normAutofit/>
          </a:bodyPr>
          <a:lstStyle/>
          <a:p>
            <a:r>
              <a:rPr sz="2400" dirty="0"/>
              <a:t>Below are some key queries used in the analysis:</a:t>
            </a:r>
          </a:p>
          <a:p>
            <a:r>
              <a:rPr sz="2400" dirty="0"/>
              <a:t>1. Highest Salary by Department</a:t>
            </a:r>
          </a:p>
          <a:p>
            <a:r>
              <a:rPr sz="2400" dirty="0"/>
              <a:t>2. Employees with Salaries Above Average</a:t>
            </a:r>
          </a:p>
          <a:p>
            <a:r>
              <a:rPr sz="2400" dirty="0"/>
              <a:t>3. Departments with Employees Earning Above 10,000</a:t>
            </a:r>
          </a:p>
          <a:p>
            <a:r>
              <a:rPr sz="2400" dirty="0"/>
              <a:t>4. Employees with Highest Salary</a:t>
            </a:r>
            <a:endParaRPr lang="en-US" sz="2400" dirty="0"/>
          </a:p>
          <a:p>
            <a:r>
              <a:rPr lang="en-US" sz="2400" dirty="0"/>
              <a:t>5</a:t>
            </a:r>
            <a:r>
              <a:rPr lang="en-IN" sz="2400" dirty="0"/>
              <a:t>. Employees with Lowest Salary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20" y="321625"/>
            <a:ext cx="7055380" cy="897781"/>
          </a:xfrm>
        </p:spPr>
        <p:txBody>
          <a:bodyPr/>
          <a:lstStyle/>
          <a:p>
            <a:r>
              <a:rPr sz="3600" dirty="0"/>
              <a:t>Highest Salary by Department</a:t>
            </a:r>
          </a:p>
        </p:txBody>
      </p:sp>
      <p:pic>
        <p:nvPicPr>
          <p:cNvPr id="3" name="Picture 2" descr="query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49ED8-941F-493C-83B3-37429C4A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922"/>
            <a:ext cx="9071702" cy="5627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434169"/>
            <a:ext cx="7055380" cy="939983"/>
          </a:xfrm>
        </p:spPr>
        <p:txBody>
          <a:bodyPr/>
          <a:lstStyle/>
          <a:p>
            <a:r>
              <a:rPr sz="3200" dirty="0"/>
              <a:t>Employees Above Average Salary</a:t>
            </a:r>
          </a:p>
        </p:txBody>
      </p:sp>
      <p:pic>
        <p:nvPicPr>
          <p:cNvPr id="3" name="Picture 2" descr="query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0B89D-6377-4D1F-95F8-13731045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" y="203187"/>
            <a:ext cx="7343336" cy="1400530"/>
          </a:xfrm>
        </p:spPr>
        <p:txBody>
          <a:bodyPr>
            <a:normAutofit/>
          </a:bodyPr>
          <a:lstStyle/>
          <a:p>
            <a:r>
              <a:rPr sz="3600" dirty="0"/>
              <a:t>Departments with Employee Salary &gt; 10,000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485E9-4CE0-4F05-BE87-1BFEACD6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717"/>
            <a:ext cx="9144000" cy="525428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298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Introduction</vt:lpstr>
      <vt:lpstr>Key Findings</vt:lpstr>
      <vt:lpstr>Actionable Insights</vt:lpstr>
      <vt:lpstr>Methodologies &amp; Approaches</vt:lpstr>
      <vt:lpstr>Insights from SQL Queries</vt:lpstr>
      <vt:lpstr>Highest Salary by Department</vt:lpstr>
      <vt:lpstr>Employees Above Average Salary</vt:lpstr>
      <vt:lpstr>Departments with Employee Salary &gt; 10,000</vt:lpstr>
      <vt:lpstr>Employee with Highest Salary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Database Management System</dc:title>
  <dc:subject/>
  <dc:creator>OM</dc:creator>
  <cp:keywords/>
  <dc:description>generated using python-pptx</dc:description>
  <cp:lastModifiedBy>OM PADALKAR</cp:lastModifiedBy>
  <cp:revision>5</cp:revision>
  <dcterms:created xsi:type="dcterms:W3CDTF">2013-01-27T09:14:16Z</dcterms:created>
  <dcterms:modified xsi:type="dcterms:W3CDTF">2025-02-16T13:00:02Z</dcterms:modified>
  <cp:category/>
</cp:coreProperties>
</file>