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69" r:id="rId3"/>
    <p:sldId id="259" r:id="rId4"/>
    <p:sldId id="260" r:id="rId5"/>
    <p:sldId id="261" r:id="rId6"/>
    <p:sldId id="271" r:id="rId7"/>
    <p:sldId id="267" r:id="rId8"/>
    <p:sldId id="263" r:id="rId9"/>
    <p:sldId id="272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29" y="6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10F3CF-F212-4611-A309-F2F3E2BAE018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3A68E7-EC2A-4284-8600-1D02608366AF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dirty="0">
              <a:solidFill>
                <a:schemeClr val="tx1"/>
              </a:solidFill>
            </a:rPr>
            <a:t>Functional Requirement</a:t>
          </a:r>
          <a:r>
            <a:rPr lang="en-US" dirty="0"/>
            <a:t>	</a:t>
          </a:r>
        </a:p>
      </dgm:t>
    </dgm:pt>
    <dgm:pt modelId="{B4C2EBEF-F7C6-473B-84A8-DECF5AE6AA7C}" type="parTrans" cxnId="{4EAC2819-2737-4479-B00D-2B43F3291B57}">
      <dgm:prSet/>
      <dgm:spPr/>
      <dgm:t>
        <a:bodyPr/>
        <a:lstStyle/>
        <a:p>
          <a:endParaRPr lang="en-US"/>
        </a:p>
      </dgm:t>
    </dgm:pt>
    <dgm:pt modelId="{79FEA392-1154-4ABC-80EA-96D39EB98D75}" type="sibTrans" cxnId="{4EAC2819-2737-4479-B00D-2B43F3291B57}">
      <dgm:prSet/>
      <dgm:spPr/>
      <dgm:t>
        <a:bodyPr/>
        <a:lstStyle/>
        <a:p>
          <a:endParaRPr lang="en-US"/>
        </a:p>
      </dgm:t>
    </dgm:pt>
    <dgm:pt modelId="{A3595E45-EE2A-4FB8-89F8-CE0E5E2E84DF}">
      <dgm:prSet phldrT="[Text]"/>
      <dgm:spPr/>
      <dgm:t>
        <a:bodyPr/>
        <a:lstStyle/>
        <a:p>
          <a:r>
            <a:rPr lang="en-US" dirty="0"/>
            <a:t>Allow administrator to add/edit Students, View Use Profiles and Manage the Reports (</a:t>
          </a:r>
          <a:r>
            <a:rPr lang="en-US" dirty="0" err="1"/>
            <a:t>i.e</a:t>
          </a:r>
          <a:r>
            <a:rPr lang="en-US" dirty="0"/>
            <a:t> manage Student </a:t>
          </a:r>
          <a:r>
            <a:rPr lang="en-US" dirty="0" err="1"/>
            <a:t>list,modify</a:t>
          </a:r>
          <a:r>
            <a:rPr lang="en-US" dirty="0"/>
            <a:t> Class)</a:t>
          </a:r>
        </a:p>
      </dgm:t>
    </dgm:pt>
    <dgm:pt modelId="{F53A0B52-1CA3-4356-B625-F3DA985925E8}" type="parTrans" cxnId="{24FD3210-0037-4318-B257-5305F08254F1}">
      <dgm:prSet/>
      <dgm:spPr/>
      <dgm:t>
        <a:bodyPr/>
        <a:lstStyle/>
        <a:p>
          <a:endParaRPr lang="en-US"/>
        </a:p>
      </dgm:t>
    </dgm:pt>
    <dgm:pt modelId="{B6C57B4B-29DB-4B78-B9FF-461A54DDF193}" type="sibTrans" cxnId="{24FD3210-0037-4318-B257-5305F08254F1}">
      <dgm:prSet/>
      <dgm:spPr/>
      <dgm:t>
        <a:bodyPr/>
        <a:lstStyle/>
        <a:p>
          <a:endParaRPr lang="en-US"/>
        </a:p>
      </dgm:t>
    </dgm:pt>
    <dgm:pt modelId="{43042C79-9C84-4FC3-B862-E28815832A51}">
      <dgm:prSet phldrT="[Text]"/>
      <dgm:spPr/>
      <dgm:t>
        <a:bodyPr/>
        <a:lstStyle/>
        <a:p>
          <a:pPr>
            <a:buClr>
              <a:srgbClr val="000000"/>
            </a:buClr>
            <a:buSzPts val="1200"/>
            <a:buFont typeface="Arial" panose="020B0604020202020204" pitchFamily="34" charset="0"/>
            <a:buChar char="•"/>
          </a:pPr>
          <a:r>
            <a:rPr lang="en-US" u="none" dirty="0">
              <a:uFillTx/>
            </a:rPr>
            <a:t>Allow the administrator and staff to search for data in the database.</a:t>
          </a:r>
          <a:endParaRPr lang="en-US" dirty="0"/>
        </a:p>
      </dgm:t>
    </dgm:pt>
    <dgm:pt modelId="{320F7FBF-3EC3-4A2D-8851-BD4882997A79}" type="parTrans" cxnId="{6B3CE512-6BFE-4840-8536-62FE2CEE1B56}">
      <dgm:prSet/>
      <dgm:spPr/>
      <dgm:t>
        <a:bodyPr/>
        <a:lstStyle/>
        <a:p>
          <a:endParaRPr lang="en-US"/>
        </a:p>
      </dgm:t>
    </dgm:pt>
    <dgm:pt modelId="{8EB9E9AC-29C8-47BF-AFB5-7932F3CD662D}" type="sibTrans" cxnId="{6B3CE512-6BFE-4840-8536-62FE2CEE1B56}">
      <dgm:prSet/>
      <dgm:spPr/>
      <dgm:t>
        <a:bodyPr/>
        <a:lstStyle/>
        <a:p>
          <a:endParaRPr lang="en-US"/>
        </a:p>
      </dgm:t>
    </dgm:pt>
    <dgm:pt modelId="{2AFE88B9-A2E4-481E-8184-EA1C02B789C8}" type="pres">
      <dgm:prSet presAssocID="{FA10F3CF-F212-4611-A309-F2F3E2BAE01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1E5BEAE-3A07-4AFB-9AC3-A987A6072969}" type="pres">
      <dgm:prSet presAssocID="{B93A68E7-EC2A-4284-8600-1D02608366AF}" presName="root" presStyleCnt="0"/>
      <dgm:spPr/>
    </dgm:pt>
    <dgm:pt modelId="{ADD25AFE-A2BF-4639-A80C-2581AD858F1F}" type="pres">
      <dgm:prSet presAssocID="{B93A68E7-EC2A-4284-8600-1D02608366AF}" presName="rootComposite" presStyleCnt="0"/>
      <dgm:spPr/>
    </dgm:pt>
    <dgm:pt modelId="{D2DFA356-D812-4742-98C6-5400DBB21ADB}" type="pres">
      <dgm:prSet presAssocID="{B93A68E7-EC2A-4284-8600-1D02608366AF}" presName="rootText" presStyleLbl="node1" presStyleIdx="0" presStyleCnt="1" custScaleX="126579"/>
      <dgm:spPr/>
    </dgm:pt>
    <dgm:pt modelId="{4BFFA6CA-0FA2-4708-939E-DD2399AD3D38}" type="pres">
      <dgm:prSet presAssocID="{B93A68E7-EC2A-4284-8600-1D02608366AF}" presName="rootConnector" presStyleLbl="node1" presStyleIdx="0" presStyleCnt="1"/>
      <dgm:spPr/>
    </dgm:pt>
    <dgm:pt modelId="{81FB89D1-9025-4C12-8DA9-304BD0C56DF5}" type="pres">
      <dgm:prSet presAssocID="{B93A68E7-EC2A-4284-8600-1D02608366AF}" presName="childShape" presStyleCnt="0"/>
      <dgm:spPr/>
    </dgm:pt>
    <dgm:pt modelId="{BD9AEBA7-A6B6-4B1F-B6FF-BCFAF1B5124D}" type="pres">
      <dgm:prSet presAssocID="{F53A0B52-1CA3-4356-B625-F3DA985925E8}" presName="Name13" presStyleLbl="parChTrans1D2" presStyleIdx="0" presStyleCnt="2"/>
      <dgm:spPr/>
    </dgm:pt>
    <dgm:pt modelId="{B2831765-A44C-436D-A7CE-36A6331EE4A2}" type="pres">
      <dgm:prSet presAssocID="{A3595E45-EE2A-4FB8-89F8-CE0E5E2E84DF}" presName="childText" presStyleLbl="bgAcc1" presStyleIdx="0" presStyleCnt="2" custScaleX="155020">
        <dgm:presLayoutVars>
          <dgm:bulletEnabled val="1"/>
        </dgm:presLayoutVars>
      </dgm:prSet>
      <dgm:spPr/>
    </dgm:pt>
    <dgm:pt modelId="{25A13CC7-8318-4001-9E59-F420BB4440E8}" type="pres">
      <dgm:prSet presAssocID="{320F7FBF-3EC3-4A2D-8851-BD4882997A79}" presName="Name13" presStyleLbl="parChTrans1D2" presStyleIdx="1" presStyleCnt="2"/>
      <dgm:spPr/>
    </dgm:pt>
    <dgm:pt modelId="{D6D0DF30-C194-4026-AAC4-CBE19B411A36}" type="pres">
      <dgm:prSet presAssocID="{43042C79-9C84-4FC3-B862-E28815832A51}" presName="childText" presStyleLbl="bgAcc1" presStyleIdx="1" presStyleCnt="2" custScaleX="155599">
        <dgm:presLayoutVars>
          <dgm:bulletEnabled val="1"/>
        </dgm:presLayoutVars>
      </dgm:prSet>
      <dgm:spPr/>
    </dgm:pt>
  </dgm:ptLst>
  <dgm:cxnLst>
    <dgm:cxn modelId="{24FD3210-0037-4318-B257-5305F08254F1}" srcId="{B93A68E7-EC2A-4284-8600-1D02608366AF}" destId="{A3595E45-EE2A-4FB8-89F8-CE0E5E2E84DF}" srcOrd="0" destOrd="0" parTransId="{F53A0B52-1CA3-4356-B625-F3DA985925E8}" sibTransId="{B6C57B4B-29DB-4B78-B9FF-461A54DDF193}"/>
    <dgm:cxn modelId="{6B3CE512-6BFE-4840-8536-62FE2CEE1B56}" srcId="{B93A68E7-EC2A-4284-8600-1D02608366AF}" destId="{43042C79-9C84-4FC3-B862-E28815832A51}" srcOrd="1" destOrd="0" parTransId="{320F7FBF-3EC3-4A2D-8851-BD4882997A79}" sibTransId="{8EB9E9AC-29C8-47BF-AFB5-7932F3CD662D}"/>
    <dgm:cxn modelId="{97114617-D628-4EEF-B17B-98B3965EB37E}" type="presOf" srcId="{F53A0B52-1CA3-4356-B625-F3DA985925E8}" destId="{BD9AEBA7-A6B6-4B1F-B6FF-BCFAF1B5124D}" srcOrd="0" destOrd="0" presId="urn:microsoft.com/office/officeart/2005/8/layout/hierarchy3"/>
    <dgm:cxn modelId="{4EAC2819-2737-4479-B00D-2B43F3291B57}" srcId="{FA10F3CF-F212-4611-A309-F2F3E2BAE018}" destId="{B93A68E7-EC2A-4284-8600-1D02608366AF}" srcOrd="0" destOrd="0" parTransId="{B4C2EBEF-F7C6-473B-84A8-DECF5AE6AA7C}" sibTransId="{79FEA392-1154-4ABC-80EA-96D39EB98D75}"/>
    <dgm:cxn modelId="{F6B9EF1A-A2C9-4D42-BAF4-3DC8428214FE}" type="presOf" srcId="{FA10F3CF-F212-4611-A309-F2F3E2BAE018}" destId="{2AFE88B9-A2E4-481E-8184-EA1C02B789C8}" srcOrd="0" destOrd="0" presId="urn:microsoft.com/office/officeart/2005/8/layout/hierarchy3"/>
    <dgm:cxn modelId="{00363989-DF91-4CB7-825D-43DE7960CAD3}" type="presOf" srcId="{320F7FBF-3EC3-4A2D-8851-BD4882997A79}" destId="{25A13CC7-8318-4001-9E59-F420BB4440E8}" srcOrd="0" destOrd="0" presId="urn:microsoft.com/office/officeart/2005/8/layout/hierarchy3"/>
    <dgm:cxn modelId="{5054C29D-3DA7-4EE7-95CA-BF8A70070AB2}" type="presOf" srcId="{B93A68E7-EC2A-4284-8600-1D02608366AF}" destId="{4BFFA6CA-0FA2-4708-939E-DD2399AD3D38}" srcOrd="1" destOrd="0" presId="urn:microsoft.com/office/officeart/2005/8/layout/hierarchy3"/>
    <dgm:cxn modelId="{3C1485AB-CA0C-4B53-9F1A-113EF3F94845}" type="presOf" srcId="{B93A68E7-EC2A-4284-8600-1D02608366AF}" destId="{D2DFA356-D812-4742-98C6-5400DBB21ADB}" srcOrd="0" destOrd="0" presId="urn:microsoft.com/office/officeart/2005/8/layout/hierarchy3"/>
    <dgm:cxn modelId="{5CB26BD7-14DD-461F-968C-3EBB352273FD}" type="presOf" srcId="{43042C79-9C84-4FC3-B862-E28815832A51}" destId="{D6D0DF30-C194-4026-AAC4-CBE19B411A36}" srcOrd="0" destOrd="0" presId="urn:microsoft.com/office/officeart/2005/8/layout/hierarchy3"/>
    <dgm:cxn modelId="{7C8066E2-45FB-4968-AF30-69DF9DD5B39B}" type="presOf" srcId="{A3595E45-EE2A-4FB8-89F8-CE0E5E2E84DF}" destId="{B2831765-A44C-436D-A7CE-36A6331EE4A2}" srcOrd="0" destOrd="0" presId="urn:microsoft.com/office/officeart/2005/8/layout/hierarchy3"/>
    <dgm:cxn modelId="{9A50A4E4-8DDE-457B-8DEA-E7B748C8CC16}" type="presParOf" srcId="{2AFE88B9-A2E4-481E-8184-EA1C02B789C8}" destId="{01E5BEAE-3A07-4AFB-9AC3-A987A6072969}" srcOrd="0" destOrd="0" presId="urn:microsoft.com/office/officeart/2005/8/layout/hierarchy3"/>
    <dgm:cxn modelId="{D4C34A6E-3298-46A6-9E32-93002A6B1855}" type="presParOf" srcId="{01E5BEAE-3A07-4AFB-9AC3-A987A6072969}" destId="{ADD25AFE-A2BF-4639-A80C-2581AD858F1F}" srcOrd="0" destOrd="0" presId="urn:microsoft.com/office/officeart/2005/8/layout/hierarchy3"/>
    <dgm:cxn modelId="{F4B13755-BF04-4141-9DD7-1593E33B22F6}" type="presParOf" srcId="{ADD25AFE-A2BF-4639-A80C-2581AD858F1F}" destId="{D2DFA356-D812-4742-98C6-5400DBB21ADB}" srcOrd="0" destOrd="0" presId="urn:microsoft.com/office/officeart/2005/8/layout/hierarchy3"/>
    <dgm:cxn modelId="{E1DB6045-097A-4AA0-B267-5B18C518513A}" type="presParOf" srcId="{ADD25AFE-A2BF-4639-A80C-2581AD858F1F}" destId="{4BFFA6CA-0FA2-4708-939E-DD2399AD3D38}" srcOrd="1" destOrd="0" presId="urn:microsoft.com/office/officeart/2005/8/layout/hierarchy3"/>
    <dgm:cxn modelId="{D7AEB750-2589-49DC-8FA0-4EDC03A3B82E}" type="presParOf" srcId="{01E5BEAE-3A07-4AFB-9AC3-A987A6072969}" destId="{81FB89D1-9025-4C12-8DA9-304BD0C56DF5}" srcOrd="1" destOrd="0" presId="urn:microsoft.com/office/officeart/2005/8/layout/hierarchy3"/>
    <dgm:cxn modelId="{11A3D06D-958D-4459-8D6E-F6ED0BB5D703}" type="presParOf" srcId="{81FB89D1-9025-4C12-8DA9-304BD0C56DF5}" destId="{BD9AEBA7-A6B6-4B1F-B6FF-BCFAF1B5124D}" srcOrd="0" destOrd="0" presId="urn:microsoft.com/office/officeart/2005/8/layout/hierarchy3"/>
    <dgm:cxn modelId="{5EB9E078-ABEC-4B4B-B2DF-553E5D657058}" type="presParOf" srcId="{81FB89D1-9025-4C12-8DA9-304BD0C56DF5}" destId="{B2831765-A44C-436D-A7CE-36A6331EE4A2}" srcOrd="1" destOrd="0" presId="urn:microsoft.com/office/officeart/2005/8/layout/hierarchy3"/>
    <dgm:cxn modelId="{E10285DC-3455-4BCF-AB1A-6C5C3D2520E5}" type="presParOf" srcId="{81FB89D1-9025-4C12-8DA9-304BD0C56DF5}" destId="{25A13CC7-8318-4001-9E59-F420BB4440E8}" srcOrd="2" destOrd="0" presId="urn:microsoft.com/office/officeart/2005/8/layout/hierarchy3"/>
    <dgm:cxn modelId="{51857B85-82FA-4A6F-85ED-A07D977F818B}" type="presParOf" srcId="{81FB89D1-9025-4C12-8DA9-304BD0C56DF5}" destId="{D6D0DF30-C194-4026-AAC4-CBE19B411A3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10F3CF-F212-4611-A309-F2F3E2BAE018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93A68E7-EC2A-4284-8600-1D02608366AF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pPr algn="l"/>
          <a:r>
            <a:rPr lang="en-US" dirty="0">
              <a:solidFill>
                <a:schemeClr val="tx1"/>
              </a:solidFill>
            </a:rPr>
            <a:t>Non-Functional Requirement</a:t>
          </a:r>
          <a:r>
            <a:rPr lang="en-US" dirty="0"/>
            <a:t>	</a:t>
          </a:r>
        </a:p>
      </dgm:t>
    </dgm:pt>
    <dgm:pt modelId="{B4C2EBEF-F7C6-473B-84A8-DECF5AE6AA7C}" type="parTrans" cxnId="{4EAC2819-2737-4479-B00D-2B43F3291B57}">
      <dgm:prSet/>
      <dgm:spPr/>
      <dgm:t>
        <a:bodyPr/>
        <a:lstStyle/>
        <a:p>
          <a:endParaRPr lang="en-US"/>
        </a:p>
      </dgm:t>
    </dgm:pt>
    <dgm:pt modelId="{79FEA392-1154-4ABC-80EA-96D39EB98D75}" type="sibTrans" cxnId="{4EAC2819-2737-4479-B00D-2B43F3291B57}">
      <dgm:prSet/>
      <dgm:spPr/>
      <dgm:t>
        <a:bodyPr/>
        <a:lstStyle/>
        <a:p>
          <a:endParaRPr lang="en-US"/>
        </a:p>
      </dgm:t>
    </dgm:pt>
    <dgm:pt modelId="{A3595E45-EE2A-4FB8-89F8-CE0E5E2E84DF}">
      <dgm:prSet phldrT="[Text]"/>
      <dgm:spPr/>
      <dgm:t>
        <a:bodyPr/>
        <a:lstStyle/>
        <a:p>
          <a:r>
            <a:rPr lang="en-US" dirty="0"/>
            <a:t>Allow administrator to add/edit Students, View Use Profiles and Manage the Reports (</a:t>
          </a:r>
          <a:r>
            <a:rPr lang="en-US" dirty="0" err="1"/>
            <a:t>i.e</a:t>
          </a:r>
          <a:r>
            <a:rPr lang="en-US" dirty="0"/>
            <a:t> manage Student </a:t>
          </a:r>
          <a:r>
            <a:rPr lang="en-US" dirty="0" err="1"/>
            <a:t>list,modify</a:t>
          </a:r>
          <a:r>
            <a:rPr lang="en-US" dirty="0"/>
            <a:t> Class)</a:t>
          </a:r>
        </a:p>
      </dgm:t>
    </dgm:pt>
    <dgm:pt modelId="{F53A0B52-1CA3-4356-B625-F3DA985925E8}" type="parTrans" cxnId="{24FD3210-0037-4318-B257-5305F08254F1}">
      <dgm:prSet/>
      <dgm:spPr/>
      <dgm:t>
        <a:bodyPr/>
        <a:lstStyle/>
        <a:p>
          <a:endParaRPr lang="en-US"/>
        </a:p>
      </dgm:t>
    </dgm:pt>
    <dgm:pt modelId="{B6C57B4B-29DB-4B78-B9FF-461A54DDF193}" type="sibTrans" cxnId="{24FD3210-0037-4318-B257-5305F08254F1}">
      <dgm:prSet/>
      <dgm:spPr/>
      <dgm:t>
        <a:bodyPr/>
        <a:lstStyle/>
        <a:p>
          <a:endParaRPr lang="en-US"/>
        </a:p>
      </dgm:t>
    </dgm:pt>
    <dgm:pt modelId="{43042C79-9C84-4FC3-B862-E28815832A51}">
      <dgm:prSet phldrT="[Text]"/>
      <dgm:spPr/>
      <dgm:t>
        <a:bodyPr/>
        <a:lstStyle/>
        <a:p>
          <a:pPr>
            <a:buClr>
              <a:srgbClr val="000000"/>
            </a:buClr>
            <a:buSzPts val="1200"/>
            <a:buFont typeface="Arial" panose="020B0604020202020204" pitchFamily="34" charset="0"/>
            <a:buChar char="•"/>
          </a:pPr>
          <a:r>
            <a:rPr lang="en-US" u="none" dirty="0">
              <a:uFillTx/>
            </a:rPr>
            <a:t>Allow the administrator and staff to search for data in the database.</a:t>
          </a:r>
          <a:endParaRPr lang="en-US" dirty="0"/>
        </a:p>
      </dgm:t>
    </dgm:pt>
    <dgm:pt modelId="{320F7FBF-3EC3-4A2D-8851-BD4882997A79}" type="parTrans" cxnId="{6B3CE512-6BFE-4840-8536-62FE2CEE1B56}">
      <dgm:prSet/>
      <dgm:spPr/>
      <dgm:t>
        <a:bodyPr/>
        <a:lstStyle/>
        <a:p>
          <a:endParaRPr lang="en-US"/>
        </a:p>
      </dgm:t>
    </dgm:pt>
    <dgm:pt modelId="{8EB9E9AC-29C8-47BF-AFB5-7932F3CD662D}" type="sibTrans" cxnId="{6B3CE512-6BFE-4840-8536-62FE2CEE1B56}">
      <dgm:prSet/>
      <dgm:spPr/>
      <dgm:t>
        <a:bodyPr/>
        <a:lstStyle/>
        <a:p>
          <a:endParaRPr lang="en-US"/>
        </a:p>
      </dgm:t>
    </dgm:pt>
    <dgm:pt modelId="{2AFE88B9-A2E4-481E-8184-EA1C02B789C8}" type="pres">
      <dgm:prSet presAssocID="{FA10F3CF-F212-4611-A309-F2F3E2BAE018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1E5BEAE-3A07-4AFB-9AC3-A987A6072969}" type="pres">
      <dgm:prSet presAssocID="{B93A68E7-EC2A-4284-8600-1D02608366AF}" presName="root" presStyleCnt="0"/>
      <dgm:spPr/>
    </dgm:pt>
    <dgm:pt modelId="{ADD25AFE-A2BF-4639-A80C-2581AD858F1F}" type="pres">
      <dgm:prSet presAssocID="{B93A68E7-EC2A-4284-8600-1D02608366AF}" presName="rootComposite" presStyleCnt="0"/>
      <dgm:spPr/>
    </dgm:pt>
    <dgm:pt modelId="{D2DFA356-D812-4742-98C6-5400DBB21ADB}" type="pres">
      <dgm:prSet presAssocID="{B93A68E7-EC2A-4284-8600-1D02608366AF}" presName="rootText" presStyleLbl="node1" presStyleIdx="0" presStyleCnt="1" custScaleX="126579"/>
      <dgm:spPr/>
    </dgm:pt>
    <dgm:pt modelId="{4BFFA6CA-0FA2-4708-939E-DD2399AD3D38}" type="pres">
      <dgm:prSet presAssocID="{B93A68E7-EC2A-4284-8600-1D02608366AF}" presName="rootConnector" presStyleLbl="node1" presStyleIdx="0" presStyleCnt="1"/>
      <dgm:spPr/>
    </dgm:pt>
    <dgm:pt modelId="{81FB89D1-9025-4C12-8DA9-304BD0C56DF5}" type="pres">
      <dgm:prSet presAssocID="{B93A68E7-EC2A-4284-8600-1D02608366AF}" presName="childShape" presStyleCnt="0"/>
      <dgm:spPr/>
    </dgm:pt>
    <dgm:pt modelId="{BD9AEBA7-A6B6-4B1F-B6FF-BCFAF1B5124D}" type="pres">
      <dgm:prSet presAssocID="{F53A0B52-1CA3-4356-B625-F3DA985925E8}" presName="Name13" presStyleLbl="parChTrans1D2" presStyleIdx="0" presStyleCnt="2"/>
      <dgm:spPr/>
    </dgm:pt>
    <dgm:pt modelId="{B2831765-A44C-436D-A7CE-36A6331EE4A2}" type="pres">
      <dgm:prSet presAssocID="{A3595E45-EE2A-4FB8-89F8-CE0E5E2E84DF}" presName="childText" presStyleLbl="bgAcc1" presStyleIdx="0" presStyleCnt="2" custScaleX="155020">
        <dgm:presLayoutVars>
          <dgm:bulletEnabled val="1"/>
        </dgm:presLayoutVars>
      </dgm:prSet>
      <dgm:spPr/>
    </dgm:pt>
    <dgm:pt modelId="{25A13CC7-8318-4001-9E59-F420BB4440E8}" type="pres">
      <dgm:prSet presAssocID="{320F7FBF-3EC3-4A2D-8851-BD4882997A79}" presName="Name13" presStyleLbl="parChTrans1D2" presStyleIdx="1" presStyleCnt="2"/>
      <dgm:spPr/>
    </dgm:pt>
    <dgm:pt modelId="{D6D0DF30-C194-4026-AAC4-CBE19B411A36}" type="pres">
      <dgm:prSet presAssocID="{43042C79-9C84-4FC3-B862-E28815832A51}" presName="childText" presStyleLbl="bgAcc1" presStyleIdx="1" presStyleCnt="2" custScaleX="155599">
        <dgm:presLayoutVars>
          <dgm:bulletEnabled val="1"/>
        </dgm:presLayoutVars>
      </dgm:prSet>
      <dgm:spPr/>
    </dgm:pt>
  </dgm:ptLst>
  <dgm:cxnLst>
    <dgm:cxn modelId="{24FD3210-0037-4318-B257-5305F08254F1}" srcId="{B93A68E7-EC2A-4284-8600-1D02608366AF}" destId="{A3595E45-EE2A-4FB8-89F8-CE0E5E2E84DF}" srcOrd="0" destOrd="0" parTransId="{F53A0B52-1CA3-4356-B625-F3DA985925E8}" sibTransId="{B6C57B4B-29DB-4B78-B9FF-461A54DDF193}"/>
    <dgm:cxn modelId="{6B3CE512-6BFE-4840-8536-62FE2CEE1B56}" srcId="{B93A68E7-EC2A-4284-8600-1D02608366AF}" destId="{43042C79-9C84-4FC3-B862-E28815832A51}" srcOrd="1" destOrd="0" parTransId="{320F7FBF-3EC3-4A2D-8851-BD4882997A79}" sibTransId="{8EB9E9AC-29C8-47BF-AFB5-7932F3CD662D}"/>
    <dgm:cxn modelId="{97114617-D628-4EEF-B17B-98B3965EB37E}" type="presOf" srcId="{F53A0B52-1CA3-4356-B625-F3DA985925E8}" destId="{BD9AEBA7-A6B6-4B1F-B6FF-BCFAF1B5124D}" srcOrd="0" destOrd="0" presId="urn:microsoft.com/office/officeart/2005/8/layout/hierarchy3"/>
    <dgm:cxn modelId="{4EAC2819-2737-4479-B00D-2B43F3291B57}" srcId="{FA10F3CF-F212-4611-A309-F2F3E2BAE018}" destId="{B93A68E7-EC2A-4284-8600-1D02608366AF}" srcOrd="0" destOrd="0" parTransId="{B4C2EBEF-F7C6-473B-84A8-DECF5AE6AA7C}" sibTransId="{79FEA392-1154-4ABC-80EA-96D39EB98D75}"/>
    <dgm:cxn modelId="{F6B9EF1A-A2C9-4D42-BAF4-3DC8428214FE}" type="presOf" srcId="{FA10F3CF-F212-4611-A309-F2F3E2BAE018}" destId="{2AFE88B9-A2E4-481E-8184-EA1C02B789C8}" srcOrd="0" destOrd="0" presId="urn:microsoft.com/office/officeart/2005/8/layout/hierarchy3"/>
    <dgm:cxn modelId="{00363989-DF91-4CB7-825D-43DE7960CAD3}" type="presOf" srcId="{320F7FBF-3EC3-4A2D-8851-BD4882997A79}" destId="{25A13CC7-8318-4001-9E59-F420BB4440E8}" srcOrd="0" destOrd="0" presId="urn:microsoft.com/office/officeart/2005/8/layout/hierarchy3"/>
    <dgm:cxn modelId="{5054C29D-3DA7-4EE7-95CA-BF8A70070AB2}" type="presOf" srcId="{B93A68E7-EC2A-4284-8600-1D02608366AF}" destId="{4BFFA6CA-0FA2-4708-939E-DD2399AD3D38}" srcOrd="1" destOrd="0" presId="urn:microsoft.com/office/officeart/2005/8/layout/hierarchy3"/>
    <dgm:cxn modelId="{3C1485AB-CA0C-4B53-9F1A-113EF3F94845}" type="presOf" srcId="{B93A68E7-EC2A-4284-8600-1D02608366AF}" destId="{D2DFA356-D812-4742-98C6-5400DBB21ADB}" srcOrd="0" destOrd="0" presId="urn:microsoft.com/office/officeart/2005/8/layout/hierarchy3"/>
    <dgm:cxn modelId="{5CB26BD7-14DD-461F-968C-3EBB352273FD}" type="presOf" srcId="{43042C79-9C84-4FC3-B862-E28815832A51}" destId="{D6D0DF30-C194-4026-AAC4-CBE19B411A36}" srcOrd="0" destOrd="0" presId="urn:microsoft.com/office/officeart/2005/8/layout/hierarchy3"/>
    <dgm:cxn modelId="{7C8066E2-45FB-4968-AF30-69DF9DD5B39B}" type="presOf" srcId="{A3595E45-EE2A-4FB8-89F8-CE0E5E2E84DF}" destId="{B2831765-A44C-436D-A7CE-36A6331EE4A2}" srcOrd="0" destOrd="0" presId="urn:microsoft.com/office/officeart/2005/8/layout/hierarchy3"/>
    <dgm:cxn modelId="{9A50A4E4-8DDE-457B-8DEA-E7B748C8CC16}" type="presParOf" srcId="{2AFE88B9-A2E4-481E-8184-EA1C02B789C8}" destId="{01E5BEAE-3A07-4AFB-9AC3-A987A6072969}" srcOrd="0" destOrd="0" presId="urn:microsoft.com/office/officeart/2005/8/layout/hierarchy3"/>
    <dgm:cxn modelId="{D4C34A6E-3298-46A6-9E32-93002A6B1855}" type="presParOf" srcId="{01E5BEAE-3A07-4AFB-9AC3-A987A6072969}" destId="{ADD25AFE-A2BF-4639-A80C-2581AD858F1F}" srcOrd="0" destOrd="0" presId="urn:microsoft.com/office/officeart/2005/8/layout/hierarchy3"/>
    <dgm:cxn modelId="{F4B13755-BF04-4141-9DD7-1593E33B22F6}" type="presParOf" srcId="{ADD25AFE-A2BF-4639-A80C-2581AD858F1F}" destId="{D2DFA356-D812-4742-98C6-5400DBB21ADB}" srcOrd="0" destOrd="0" presId="urn:microsoft.com/office/officeart/2005/8/layout/hierarchy3"/>
    <dgm:cxn modelId="{E1DB6045-097A-4AA0-B267-5B18C518513A}" type="presParOf" srcId="{ADD25AFE-A2BF-4639-A80C-2581AD858F1F}" destId="{4BFFA6CA-0FA2-4708-939E-DD2399AD3D38}" srcOrd="1" destOrd="0" presId="urn:microsoft.com/office/officeart/2005/8/layout/hierarchy3"/>
    <dgm:cxn modelId="{D7AEB750-2589-49DC-8FA0-4EDC03A3B82E}" type="presParOf" srcId="{01E5BEAE-3A07-4AFB-9AC3-A987A6072969}" destId="{81FB89D1-9025-4C12-8DA9-304BD0C56DF5}" srcOrd="1" destOrd="0" presId="urn:microsoft.com/office/officeart/2005/8/layout/hierarchy3"/>
    <dgm:cxn modelId="{11A3D06D-958D-4459-8D6E-F6ED0BB5D703}" type="presParOf" srcId="{81FB89D1-9025-4C12-8DA9-304BD0C56DF5}" destId="{BD9AEBA7-A6B6-4B1F-B6FF-BCFAF1B5124D}" srcOrd="0" destOrd="0" presId="urn:microsoft.com/office/officeart/2005/8/layout/hierarchy3"/>
    <dgm:cxn modelId="{5EB9E078-ABEC-4B4B-B2DF-553E5D657058}" type="presParOf" srcId="{81FB89D1-9025-4C12-8DA9-304BD0C56DF5}" destId="{B2831765-A44C-436D-A7CE-36A6331EE4A2}" srcOrd="1" destOrd="0" presId="urn:microsoft.com/office/officeart/2005/8/layout/hierarchy3"/>
    <dgm:cxn modelId="{E10285DC-3455-4BCF-AB1A-6C5C3D2520E5}" type="presParOf" srcId="{81FB89D1-9025-4C12-8DA9-304BD0C56DF5}" destId="{25A13CC7-8318-4001-9E59-F420BB4440E8}" srcOrd="2" destOrd="0" presId="urn:microsoft.com/office/officeart/2005/8/layout/hierarchy3"/>
    <dgm:cxn modelId="{51857B85-82FA-4A6F-85ED-A07D977F818B}" type="presParOf" srcId="{81FB89D1-9025-4C12-8DA9-304BD0C56DF5}" destId="{D6D0DF30-C194-4026-AAC4-CBE19B411A36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FA356-D812-4742-98C6-5400DBB21ADB}">
      <dsp:nvSpPr>
        <dsp:cNvPr id="0" name=""/>
        <dsp:cNvSpPr/>
      </dsp:nvSpPr>
      <dsp:spPr>
        <a:xfrm>
          <a:off x="1336" y="400986"/>
          <a:ext cx="2567286" cy="1014104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tx1"/>
              </a:solidFill>
            </a:rPr>
            <a:t>Functional Requirement</a:t>
          </a:r>
          <a:r>
            <a:rPr lang="en-US" sz="2700" kern="1200" dirty="0"/>
            <a:t>	</a:t>
          </a:r>
        </a:p>
      </dsp:txBody>
      <dsp:txXfrm>
        <a:off x="31038" y="430688"/>
        <a:ext cx="2507882" cy="954700"/>
      </dsp:txXfrm>
    </dsp:sp>
    <dsp:sp modelId="{BD9AEBA7-A6B6-4B1F-B6FF-BCFAF1B5124D}">
      <dsp:nvSpPr>
        <dsp:cNvPr id="0" name=""/>
        <dsp:cNvSpPr/>
      </dsp:nvSpPr>
      <dsp:spPr>
        <a:xfrm>
          <a:off x="258065" y="1415090"/>
          <a:ext cx="256728" cy="760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578"/>
              </a:lnTo>
              <a:lnTo>
                <a:pt x="256728" y="7605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31765-A44C-436D-A7CE-36A6331EE4A2}">
      <dsp:nvSpPr>
        <dsp:cNvPr id="0" name=""/>
        <dsp:cNvSpPr/>
      </dsp:nvSpPr>
      <dsp:spPr>
        <a:xfrm>
          <a:off x="514793" y="1668616"/>
          <a:ext cx="2515303" cy="1014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Allow administrator to add/edit Students, View Use Profiles and Manage the Reports (</a:t>
          </a:r>
          <a:r>
            <a:rPr lang="en-US" sz="1400" kern="1200" dirty="0" err="1"/>
            <a:t>i.e</a:t>
          </a:r>
          <a:r>
            <a:rPr lang="en-US" sz="1400" kern="1200" dirty="0"/>
            <a:t> manage Student </a:t>
          </a:r>
          <a:r>
            <a:rPr lang="en-US" sz="1400" kern="1200" dirty="0" err="1"/>
            <a:t>list,modify</a:t>
          </a:r>
          <a:r>
            <a:rPr lang="en-US" sz="1400" kern="1200" dirty="0"/>
            <a:t> Class)</a:t>
          </a:r>
        </a:p>
      </dsp:txBody>
      <dsp:txXfrm>
        <a:off x="544495" y="1698318"/>
        <a:ext cx="2455899" cy="954700"/>
      </dsp:txXfrm>
    </dsp:sp>
    <dsp:sp modelId="{25A13CC7-8318-4001-9E59-F420BB4440E8}">
      <dsp:nvSpPr>
        <dsp:cNvPr id="0" name=""/>
        <dsp:cNvSpPr/>
      </dsp:nvSpPr>
      <dsp:spPr>
        <a:xfrm>
          <a:off x="258065" y="1415090"/>
          <a:ext cx="256728" cy="2028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8208"/>
              </a:lnTo>
              <a:lnTo>
                <a:pt x="256728" y="20282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0DF30-C194-4026-AAC4-CBE19B411A36}">
      <dsp:nvSpPr>
        <dsp:cNvPr id="0" name=""/>
        <dsp:cNvSpPr/>
      </dsp:nvSpPr>
      <dsp:spPr>
        <a:xfrm>
          <a:off x="514793" y="2936247"/>
          <a:ext cx="2524697" cy="1014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ts val="1200"/>
            <a:buFont typeface="Arial" panose="020B0604020202020204" pitchFamily="34" charset="0"/>
            <a:buNone/>
          </a:pPr>
          <a:r>
            <a:rPr lang="en-US" sz="1400" u="none" kern="1200" dirty="0">
              <a:uFillTx/>
            </a:rPr>
            <a:t>Allow the administrator and staff to search for data in the database.</a:t>
          </a:r>
          <a:endParaRPr lang="en-US" sz="1400" kern="1200" dirty="0"/>
        </a:p>
      </dsp:txBody>
      <dsp:txXfrm>
        <a:off x="544495" y="2965949"/>
        <a:ext cx="2465293" cy="9547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DFA356-D812-4742-98C6-5400DBB21ADB}">
      <dsp:nvSpPr>
        <dsp:cNvPr id="0" name=""/>
        <dsp:cNvSpPr/>
      </dsp:nvSpPr>
      <dsp:spPr>
        <a:xfrm>
          <a:off x="1336" y="400986"/>
          <a:ext cx="2567286" cy="1014104"/>
        </a:xfrm>
        <a:prstGeom prst="roundRect">
          <a:avLst>
            <a:gd name="adj" fmla="val 10000"/>
          </a:avLst>
        </a:pr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435" tIns="34290" rIns="51435" bIns="3429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solidFill>
                <a:schemeClr val="tx1"/>
              </a:solidFill>
            </a:rPr>
            <a:t>Non-Functional Requirement</a:t>
          </a:r>
          <a:r>
            <a:rPr lang="en-US" sz="2700" kern="1200" dirty="0"/>
            <a:t>	</a:t>
          </a:r>
        </a:p>
      </dsp:txBody>
      <dsp:txXfrm>
        <a:off x="31038" y="430688"/>
        <a:ext cx="2507882" cy="954700"/>
      </dsp:txXfrm>
    </dsp:sp>
    <dsp:sp modelId="{BD9AEBA7-A6B6-4B1F-B6FF-BCFAF1B5124D}">
      <dsp:nvSpPr>
        <dsp:cNvPr id="0" name=""/>
        <dsp:cNvSpPr/>
      </dsp:nvSpPr>
      <dsp:spPr>
        <a:xfrm>
          <a:off x="258065" y="1415090"/>
          <a:ext cx="256728" cy="7605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60578"/>
              </a:lnTo>
              <a:lnTo>
                <a:pt x="256728" y="76057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31765-A44C-436D-A7CE-36A6331EE4A2}">
      <dsp:nvSpPr>
        <dsp:cNvPr id="0" name=""/>
        <dsp:cNvSpPr/>
      </dsp:nvSpPr>
      <dsp:spPr>
        <a:xfrm>
          <a:off x="514793" y="1668616"/>
          <a:ext cx="2515303" cy="1014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Allow administrator to add/edit Students, View Use Profiles and Manage the Reports (</a:t>
          </a:r>
          <a:r>
            <a:rPr lang="en-US" sz="1400" kern="1200" dirty="0" err="1"/>
            <a:t>i.e</a:t>
          </a:r>
          <a:r>
            <a:rPr lang="en-US" sz="1400" kern="1200" dirty="0"/>
            <a:t> manage Student </a:t>
          </a:r>
          <a:r>
            <a:rPr lang="en-US" sz="1400" kern="1200" dirty="0" err="1"/>
            <a:t>list,modify</a:t>
          </a:r>
          <a:r>
            <a:rPr lang="en-US" sz="1400" kern="1200" dirty="0"/>
            <a:t> Class)</a:t>
          </a:r>
        </a:p>
      </dsp:txBody>
      <dsp:txXfrm>
        <a:off x="544495" y="1698318"/>
        <a:ext cx="2455899" cy="954700"/>
      </dsp:txXfrm>
    </dsp:sp>
    <dsp:sp modelId="{25A13CC7-8318-4001-9E59-F420BB4440E8}">
      <dsp:nvSpPr>
        <dsp:cNvPr id="0" name=""/>
        <dsp:cNvSpPr/>
      </dsp:nvSpPr>
      <dsp:spPr>
        <a:xfrm>
          <a:off x="258065" y="1415090"/>
          <a:ext cx="256728" cy="2028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28208"/>
              </a:lnTo>
              <a:lnTo>
                <a:pt x="256728" y="20282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0DF30-C194-4026-AAC4-CBE19B411A36}">
      <dsp:nvSpPr>
        <dsp:cNvPr id="0" name=""/>
        <dsp:cNvSpPr/>
      </dsp:nvSpPr>
      <dsp:spPr>
        <a:xfrm>
          <a:off x="514793" y="2936247"/>
          <a:ext cx="2524697" cy="10141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rgbClr val="000000"/>
            </a:buClr>
            <a:buSzPts val="1200"/>
            <a:buFont typeface="Arial" panose="020B0604020202020204" pitchFamily="34" charset="0"/>
            <a:buNone/>
          </a:pPr>
          <a:r>
            <a:rPr lang="en-US" sz="1400" u="none" kern="1200" dirty="0">
              <a:uFillTx/>
            </a:rPr>
            <a:t>Allow the administrator and staff to search for data in the database.</a:t>
          </a:r>
          <a:endParaRPr lang="en-US" sz="1400" kern="1200" dirty="0"/>
        </a:p>
      </dsp:txBody>
      <dsp:txXfrm>
        <a:off x="544495" y="2965949"/>
        <a:ext cx="2465293" cy="954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47E1D-3347-4243-9A6D-2417EF3BF2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2EA3F-421E-478E-BA63-F2236F611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7A90D-E28B-453E-BA98-5F09BDD3E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3B26-F531-4FA1-B292-71F94DDD984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2BCB5-D0F4-4907-944E-E0C3F1C7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F578A-58A3-4B68-8EE6-B0A88EED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0B3B-6F50-4E7B-8CE7-D2C3838D7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8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8A13C-201B-4B3F-8E8B-8FA6A91D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9E1055-C0F5-4D23-B7D1-C26937BED0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C9D07-A569-4CCC-8724-2B6DACAB5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3B26-F531-4FA1-B292-71F94DDD984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4C58E-156D-4393-9B74-8A052509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B80DE-ABEA-4558-8853-B8DD49CB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0B3B-6F50-4E7B-8CE7-D2C3838D7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7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E05BDC-D9D4-414E-A37F-84B7C94193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D5A73B-CD78-427E-A94D-52983C754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DB514-DAB5-4C8F-B967-87673167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3B26-F531-4FA1-B292-71F94DDD984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EEA8A-A4F2-488B-8326-628931B82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74D36-45E3-4CF1-83B3-3B284876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0B3B-6F50-4E7B-8CE7-D2C3838D7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2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F9CFD-52F3-4BF9-894A-C7DBD12E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E8E7D-CE29-4237-B7BE-239D9F25F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CC1A4-E61C-40F3-A351-C98D31083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3B26-F531-4FA1-B292-71F94DDD984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86CDE-B89E-4159-8D0E-A5C6E9B4A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4DB15-9745-4FC5-906B-735B1B57B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0B3B-6F50-4E7B-8CE7-D2C3838D7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62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2E84-DAE5-483A-845D-BEC2D97D5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D1F4F2-91D0-4C02-BE59-CABC4CEFE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5DCA0-03BF-4C57-BC73-4C380F16F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3B26-F531-4FA1-B292-71F94DDD984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232C6-FA8F-49B7-9793-DE1BC089D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47724-8E95-43A4-BE87-32DF9D4AF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0B3B-6F50-4E7B-8CE7-D2C3838D7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5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7ED54-9EF1-4237-A539-4E4D726EF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A7741-E054-44B7-B29F-0C917BCC1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9B33C-4C9B-443C-9A95-19932940E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DC9BA7-BF9B-441D-9B60-5ED88A30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3B26-F531-4FA1-B292-71F94DDD984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E3A7E3-BB18-4584-A300-B8C6E9329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FF29D-CA1F-4533-A756-17A9EC7A2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0B3B-6F50-4E7B-8CE7-D2C3838D7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03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29F12-1C6F-4F1A-9E7A-A3D553DAE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F78AF-BDFB-4813-B6F5-473A91A0E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403E39-23F4-4CC7-8662-15E5F5A9AD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0B9E04-49FB-4743-939E-B74579742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89D746-E9FF-4497-B7BE-FC59AF6A5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7BFAB-E8CA-4928-9681-ED04ED9B4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3B26-F531-4FA1-B292-71F94DDD984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26B9D9-722C-4E6A-94FB-DC45198E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4206C0-0667-4AE0-AC7B-EDFF970A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0B3B-6F50-4E7B-8CE7-D2C3838D7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5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0CC9E-EFF9-4EBF-A27A-386002DAF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1EAC98-4C6C-4F33-8823-1CA74C6B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3B26-F531-4FA1-B292-71F94DDD984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753081-8EF4-44D7-BF29-56C80CE5B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3241B-E4F3-4092-BD3D-59D5ED977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0B3B-6F50-4E7B-8CE7-D2C3838D7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194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7C0E77-74DF-439B-86D3-63768439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3B26-F531-4FA1-B292-71F94DDD984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B270E-DDD1-4E6E-BBC9-79134B85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6B067-634B-4AAF-98B4-19F9C35E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0B3B-6F50-4E7B-8CE7-D2C3838D7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32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4B093-EFC0-47C0-A93D-E3803BD8A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3C7B7-DD3D-4312-A01A-D090454321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9CA8B-7737-4724-B9E8-C9B1A422E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318F1-ECAE-4397-81A6-66FCB0F6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3B26-F531-4FA1-B292-71F94DDD984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8F26F3-6C2D-4412-9E87-042BF8D4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D6CFF5-500B-4AED-B42B-19B0E45E2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0B3B-6F50-4E7B-8CE7-D2C3838D7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6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C70B-F5E6-4168-A549-2A0B8C2D5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BD1972-9731-4C33-9979-CB6BCF212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4403F-4AC9-425A-BBB3-E5BA5C7B3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CA7B7-CED3-4FA9-8CC7-9181B506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63B26-F531-4FA1-B292-71F94DDD984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9A157B-0756-48EE-AF7D-5C17F38D5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9F85E-0146-4DAF-8589-418D971BC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80B3B-6F50-4E7B-8CE7-D2C3838D7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8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356647-97E8-4475-9BC3-A925646B9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E1307A-9A1C-4888-BEE9-B60DCD64C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0236D-DE55-40F0-BC18-01D30923C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63B26-F531-4FA1-B292-71F94DDD984F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DECA7-68E2-4ABD-8744-08ACB9A6BB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87F4D-2435-45BA-9345-F6A5E452E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80B3B-6F50-4E7B-8CE7-D2C3838D7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9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EC7D-C8F1-432A-8B41-2CA03B637C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017" y="1355170"/>
            <a:ext cx="11117178" cy="2387600"/>
          </a:xfrm>
        </p:spPr>
        <p:txBody>
          <a:bodyPr>
            <a:normAutofit/>
          </a:bodyPr>
          <a:lstStyle/>
          <a:p>
            <a:r>
              <a:rPr lang="en-US" b="1" dirty="0"/>
              <a:t>“</a:t>
            </a:r>
            <a:r>
              <a:rPr lang="en-US" sz="6000" b="1" dirty="0"/>
              <a:t>Online Attendance System”</a:t>
            </a:r>
            <a:br>
              <a:rPr lang="en-US" sz="6000" b="1" dirty="0"/>
            </a:br>
            <a:r>
              <a:rPr lang="en-US" sz="6000" b="1" dirty="0"/>
              <a:t>Hajir</a:t>
            </a:r>
            <a:r>
              <a:rPr lang="en-US" sz="7300" b="1" dirty="0"/>
              <a:t> 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4EA02F-AC05-48AC-84DA-4B96FBC36E80}"/>
              </a:ext>
            </a:extLst>
          </p:cNvPr>
          <p:cNvSpPr txBox="1"/>
          <p:nvPr/>
        </p:nvSpPr>
        <p:spPr>
          <a:xfrm>
            <a:off x="9646024" y="5502830"/>
            <a:ext cx="2169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Padam Thapa Magar</a:t>
            </a:r>
          </a:p>
          <a:p>
            <a:r>
              <a:rPr lang="en-US" dirty="0"/>
              <a:t>Pemba Tamang Lama</a:t>
            </a:r>
          </a:p>
        </p:txBody>
      </p:sp>
    </p:spTree>
    <p:extLst>
      <p:ext uri="{BB962C8B-B14F-4D97-AF65-F5344CB8AC3E}">
        <p14:creationId xmlns:p14="http://schemas.microsoft.com/office/powerpoint/2010/main" val="1078228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312ED-AC00-49B2-B6DD-1B49FEB4E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281" y="463306"/>
            <a:ext cx="10353762" cy="970450"/>
          </a:xfrm>
        </p:spPr>
        <p:txBody>
          <a:bodyPr>
            <a:normAutofit/>
          </a:bodyPr>
          <a:lstStyle/>
          <a:p>
            <a:r>
              <a:rPr lang="en-US" sz="5400" b="1" u="sng" dirty="0"/>
              <a:t>Implementing Tools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4C9BBF-AC55-4414-9DAA-B4029B2279E5}"/>
              </a:ext>
            </a:extLst>
          </p:cNvPr>
          <p:cNvSpPr txBox="1">
            <a:spLocks/>
          </p:cNvSpPr>
          <p:nvPr/>
        </p:nvSpPr>
        <p:spPr>
          <a:xfrm>
            <a:off x="7343135" y="1580050"/>
            <a:ext cx="4086468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17984F2-36FA-4EEE-A538-26885E63D31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57281" y="1495912"/>
            <a:ext cx="10515600" cy="285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HTML, CSS, JavaScript (for frontend), PHP (for backend).</a:t>
            </a:r>
          </a:p>
          <a:p>
            <a:pPr marL="342900" indent="-342900" fontAlgn="base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Platform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MySQL for data storage and management.</a:t>
            </a:r>
          </a:p>
          <a:p>
            <a:pPr marL="342900" indent="-342900" fontAlgn="base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Tools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Code, XAMPP (for local testing).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Git.</a:t>
            </a:r>
          </a:p>
        </p:txBody>
      </p:sp>
    </p:spTree>
    <p:extLst>
      <p:ext uri="{BB962C8B-B14F-4D97-AF65-F5344CB8AC3E}">
        <p14:creationId xmlns:p14="http://schemas.microsoft.com/office/powerpoint/2010/main" val="2234112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9753B-A3A1-437A-9686-8693FB76F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647858"/>
            <a:ext cx="3627120" cy="1325563"/>
          </a:xfrm>
        </p:spPr>
        <p:txBody>
          <a:bodyPr>
            <a:normAutofit/>
          </a:bodyPr>
          <a:lstStyle/>
          <a:p>
            <a:r>
              <a:rPr lang="en-US" sz="5400" b="1" u="sng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985082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E80CB-1A23-4801-BEA3-B16210002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u="sng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98CE9-D8B1-46A6-A262-16722F804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785049" cy="385873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b="1" dirty="0"/>
              <a:t> Hajir</a:t>
            </a:r>
            <a:r>
              <a:rPr lang="en-US" sz="2000" dirty="0"/>
              <a:t> is an online attendance system design for recording, tracking and managing students    attendance in digital format.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dirty="0"/>
              <a:t> Automatically generates insightful attendance reports for daily and weekly analysis.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dirty="0"/>
              <a:t> Authorized personnel can add users and mark attendance effortlessly, while students can view their     attendance records in real time.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q"/>
            </a:pPr>
            <a:r>
              <a:rPr lang="en-US" sz="2000" dirty="0"/>
              <a:t> Enhance efficiency, accuracy, and transparency, eliminating manual errors and administrative hassle.</a:t>
            </a: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2BA2114B-5227-4AAE-884B-AB9B8B22C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digitalize attendance management and eliminate traditional paper-based records.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016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00354-514A-4B0D-9ACE-080CD7B52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5840" y="1465029"/>
            <a:ext cx="3119008" cy="2075698"/>
          </a:xfrm>
        </p:spPr>
        <p:txBody>
          <a:bodyPr>
            <a:noAutofit/>
          </a:bodyPr>
          <a:lstStyle/>
          <a:p>
            <a:r>
              <a:rPr lang="en-US" sz="5400" b="1" u="sng" dirty="0"/>
              <a:t>Problem</a:t>
            </a:r>
            <a:br>
              <a:rPr lang="en-US" sz="5400" b="1" u="sng" dirty="0"/>
            </a:br>
            <a:r>
              <a:rPr lang="en-US" sz="5400" b="1" u="sng" dirty="0"/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0C1CC-D76B-44DF-897B-B619FF399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5563" y="1465029"/>
            <a:ext cx="8056437" cy="444963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attendance systems, where attendance is recorded using paper registers, sign-in sheets, can present a range of challenges.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Error-prone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Time-consuming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Delayed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Vulnerable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Lack of analytics</a:t>
            </a:r>
          </a:p>
        </p:txBody>
      </p:sp>
    </p:spTree>
    <p:extLst>
      <p:ext uri="{BB962C8B-B14F-4D97-AF65-F5344CB8AC3E}">
        <p14:creationId xmlns:p14="http://schemas.microsoft.com/office/powerpoint/2010/main" val="194783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FB546-0FF8-4AAE-AE8C-E983357F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15235" cy="1325563"/>
          </a:xfrm>
        </p:spPr>
        <p:txBody>
          <a:bodyPr>
            <a:normAutofit/>
          </a:bodyPr>
          <a:lstStyle/>
          <a:p>
            <a:r>
              <a:rPr lang="en-US" sz="5400" b="1" u="sng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F1410-80AF-431F-B905-CE94640CC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796" y="827181"/>
            <a:ext cx="11180407" cy="603081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0" lvl="0" indent="0">
              <a:lnSpc>
                <a:spcPct val="100000"/>
              </a:lnSpc>
              <a:buNone/>
            </a:pPr>
            <a:endParaRPr lang="en-US" sz="2400" dirty="0"/>
          </a:p>
          <a:p>
            <a:pPr lvl="0">
              <a:lnSpc>
                <a:spcPct val="100000"/>
              </a:lnSpc>
            </a:pPr>
            <a:r>
              <a:rPr lang="en-US" sz="2400" dirty="0"/>
              <a:t>Improve accuracy by minimizing errors such as incorrect entries or missing records.</a:t>
            </a:r>
          </a:p>
          <a:p>
            <a:pPr lvl="0">
              <a:lnSpc>
                <a:spcPct val="100000"/>
              </a:lnSpc>
            </a:pPr>
            <a:r>
              <a:rPr lang="en-US" sz="2400" dirty="0"/>
              <a:t>Save time for teachers and administrators by streamlining attendance tracking.</a:t>
            </a:r>
          </a:p>
          <a:p>
            <a:pPr lvl="0">
              <a:lnSpc>
                <a:spcPct val="100000"/>
              </a:lnSpc>
            </a:pPr>
            <a:r>
              <a:rPr lang="en-US" sz="2400" dirty="0"/>
              <a:t>Provide real-time access to attendance data for quick decision-making.</a:t>
            </a:r>
          </a:p>
          <a:p>
            <a:pPr lvl="0">
              <a:lnSpc>
                <a:spcPct val="100000"/>
              </a:lnSpc>
            </a:pPr>
            <a:r>
              <a:rPr lang="en-US" sz="2400" dirty="0"/>
              <a:t>Securely store attendance records in a database to prevent data loss or tampering.</a:t>
            </a:r>
          </a:p>
          <a:p>
            <a:pPr lvl="0">
              <a:lnSpc>
                <a:spcPct val="100000"/>
              </a:lnSpc>
            </a:pPr>
            <a:r>
              <a:rPr lang="en-US" sz="2400" dirty="0"/>
              <a:t>Generate attendance reports automatically for daily, weekly, or monthly analysis.</a:t>
            </a:r>
          </a:p>
          <a:p>
            <a:pPr lvl="0">
              <a:lnSpc>
                <a:spcPct val="100000"/>
              </a:lnSpc>
            </a:pPr>
            <a:r>
              <a:rPr lang="en-US" sz="2400" dirty="0"/>
              <a:t>Allow authorized users to manage attendance from anywhere within the institution.</a:t>
            </a:r>
          </a:p>
          <a:p>
            <a:pPr lvl="0">
              <a:lnSpc>
                <a:spcPct val="100000"/>
              </a:lnSpc>
            </a:pPr>
            <a:r>
              <a:rPr lang="en-US" sz="2400" dirty="0"/>
              <a:t>Reduce reliance on paper-based records, making the process more eco-friendly and organized.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9485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38B1-D1CE-4726-972B-15BF2001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66" y="-136901"/>
            <a:ext cx="6315635" cy="1325563"/>
          </a:xfrm>
        </p:spPr>
        <p:txBody>
          <a:bodyPr>
            <a:normAutofit/>
          </a:bodyPr>
          <a:lstStyle/>
          <a:p>
            <a:r>
              <a:rPr lang="en-US" sz="5400" b="1" u="sng" dirty="0"/>
              <a:t>Requirement Analysis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3042900-985E-4E94-918F-AD2AEB6BCE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4697202"/>
              </p:ext>
            </p:extLst>
          </p:nvPr>
        </p:nvGraphicFramePr>
        <p:xfrm>
          <a:off x="8263666" y="973510"/>
          <a:ext cx="304082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05346508-B83E-4517-930A-CC4E80639C8A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165" y="833717"/>
            <a:ext cx="8028788" cy="6262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7451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38B1-D1CE-4726-972B-15BF20016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266" y="250622"/>
            <a:ext cx="6315635" cy="1325563"/>
          </a:xfrm>
        </p:spPr>
        <p:txBody>
          <a:bodyPr>
            <a:normAutofit/>
          </a:bodyPr>
          <a:lstStyle/>
          <a:p>
            <a:r>
              <a:rPr lang="en-US" sz="5400" b="1" u="sng" dirty="0"/>
              <a:t>Requirement Analysis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3042900-985E-4E94-918F-AD2AEB6BCE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1812896"/>
              </p:ext>
            </p:extLst>
          </p:nvPr>
        </p:nvGraphicFramePr>
        <p:xfrm>
          <a:off x="8263666" y="973510"/>
          <a:ext cx="3040828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218FB37-E073-4B0E-B6D4-B8496686227D}"/>
              </a:ext>
            </a:extLst>
          </p:cNvPr>
          <p:cNvSpPr txBox="1"/>
          <p:nvPr/>
        </p:nvSpPr>
        <p:spPr>
          <a:xfrm>
            <a:off x="491266" y="1397675"/>
            <a:ext cx="7772400" cy="38841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</a:t>
            </a:r>
            <a:r>
              <a:rPr lang="en-US" sz="2000" b="1" dirty="0"/>
              <a:t> </a:t>
            </a:r>
            <a:r>
              <a:rPr lang="en-US" sz="3200" b="1" dirty="0"/>
              <a:t>Non-Functional Requirements</a:t>
            </a:r>
            <a:endParaRPr lang="en-US" sz="3200" dirty="0"/>
          </a:p>
          <a:p>
            <a:pPr marL="342900" lvl="0" indent="-342900" fontAlgn="base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lvl="0" indent="-342900" fontAlgn="base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Grants access to accounts when users enter the correct username and password</a:t>
            </a:r>
          </a:p>
          <a:p>
            <a:pPr marL="342900" lvl="0" indent="-342900" fontAlgn="base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Can be accessed from anywhere, as it is web-based.</a:t>
            </a:r>
          </a:p>
          <a:p>
            <a:pPr marL="342900" lvl="0" indent="-342900" fontAlgn="base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Should have a fast login and response time.</a:t>
            </a:r>
          </a:p>
          <a:p>
            <a:pPr marL="342900" lvl="0" indent="-342900" fontAlgn="base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Must have sufficient storage capacity to handle large amounts of data</a:t>
            </a:r>
          </a:p>
        </p:txBody>
      </p:sp>
    </p:spTree>
    <p:extLst>
      <p:ext uri="{BB962C8B-B14F-4D97-AF65-F5344CB8AC3E}">
        <p14:creationId xmlns:p14="http://schemas.microsoft.com/office/powerpoint/2010/main" val="1818155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Users\acer\AppData\Local\Microsoft\Windows\INetCache\IE\9UXMDCPO\Untitled_diagram-2025-03-08-182333[1].png">
            <a:extLst>
              <a:ext uri="{FF2B5EF4-FFF2-40B4-BE49-F238E27FC236}">
                <a16:creationId xmlns:a16="http://schemas.microsoft.com/office/drawing/2014/main" id="{EF43939F-397C-42EA-83D4-ADCDBC329C58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323" y="0"/>
            <a:ext cx="10829354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DA8A2A-AE83-4708-8DD0-85ED94EAEACF}"/>
              </a:ext>
            </a:extLst>
          </p:cNvPr>
          <p:cNvSpPr txBox="1"/>
          <p:nvPr/>
        </p:nvSpPr>
        <p:spPr>
          <a:xfrm>
            <a:off x="355600" y="5472708"/>
            <a:ext cx="350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u="sng" dirty="0"/>
              <a:t>ER-Diagram</a:t>
            </a:r>
          </a:p>
        </p:txBody>
      </p:sp>
    </p:spTree>
    <p:extLst>
      <p:ext uri="{BB962C8B-B14F-4D97-AF65-F5344CB8AC3E}">
        <p14:creationId xmlns:p14="http://schemas.microsoft.com/office/powerpoint/2010/main" val="9046549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5B0AE-3D0E-4CD6-BB2F-F8849500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u="sng" dirty="0"/>
              <a:t>DFD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3EA6EEC-A5EB-421F-98B4-B05C3E479F2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005839"/>
            <a:ext cx="10690362" cy="50596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1897D9-3E92-4C94-AAD7-7862AFA7110D}"/>
              </a:ext>
            </a:extLst>
          </p:cNvPr>
          <p:cNvSpPr txBox="1"/>
          <p:nvPr/>
        </p:nvSpPr>
        <p:spPr>
          <a:xfrm flipH="1">
            <a:off x="4465318" y="6177280"/>
            <a:ext cx="309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Figure: Context Level</a:t>
            </a:r>
          </a:p>
        </p:txBody>
      </p:sp>
    </p:spTree>
    <p:extLst>
      <p:ext uri="{BB962C8B-B14F-4D97-AF65-F5344CB8AC3E}">
        <p14:creationId xmlns:p14="http://schemas.microsoft.com/office/powerpoint/2010/main" val="290308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:\Users\acer\AppData\Local\Microsoft\Windows\INetCache\IE\U5IEU7GO\dfdlev1[1].png">
            <a:extLst>
              <a:ext uri="{FF2B5EF4-FFF2-40B4-BE49-F238E27FC236}">
                <a16:creationId xmlns:a16="http://schemas.microsoft.com/office/drawing/2014/main" id="{2557CE68-ACF8-466C-B70F-C7BF21CD2D9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" y="0"/>
            <a:ext cx="1223867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45B0AE-3D0E-4CD6-BB2F-F8849500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520" y="725"/>
            <a:ext cx="3774440" cy="930820"/>
          </a:xfrm>
        </p:spPr>
        <p:txBody>
          <a:bodyPr>
            <a:normAutofit/>
          </a:bodyPr>
          <a:lstStyle/>
          <a:p>
            <a:r>
              <a:rPr lang="en-US" sz="5400" b="1" u="sng" dirty="0"/>
              <a:t>Level 1: DFD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897D9-3E92-4C94-AAD7-7862AFA7110D}"/>
              </a:ext>
            </a:extLst>
          </p:cNvPr>
          <p:cNvSpPr txBox="1"/>
          <p:nvPr/>
        </p:nvSpPr>
        <p:spPr>
          <a:xfrm flipH="1">
            <a:off x="2494278" y="6177280"/>
            <a:ext cx="3093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Figure: Level 1 DFD</a:t>
            </a:r>
          </a:p>
        </p:txBody>
      </p:sp>
    </p:spTree>
    <p:extLst>
      <p:ext uri="{BB962C8B-B14F-4D97-AF65-F5344CB8AC3E}">
        <p14:creationId xmlns:p14="http://schemas.microsoft.com/office/powerpoint/2010/main" val="710238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</TotalTime>
  <Words>415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Wingdings</vt:lpstr>
      <vt:lpstr>Wingdings 2</vt:lpstr>
      <vt:lpstr>Office Theme</vt:lpstr>
      <vt:lpstr>“Online Attendance System” Hajir </vt:lpstr>
      <vt:lpstr>Introduction</vt:lpstr>
      <vt:lpstr>Problem Statement</vt:lpstr>
      <vt:lpstr>Objectives</vt:lpstr>
      <vt:lpstr>Requirement Analysis</vt:lpstr>
      <vt:lpstr>Requirement Analysis</vt:lpstr>
      <vt:lpstr>PowerPoint Presentation</vt:lpstr>
      <vt:lpstr>DFD</vt:lpstr>
      <vt:lpstr>Level 1: DFD</vt:lpstr>
      <vt:lpstr>Implementing Tools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Padam Thapa Magar</cp:lastModifiedBy>
  <cp:revision>28</cp:revision>
  <dcterms:created xsi:type="dcterms:W3CDTF">2025-03-01T19:09:41Z</dcterms:created>
  <dcterms:modified xsi:type="dcterms:W3CDTF">2025-03-18T19:26:04Z</dcterms:modified>
</cp:coreProperties>
</file>