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EB569-1E79-4F56-A938-A7851FBF7D8E}" v="657" dt="2020-08-12T19:48:11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BED98-5219-4BE3-A15B-2115C214D8E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B2073A-2A5D-47DC-9C57-0DC9718BFDAD}">
      <dgm:prSet/>
      <dgm:spPr/>
      <dgm:t>
        <a:bodyPr/>
        <a:lstStyle/>
        <a:p>
          <a:r>
            <a:rPr lang="en-US" dirty="0"/>
            <a:t>Background  Information</a:t>
          </a:r>
        </a:p>
      </dgm:t>
    </dgm:pt>
    <dgm:pt modelId="{747E5506-6FBE-47E3-846D-A3C26BD86B59}" type="parTrans" cxnId="{BEB9C862-A6EE-4EFE-9AE5-6EC70862C826}">
      <dgm:prSet/>
      <dgm:spPr/>
      <dgm:t>
        <a:bodyPr/>
        <a:lstStyle/>
        <a:p>
          <a:endParaRPr lang="en-US"/>
        </a:p>
      </dgm:t>
    </dgm:pt>
    <dgm:pt modelId="{F0026F73-EE01-4EBE-BAA2-A206EDD3248A}" type="sibTrans" cxnId="{BEB9C862-A6EE-4EFE-9AE5-6EC70862C826}">
      <dgm:prSet/>
      <dgm:spPr/>
      <dgm:t>
        <a:bodyPr/>
        <a:lstStyle/>
        <a:p>
          <a:endParaRPr lang="en-US"/>
        </a:p>
      </dgm:t>
    </dgm:pt>
    <dgm:pt modelId="{EE3D1D5D-6936-45DA-973E-2EEA94104E80}">
      <dgm:prSet/>
      <dgm:spPr/>
      <dgm:t>
        <a:bodyPr/>
        <a:lstStyle/>
        <a:p>
          <a:r>
            <a:rPr lang="en-US" dirty="0"/>
            <a:t>Problem</a:t>
          </a:r>
        </a:p>
      </dgm:t>
    </dgm:pt>
    <dgm:pt modelId="{44945C63-1C08-435B-BDEF-0A7A21B73583}" type="parTrans" cxnId="{0D17668A-8402-4D94-AC83-C0D71CC74DA7}">
      <dgm:prSet/>
      <dgm:spPr/>
      <dgm:t>
        <a:bodyPr/>
        <a:lstStyle/>
        <a:p>
          <a:endParaRPr lang="en-US"/>
        </a:p>
      </dgm:t>
    </dgm:pt>
    <dgm:pt modelId="{3C19C754-5AED-42FE-8AC7-BA2B29BE806F}" type="sibTrans" cxnId="{0D17668A-8402-4D94-AC83-C0D71CC74DA7}">
      <dgm:prSet/>
      <dgm:spPr/>
      <dgm:t>
        <a:bodyPr/>
        <a:lstStyle/>
        <a:p>
          <a:endParaRPr lang="en-US"/>
        </a:p>
      </dgm:t>
    </dgm:pt>
    <dgm:pt modelId="{35D11DB0-1338-4164-8AD4-55E89826D418}">
      <dgm:prSet/>
      <dgm:spPr/>
      <dgm:t>
        <a:bodyPr/>
        <a:lstStyle/>
        <a:p>
          <a:r>
            <a:rPr lang="en-US" dirty="0"/>
            <a:t>Root Cause</a:t>
          </a:r>
        </a:p>
      </dgm:t>
    </dgm:pt>
    <dgm:pt modelId="{D57D12EA-CD0A-416D-829F-F4C5B9DE2607}" type="parTrans" cxnId="{5547CF59-9497-42A4-A73F-27E3524F483A}">
      <dgm:prSet/>
      <dgm:spPr/>
      <dgm:t>
        <a:bodyPr/>
        <a:lstStyle/>
        <a:p>
          <a:endParaRPr lang="en-US"/>
        </a:p>
      </dgm:t>
    </dgm:pt>
    <dgm:pt modelId="{5CA7B857-D204-4FE2-927B-F550DFA8C734}" type="sibTrans" cxnId="{5547CF59-9497-42A4-A73F-27E3524F483A}">
      <dgm:prSet/>
      <dgm:spPr/>
      <dgm:t>
        <a:bodyPr/>
        <a:lstStyle/>
        <a:p>
          <a:endParaRPr lang="en-US"/>
        </a:p>
      </dgm:t>
    </dgm:pt>
    <dgm:pt modelId="{5FFFF12B-A9C7-480D-8735-49B5F7ADA705}">
      <dgm:prSet/>
      <dgm:spPr/>
      <dgm:t>
        <a:bodyPr/>
        <a:lstStyle/>
        <a:p>
          <a:r>
            <a:rPr lang="en-US" dirty="0"/>
            <a:t>Prevention of the Problem</a:t>
          </a:r>
        </a:p>
      </dgm:t>
    </dgm:pt>
    <dgm:pt modelId="{CB5A16CC-E8EF-4D5A-B986-54A43F3BE375}" type="parTrans" cxnId="{DAD8CB8B-6E5D-4405-B655-CF5C95BE5C0C}">
      <dgm:prSet/>
      <dgm:spPr/>
      <dgm:t>
        <a:bodyPr/>
        <a:lstStyle/>
        <a:p>
          <a:endParaRPr lang="en-US"/>
        </a:p>
      </dgm:t>
    </dgm:pt>
    <dgm:pt modelId="{BDBA21EE-28AD-4D32-B1F7-B3BBF84F3AD6}" type="sibTrans" cxnId="{DAD8CB8B-6E5D-4405-B655-CF5C95BE5C0C}">
      <dgm:prSet/>
      <dgm:spPr/>
      <dgm:t>
        <a:bodyPr/>
        <a:lstStyle/>
        <a:p>
          <a:endParaRPr lang="en-US"/>
        </a:p>
      </dgm:t>
    </dgm:pt>
    <dgm:pt modelId="{B04783FD-E7AC-493A-A18E-4E3D57FE52C1}">
      <dgm:prSet/>
      <dgm:spPr/>
      <dgm:t>
        <a:bodyPr/>
        <a:lstStyle/>
        <a:p>
          <a:r>
            <a:rPr lang="en-US"/>
            <a:t>Requirement change</a:t>
          </a:r>
        </a:p>
      </dgm:t>
    </dgm:pt>
    <dgm:pt modelId="{27897555-864D-4E73-9FDF-0FB2A1073CCA}" type="parTrans" cxnId="{7CE93072-DAC4-41EE-BFC8-9AF00F2762CA}">
      <dgm:prSet/>
      <dgm:spPr/>
      <dgm:t>
        <a:bodyPr/>
        <a:lstStyle/>
        <a:p>
          <a:endParaRPr lang="en-US"/>
        </a:p>
      </dgm:t>
    </dgm:pt>
    <dgm:pt modelId="{83DAFC08-E2A4-4431-904C-46C3E5AF716D}" type="sibTrans" cxnId="{7CE93072-DAC4-41EE-BFC8-9AF00F2762CA}">
      <dgm:prSet/>
      <dgm:spPr/>
      <dgm:t>
        <a:bodyPr/>
        <a:lstStyle/>
        <a:p>
          <a:endParaRPr lang="en-US"/>
        </a:p>
      </dgm:t>
    </dgm:pt>
    <dgm:pt modelId="{4D19D34D-9929-41DA-8741-02E5E97335A8}">
      <dgm:prSet/>
      <dgm:spPr/>
      <dgm:t>
        <a:bodyPr/>
        <a:lstStyle/>
        <a:p>
          <a:r>
            <a:rPr lang="en-US" dirty="0"/>
            <a:t>Technology rush</a:t>
          </a:r>
        </a:p>
      </dgm:t>
    </dgm:pt>
    <dgm:pt modelId="{2463D0EA-4947-4B14-A3C9-26C99AD0860A}" type="parTrans" cxnId="{BD8D22FB-849F-4B29-9098-56103565213B}">
      <dgm:prSet/>
      <dgm:spPr/>
      <dgm:t>
        <a:bodyPr/>
        <a:lstStyle/>
        <a:p>
          <a:endParaRPr lang="en-US"/>
        </a:p>
      </dgm:t>
    </dgm:pt>
    <dgm:pt modelId="{6B9ED4D1-9E6E-4894-AA6E-4F115C909197}" type="sibTrans" cxnId="{BD8D22FB-849F-4B29-9098-56103565213B}">
      <dgm:prSet/>
      <dgm:spPr/>
      <dgm:t>
        <a:bodyPr/>
        <a:lstStyle/>
        <a:p>
          <a:endParaRPr lang="en-US"/>
        </a:p>
      </dgm:t>
    </dgm:pt>
    <dgm:pt modelId="{4961392A-8BBD-4889-988E-58138FD665B3}">
      <dgm:prSet/>
      <dgm:spPr/>
      <dgm:t>
        <a:bodyPr/>
        <a:lstStyle/>
        <a:p>
          <a:r>
            <a:rPr lang="en-US" dirty="0"/>
            <a:t>Pre-Warning</a:t>
          </a:r>
        </a:p>
      </dgm:t>
    </dgm:pt>
    <dgm:pt modelId="{E9E11443-DFF3-408D-A007-E427081AA729}" type="parTrans" cxnId="{80D5A822-F869-4BEB-BE43-20A54DAE97A3}">
      <dgm:prSet/>
      <dgm:spPr/>
      <dgm:t>
        <a:bodyPr/>
        <a:lstStyle/>
        <a:p>
          <a:endParaRPr lang="en-US"/>
        </a:p>
      </dgm:t>
    </dgm:pt>
    <dgm:pt modelId="{7571435D-7112-455E-AFF3-28C67E5C5B93}" type="sibTrans" cxnId="{80D5A822-F869-4BEB-BE43-20A54DAE97A3}">
      <dgm:prSet/>
      <dgm:spPr/>
      <dgm:t>
        <a:bodyPr/>
        <a:lstStyle/>
        <a:p>
          <a:endParaRPr lang="en-US"/>
        </a:p>
      </dgm:t>
    </dgm:pt>
    <dgm:pt modelId="{F889DC1E-6C04-42A7-BBB6-0E44FEFEB5F7}">
      <dgm:prSet/>
      <dgm:spPr/>
      <dgm:t>
        <a:bodyPr/>
        <a:lstStyle/>
        <a:p>
          <a:r>
            <a:rPr lang="en-US" dirty="0"/>
            <a:t>Software or Electronic Systems role in Disaster</a:t>
          </a:r>
        </a:p>
      </dgm:t>
    </dgm:pt>
    <dgm:pt modelId="{91AEA2D4-86EE-44E2-8E81-D975F931F7F2}" type="parTrans" cxnId="{D4BDF6FE-173F-4145-9F40-C447BD038E1D}">
      <dgm:prSet/>
      <dgm:spPr/>
      <dgm:t>
        <a:bodyPr/>
        <a:lstStyle/>
        <a:p>
          <a:endParaRPr lang="en-US"/>
        </a:p>
      </dgm:t>
    </dgm:pt>
    <dgm:pt modelId="{B6E56EF2-FB67-4D36-81A9-CC3E7425954E}" type="sibTrans" cxnId="{D4BDF6FE-173F-4145-9F40-C447BD038E1D}">
      <dgm:prSet/>
      <dgm:spPr/>
      <dgm:t>
        <a:bodyPr/>
        <a:lstStyle/>
        <a:p>
          <a:endParaRPr lang="en-US"/>
        </a:p>
      </dgm:t>
    </dgm:pt>
    <dgm:pt modelId="{6D2D060B-35BC-4883-8A8C-3DA94DB5AC75}" type="pres">
      <dgm:prSet presAssocID="{0C7BED98-5219-4BE3-A15B-2115C214D8E1}" presName="linear" presStyleCnt="0">
        <dgm:presLayoutVars>
          <dgm:animLvl val="lvl"/>
          <dgm:resizeHandles val="exact"/>
        </dgm:presLayoutVars>
      </dgm:prSet>
      <dgm:spPr/>
    </dgm:pt>
    <dgm:pt modelId="{21340E7C-25FB-4141-9FD2-9608D0EE575A}" type="pres">
      <dgm:prSet presAssocID="{C8B2073A-2A5D-47DC-9C57-0DC9718BFDA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AC51591-0C5D-466D-AA4B-8148BC3C056D}" type="pres">
      <dgm:prSet presAssocID="{F0026F73-EE01-4EBE-BAA2-A206EDD3248A}" presName="spacer" presStyleCnt="0"/>
      <dgm:spPr/>
    </dgm:pt>
    <dgm:pt modelId="{DCCA99EC-822E-4230-9D5A-C60A0E63C839}" type="pres">
      <dgm:prSet presAssocID="{EE3D1D5D-6936-45DA-973E-2EEA94104E8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3BF6FCE-9590-41FC-B306-1F2815EF457C}" type="pres">
      <dgm:prSet presAssocID="{3C19C754-5AED-42FE-8AC7-BA2B29BE806F}" presName="spacer" presStyleCnt="0"/>
      <dgm:spPr/>
    </dgm:pt>
    <dgm:pt modelId="{3E37B8F3-E485-4965-88E1-5BDA9FF31458}" type="pres">
      <dgm:prSet presAssocID="{35D11DB0-1338-4164-8AD4-55E89826D41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0072E5BE-8733-47F3-BC87-CEB3B0203FB0}" type="pres">
      <dgm:prSet presAssocID="{5CA7B857-D204-4FE2-927B-F550DFA8C734}" presName="spacer" presStyleCnt="0"/>
      <dgm:spPr/>
    </dgm:pt>
    <dgm:pt modelId="{8602EF80-5DA4-4719-B886-6B73D49891F6}" type="pres">
      <dgm:prSet presAssocID="{5FFFF12B-A9C7-480D-8735-49B5F7ADA70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C5BF6A8-62C2-4EF2-8359-6D6C5FA5293E}" type="pres">
      <dgm:prSet presAssocID="{BDBA21EE-28AD-4D32-B1F7-B3BBF84F3AD6}" presName="spacer" presStyleCnt="0"/>
      <dgm:spPr/>
    </dgm:pt>
    <dgm:pt modelId="{C9185016-1EE7-428F-BE64-49C98EC64063}" type="pres">
      <dgm:prSet presAssocID="{B04783FD-E7AC-493A-A18E-4E3D57FE52C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E934F90-D83D-4390-8B70-C014B0405ECE}" type="pres">
      <dgm:prSet presAssocID="{83DAFC08-E2A4-4431-904C-46C3E5AF716D}" presName="spacer" presStyleCnt="0"/>
      <dgm:spPr/>
    </dgm:pt>
    <dgm:pt modelId="{47483967-3445-45B3-A530-ACD5807BE0A3}" type="pres">
      <dgm:prSet presAssocID="{4D19D34D-9929-41DA-8741-02E5E97335A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143A149-AF50-4DFC-BE98-5CCA60379E66}" type="pres">
      <dgm:prSet presAssocID="{6B9ED4D1-9E6E-4894-AA6E-4F115C909197}" presName="spacer" presStyleCnt="0"/>
      <dgm:spPr/>
    </dgm:pt>
    <dgm:pt modelId="{5594410E-760D-43AA-AB7A-4D1367880B18}" type="pres">
      <dgm:prSet presAssocID="{4961392A-8BBD-4889-988E-58138FD665B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5461C8E-B9FE-411A-AD3A-642E215B709D}" type="pres">
      <dgm:prSet presAssocID="{7571435D-7112-455E-AFF3-28C67E5C5B93}" presName="spacer" presStyleCnt="0"/>
      <dgm:spPr/>
    </dgm:pt>
    <dgm:pt modelId="{53949C89-BFA1-41F3-ADF6-5AE62B88DCE2}" type="pres">
      <dgm:prSet presAssocID="{F889DC1E-6C04-42A7-BBB6-0E44FEFEB5F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BC85E0C-3B99-43D0-827C-BD847EF92731}" type="presOf" srcId="{F889DC1E-6C04-42A7-BBB6-0E44FEFEB5F7}" destId="{53949C89-BFA1-41F3-ADF6-5AE62B88DCE2}" srcOrd="0" destOrd="0" presId="urn:microsoft.com/office/officeart/2005/8/layout/vList2"/>
    <dgm:cxn modelId="{80D5A822-F869-4BEB-BE43-20A54DAE97A3}" srcId="{0C7BED98-5219-4BE3-A15B-2115C214D8E1}" destId="{4961392A-8BBD-4889-988E-58138FD665B3}" srcOrd="6" destOrd="0" parTransId="{E9E11443-DFF3-408D-A007-E427081AA729}" sibTransId="{7571435D-7112-455E-AFF3-28C67E5C5B93}"/>
    <dgm:cxn modelId="{B40E9338-6B8A-466E-AAF1-A7607494C448}" type="presOf" srcId="{B04783FD-E7AC-493A-A18E-4E3D57FE52C1}" destId="{C9185016-1EE7-428F-BE64-49C98EC64063}" srcOrd="0" destOrd="0" presId="urn:microsoft.com/office/officeart/2005/8/layout/vList2"/>
    <dgm:cxn modelId="{A455683F-6019-4395-A695-ED2CBE3231A7}" type="presOf" srcId="{4D19D34D-9929-41DA-8741-02E5E97335A8}" destId="{47483967-3445-45B3-A530-ACD5807BE0A3}" srcOrd="0" destOrd="0" presId="urn:microsoft.com/office/officeart/2005/8/layout/vList2"/>
    <dgm:cxn modelId="{BEB9C862-A6EE-4EFE-9AE5-6EC70862C826}" srcId="{0C7BED98-5219-4BE3-A15B-2115C214D8E1}" destId="{C8B2073A-2A5D-47DC-9C57-0DC9718BFDAD}" srcOrd="0" destOrd="0" parTransId="{747E5506-6FBE-47E3-846D-A3C26BD86B59}" sibTransId="{F0026F73-EE01-4EBE-BAA2-A206EDD3248A}"/>
    <dgm:cxn modelId="{7CE93072-DAC4-41EE-BFC8-9AF00F2762CA}" srcId="{0C7BED98-5219-4BE3-A15B-2115C214D8E1}" destId="{B04783FD-E7AC-493A-A18E-4E3D57FE52C1}" srcOrd="4" destOrd="0" parTransId="{27897555-864D-4E73-9FDF-0FB2A1073CCA}" sibTransId="{83DAFC08-E2A4-4431-904C-46C3E5AF716D}"/>
    <dgm:cxn modelId="{9D63E177-BEE0-4660-9A61-0AD76837A21F}" type="presOf" srcId="{5FFFF12B-A9C7-480D-8735-49B5F7ADA705}" destId="{8602EF80-5DA4-4719-B886-6B73D49891F6}" srcOrd="0" destOrd="0" presId="urn:microsoft.com/office/officeart/2005/8/layout/vList2"/>
    <dgm:cxn modelId="{FA27BA59-5EE4-4270-AEE0-45575E9B7105}" type="presOf" srcId="{35D11DB0-1338-4164-8AD4-55E89826D418}" destId="{3E37B8F3-E485-4965-88E1-5BDA9FF31458}" srcOrd="0" destOrd="0" presId="urn:microsoft.com/office/officeart/2005/8/layout/vList2"/>
    <dgm:cxn modelId="{5547CF59-9497-42A4-A73F-27E3524F483A}" srcId="{0C7BED98-5219-4BE3-A15B-2115C214D8E1}" destId="{35D11DB0-1338-4164-8AD4-55E89826D418}" srcOrd="2" destOrd="0" parTransId="{D57D12EA-CD0A-416D-829F-F4C5B9DE2607}" sibTransId="{5CA7B857-D204-4FE2-927B-F550DFA8C734}"/>
    <dgm:cxn modelId="{0D17668A-8402-4D94-AC83-C0D71CC74DA7}" srcId="{0C7BED98-5219-4BE3-A15B-2115C214D8E1}" destId="{EE3D1D5D-6936-45DA-973E-2EEA94104E80}" srcOrd="1" destOrd="0" parTransId="{44945C63-1C08-435B-BDEF-0A7A21B73583}" sibTransId="{3C19C754-5AED-42FE-8AC7-BA2B29BE806F}"/>
    <dgm:cxn modelId="{2921B48B-65F7-47AA-83CB-ECB204483983}" type="presOf" srcId="{4961392A-8BBD-4889-988E-58138FD665B3}" destId="{5594410E-760D-43AA-AB7A-4D1367880B18}" srcOrd="0" destOrd="0" presId="urn:microsoft.com/office/officeart/2005/8/layout/vList2"/>
    <dgm:cxn modelId="{DAD8CB8B-6E5D-4405-B655-CF5C95BE5C0C}" srcId="{0C7BED98-5219-4BE3-A15B-2115C214D8E1}" destId="{5FFFF12B-A9C7-480D-8735-49B5F7ADA705}" srcOrd="3" destOrd="0" parTransId="{CB5A16CC-E8EF-4D5A-B986-54A43F3BE375}" sibTransId="{BDBA21EE-28AD-4D32-B1F7-B3BBF84F3AD6}"/>
    <dgm:cxn modelId="{48F06AA2-2447-4D9E-B0F2-F04063CA941F}" type="presOf" srcId="{0C7BED98-5219-4BE3-A15B-2115C214D8E1}" destId="{6D2D060B-35BC-4883-8A8C-3DA94DB5AC75}" srcOrd="0" destOrd="0" presId="urn:microsoft.com/office/officeart/2005/8/layout/vList2"/>
    <dgm:cxn modelId="{796971F7-F1FA-4C2C-953F-445944D827C7}" type="presOf" srcId="{EE3D1D5D-6936-45DA-973E-2EEA94104E80}" destId="{DCCA99EC-822E-4230-9D5A-C60A0E63C839}" srcOrd="0" destOrd="0" presId="urn:microsoft.com/office/officeart/2005/8/layout/vList2"/>
    <dgm:cxn modelId="{BD8D22FB-849F-4B29-9098-56103565213B}" srcId="{0C7BED98-5219-4BE3-A15B-2115C214D8E1}" destId="{4D19D34D-9929-41DA-8741-02E5E97335A8}" srcOrd="5" destOrd="0" parTransId="{2463D0EA-4947-4B14-A3C9-26C99AD0860A}" sibTransId="{6B9ED4D1-9E6E-4894-AA6E-4F115C909197}"/>
    <dgm:cxn modelId="{0F50ECFC-5554-43D7-91A0-0E6E0280807C}" type="presOf" srcId="{C8B2073A-2A5D-47DC-9C57-0DC9718BFDAD}" destId="{21340E7C-25FB-4141-9FD2-9608D0EE575A}" srcOrd="0" destOrd="0" presId="urn:microsoft.com/office/officeart/2005/8/layout/vList2"/>
    <dgm:cxn modelId="{D4BDF6FE-173F-4145-9F40-C447BD038E1D}" srcId="{0C7BED98-5219-4BE3-A15B-2115C214D8E1}" destId="{F889DC1E-6C04-42A7-BBB6-0E44FEFEB5F7}" srcOrd="7" destOrd="0" parTransId="{91AEA2D4-86EE-44E2-8E81-D975F931F7F2}" sibTransId="{B6E56EF2-FB67-4D36-81A9-CC3E7425954E}"/>
    <dgm:cxn modelId="{99AB5078-EDE0-43E1-9564-D6C6EB20437E}" type="presParOf" srcId="{6D2D060B-35BC-4883-8A8C-3DA94DB5AC75}" destId="{21340E7C-25FB-4141-9FD2-9608D0EE575A}" srcOrd="0" destOrd="0" presId="urn:microsoft.com/office/officeart/2005/8/layout/vList2"/>
    <dgm:cxn modelId="{3BF67692-431B-4C58-9ADC-7060182EAF96}" type="presParOf" srcId="{6D2D060B-35BC-4883-8A8C-3DA94DB5AC75}" destId="{7AC51591-0C5D-466D-AA4B-8148BC3C056D}" srcOrd="1" destOrd="0" presId="urn:microsoft.com/office/officeart/2005/8/layout/vList2"/>
    <dgm:cxn modelId="{F69657D7-B5D8-40AA-9F5D-3DA42F524715}" type="presParOf" srcId="{6D2D060B-35BC-4883-8A8C-3DA94DB5AC75}" destId="{DCCA99EC-822E-4230-9D5A-C60A0E63C839}" srcOrd="2" destOrd="0" presId="urn:microsoft.com/office/officeart/2005/8/layout/vList2"/>
    <dgm:cxn modelId="{D7FC91C3-CF25-4EF1-BAA3-0D7EA5A6708F}" type="presParOf" srcId="{6D2D060B-35BC-4883-8A8C-3DA94DB5AC75}" destId="{C3BF6FCE-9590-41FC-B306-1F2815EF457C}" srcOrd="3" destOrd="0" presId="urn:microsoft.com/office/officeart/2005/8/layout/vList2"/>
    <dgm:cxn modelId="{231CF5FD-841B-4B01-84A2-06E2A35C1565}" type="presParOf" srcId="{6D2D060B-35BC-4883-8A8C-3DA94DB5AC75}" destId="{3E37B8F3-E485-4965-88E1-5BDA9FF31458}" srcOrd="4" destOrd="0" presId="urn:microsoft.com/office/officeart/2005/8/layout/vList2"/>
    <dgm:cxn modelId="{46320D10-AE07-41B3-8BDB-1D33DAA0B997}" type="presParOf" srcId="{6D2D060B-35BC-4883-8A8C-3DA94DB5AC75}" destId="{0072E5BE-8733-47F3-BC87-CEB3B0203FB0}" srcOrd="5" destOrd="0" presId="urn:microsoft.com/office/officeart/2005/8/layout/vList2"/>
    <dgm:cxn modelId="{4ADE2CAF-739B-4392-8850-62BFFC0D0598}" type="presParOf" srcId="{6D2D060B-35BC-4883-8A8C-3DA94DB5AC75}" destId="{8602EF80-5DA4-4719-B886-6B73D49891F6}" srcOrd="6" destOrd="0" presId="urn:microsoft.com/office/officeart/2005/8/layout/vList2"/>
    <dgm:cxn modelId="{E1BFA45E-F51A-44C9-8131-9BC195F7F437}" type="presParOf" srcId="{6D2D060B-35BC-4883-8A8C-3DA94DB5AC75}" destId="{8C5BF6A8-62C2-4EF2-8359-6D6C5FA5293E}" srcOrd="7" destOrd="0" presId="urn:microsoft.com/office/officeart/2005/8/layout/vList2"/>
    <dgm:cxn modelId="{E1038DC7-DCC1-45FC-AE74-EA434D1CEA86}" type="presParOf" srcId="{6D2D060B-35BC-4883-8A8C-3DA94DB5AC75}" destId="{C9185016-1EE7-428F-BE64-49C98EC64063}" srcOrd="8" destOrd="0" presId="urn:microsoft.com/office/officeart/2005/8/layout/vList2"/>
    <dgm:cxn modelId="{AAC3A7F1-329B-4E30-AF35-E06217A073D4}" type="presParOf" srcId="{6D2D060B-35BC-4883-8A8C-3DA94DB5AC75}" destId="{AE934F90-D83D-4390-8B70-C014B0405ECE}" srcOrd="9" destOrd="0" presId="urn:microsoft.com/office/officeart/2005/8/layout/vList2"/>
    <dgm:cxn modelId="{D71B6668-5020-4BAF-869D-6F4AA4ADEA94}" type="presParOf" srcId="{6D2D060B-35BC-4883-8A8C-3DA94DB5AC75}" destId="{47483967-3445-45B3-A530-ACD5807BE0A3}" srcOrd="10" destOrd="0" presId="urn:microsoft.com/office/officeart/2005/8/layout/vList2"/>
    <dgm:cxn modelId="{88FD96A0-E131-4CBC-9F56-441B9699571E}" type="presParOf" srcId="{6D2D060B-35BC-4883-8A8C-3DA94DB5AC75}" destId="{B143A149-AF50-4DFC-BE98-5CCA60379E66}" srcOrd="11" destOrd="0" presId="urn:microsoft.com/office/officeart/2005/8/layout/vList2"/>
    <dgm:cxn modelId="{729BC87C-456E-4CC2-BC11-B625D3EA1BDA}" type="presParOf" srcId="{6D2D060B-35BC-4883-8A8C-3DA94DB5AC75}" destId="{5594410E-760D-43AA-AB7A-4D1367880B18}" srcOrd="12" destOrd="0" presId="urn:microsoft.com/office/officeart/2005/8/layout/vList2"/>
    <dgm:cxn modelId="{32CBC9AC-72BD-4492-AA35-22318658B06A}" type="presParOf" srcId="{6D2D060B-35BC-4883-8A8C-3DA94DB5AC75}" destId="{15461C8E-B9FE-411A-AD3A-642E215B709D}" srcOrd="13" destOrd="0" presId="urn:microsoft.com/office/officeart/2005/8/layout/vList2"/>
    <dgm:cxn modelId="{22F2B714-F557-4C02-9456-C983F2066D21}" type="presParOf" srcId="{6D2D060B-35BC-4883-8A8C-3DA94DB5AC75}" destId="{53949C89-BFA1-41F3-ADF6-5AE62B88DCE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1C36F9-B778-43D9-9BED-514C30CEFC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C9A8B62-7AC6-43EA-B8FE-34745E398652}">
      <dgm:prSet/>
      <dgm:spPr/>
      <dgm:t>
        <a:bodyPr/>
        <a:lstStyle/>
        <a:p>
          <a:r>
            <a:rPr lang="en-US" dirty="0"/>
            <a:t>Various warning lights flashing</a:t>
          </a:r>
        </a:p>
      </dgm:t>
    </dgm:pt>
    <dgm:pt modelId="{A7C26577-73A3-44C3-9C98-BDD361CC38AE}" type="parTrans" cxnId="{824D0FA0-98FD-441C-962D-7FA40808A4C4}">
      <dgm:prSet/>
      <dgm:spPr/>
      <dgm:t>
        <a:bodyPr/>
        <a:lstStyle/>
        <a:p>
          <a:endParaRPr lang="en-US"/>
        </a:p>
      </dgm:t>
    </dgm:pt>
    <dgm:pt modelId="{DF6F577C-DF73-4ABC-B02D-BFC62B93D65E}" type="sibTrans" cxnId="{824D0FA0-98FD-441C-962D-7FA40808A4C4}">
      <dgm:prSet/>
      <dgm:spPr/>
      <dgm:t>
        <a:bodyPr/>
        <a:lstStyle/>
        <a:p>
          <a:endParaRPr lang="en-US"/>
        </a:p>
      </dgm:t>
    </dgm:pt>
    <dgm:pt modelId="{5A9B434A-E19A-4C86-8EA8-36AC55B0DD9F}">
      <dgm:prSet/>
      <dgm:spPr/>
      <dgm:t>
        <a:bodyPr/>
        <a:lstStyle/>
        <a:p>
          <a:r>
            <a:rPr lang="en-US"/>
            <a:t>Failsafe mode</a:t>
          </a:r>
        </a:p>
      </dgm:t>
    </dgm:pt>
    <dgm:pt modelId="{7F9E68C8-BC94-4954-9EB0-FCAD1E5C6C3A}" type="parTrans" cxnId="{7F3E3CF9-D79F-4559-B11B-93B044B25279}">
      <dgm:prSet/>
      <dgm:spPr/>
      <dgm:t>
        <a:bodyPr/>
        <a:lstStyle/>
        <a:p>
          <a:endParaRPr lang="en-US"/>
        </a:p>
      </dgm:t>
    </dgm:pt>
    <dgm:pt modelId="{421A1B69-B716-4B97-9937-69748C5BA026}" type="sibTrans" cxnId="{7F3E3CF9-D79F-4559-B11B-93B044B25279}">
      <dgm:prSet/>
      <dgm:spPr/>
      <dgm:t>
        <a:bodyPr/>
        <a:lstStyle/>
        <a:p>
          <a:endParaRPr lang="en-US"/>
        </a:p>
      </dgm:t>
    </dgm:pt>
    <dgm:pt modelId="{60F393D8-70F4-4BDE-BD81-7DF947AC57EC}">
      <dgm:prSet/>
      <dgm:spPr/>
      <dgm:t>
        <a:bodyPr/>
        <a:lstStyle/>
        <a:p>
          <a:r>
            <a:rPr lang="en-US" dirty="0"/>
            <a:t>Stalling</a:t>
          </a:r>
        </a:p>
      </dgm:t>
    </dgm:pt>
    <dgm:pt modelId="{44B65A41-A263-495C-9207-8698D66EBDD6}" type="parTrans" cxnId="{5C23EEE5-B411-4713-B1B2-5FCEB0965FED}">
      <dgm:prSet/>
      <dgm:spPr/>
      <dgm:t>
        <a:bodyPr/>
        <a:lstStyle/>
        <a:p>
          <a:endParaRPr lang="en-US"/>
        </a:p>
      </dgm:t>
    </dgm:pt>
    <dgm:pt modelId="{B0BE424E-767E-481C-8CE3-DA7B30B1A33C}" type="sibTrans" cxnId="{5C23EEE5-B411-4713-B1B2-5FCEB0965FED}">
      <dgm:prSet/>
      <dgm:spPr/>
      <dgm:t>
        <a:bodyPr/>
        <a:lstStyle/>
        <a:p>
          <a:endParaRPr lang="en-US"/>
        </a:p>
      </dgm:t>
    </dgm:pt>
    <dgm:pt modelId="{83773127-C494-46B8-89EF-582EBB124127}">
      <dgm:prSet/>
      <dgm:spPr/>
      <dgm:t>
        <a:bodyPr/>
        <a:lstStyle/>
        <a:p>
          <a:r>
            <a:rPr lang="en-US" dirty="0"/>
            <a:t>Engine Power loss</a:t>
          </a:r>
        </a:p>
      </dgm:t>
    </dgm:pt>
    <dgm:pt modelId="{82B9BAE4-396A-4166-B00A-1FB47B7CBB3D}" type="parTrans" cxnId="{D15B6E71-B91D-425F-844E-6F358E7718D0}">
      <dgm:prSet/>
      <dgm:spPr/>
      <dgm:t>
        <a:bodyPr/>
        <a:lstStyle/>
        <a:p>
          <a:endParaRPr lang="en-US"/>
        </a:p>
      </dgm:t>
    </dgm:pt>
    <dgm:pt modelId="{6A633EF6-E1BF-44AC-AAF7-2A760923A23B}" type="sibTrans" cxnId="{D15B6E71-B91D-425F-844E-6F358E7718D0}">
      <dgm:prSet/>
      <dgm:spPr/>
      <dgm:t>
        <a:bodyPr/>
        <a:lstStyle/>
        <a:p>
          <a:endParaRPr lang="en-US"/>
        </a:p>
      </dgm:t>
    </dgm:pt>
    <dgm:pt modelId="{A5044533-87CB-4B76-8337-DAA725CCDCAC}" type="pres">
      <dgm:prSet presAssocID="{031C36F9-B778-43D9-9BED-514C30CEFC1A}" presName="root" presStyleCnt="0">
        <dgm:presLayoutVars>
          <dgm:dir/>
          <dgm:resizeHandles val="exact"/>
        </dgm:presLayoutVars>
      </dgm:prSet>
      <dgm:spPr/>
    </dgm:pt>
    <dgm:pt modelId="{C997730F-6232-48EB-97FD-741A3777DECC}" type="pres">
      <dgm:prSet presAssocID="{0C9A8B62-7AC6-43EA-B8FE-34745E398652}" presName="compNode" presStyleCnt="0"/>
      <dgm:spPr/>
    </dgm:pt>
    <dgm:pt modelId="{2036FF6C-E908-4E48-85FD-B95E5843F7C3}" type="pres">
      <dgm:prSet presAssocID="{0C9A8B62-7AC6-43EA-B8FE-34745E398652}" presName="bgRect" presStyleLbl="bgShp" presStyleIdx="0" presStyleCnt="4"/>
      <dgm:spPr/>
    </dgm:pt>
    <dgm:pt modelId="{10B4EE89-43CB-4B18-B55E-CABE22149755}" type="pres">
      <dgm:prSet presAssocID="{0C9A8B62-7AC6-43EA-B8FE-34745E3986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A90534F-D11D-4D99-B71D-38F2E12E0DA3}" type="pres">
      <dgm:prSet presAssocID="{0C9A8B62-7AC6-43EA-B8FE-34745E398652}" presName="spaceRect" presStyleCnt="0"/>
      <dgm:spPr/>
    </dgm:pt>
    <dgm:pt modelId="{2567A2F2-2245-484E-BC41-3C92B0303F66}" type="pres">
      <dgm:prSet presAssocID="{0C9A8B62-7AC6-43EA-B8FE-34745E398652}" presName="parTx" presStyleLbl="revTx" presStyleIdx="0" presStyleCnt="4">
        <dgm:presLayoutVars>
          <dgm:chMax val="0"/>
          <dgm:chPref val="0"/>
        </dgm:presLayoutVars>
      </dgm:prSet>
      <dgm:spPr/>
    </dgm:pt>
    <dgm:pt modelId="{73DDD084-5564-491C-9D0C-DDAFD6B27E93}" type="pres">
      <dgm:prSet presAssocID="{DF6F577C-DF73-4ABC-B02D-BFC62B93D65E}" presName="sibTrans" presStyleCnt="0"/>
      <dgm:spPr/>
    </dgm:pt>
    <dgm:pt modelId="{129E660A-E88B-494D-B2F7-C6D20FB16ECC}" type="pres">
      <dgm:prSet presAssocID="{5A9B434A-E19A-4C86-8EA8-36AC55B0DD9F}" presName="compNode" presStyleCnt="0"/>
      <dgm:spPr/>
    </dgm:pt>
    <dgm:pt modelId="{83C8A02F-1534-4092-BDDE-BCB6577D6EBB}" type="pres">
      <dgm:prSet presAssocID="{5A9B434A-E19A-4C86-8EA8-36AC55B0DD9F}" presName="bgRect" presStyleLbl="bgShp" presStyleIdx="1" presStyleCnt="4"/>
      <dgm:spPr/>
    </dgm:pt>
    <dgm:pt modelId="{A2BBB7CA-F657-468F-A275-C7EC60A0EBEF}" type="pres">
      <dgm:prSet presAssocID="{5A9B434A-E19A-4C86-8EA8-36AC55B0DD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BFAC32-BB15-4BE1-8692-FB122809D3A9}" type="pres">
      <dgm:prSet presAssocID="{5A9B434A-E19A-4C86-8EA8-36AC55B0DD9F}" presName="spaceRect" presStyleCnt="0"/>
      <dgm:spPr/>
    </dgm:pt>
    <dgm:pt modelId="{28C5311D-FF7A-4DD5-8DEB-DCB6C0940C9A}" type="pres">
      <dgm:prSet presAssocID="{5A9B434A-E19A-4C86-8EA8-36AC55B0DD9F}" presName="parTx" presStyleLbl="revTx" presStyleIdx="1" presStyleCnt="4">
        <dgm:presLayoutVars>
          <dgm:chMax val="0"/>
          <dgm:chPref val="0"/>
        </dgm:presLayoutVars>
      </dgm:prSet>
      <dgm:spPr/>
    </dgm:pt>
    <dgm:pt modelId="{FE2655D4-E071-42D8-B233-203725498D2E}" type="pres">
      <dgm:prSet presAssocID="{421A1B69-B716-4B97-9937-69748C5BA026}" presName="sibTrans" presStyleCnt="0"/>
      <dgm:spPr/>
    </dgm:pt>
    <dgm:pt modelId="{BDC2FB2D-13E8-470D-8CC8-E21E2B1E9322}" type="pres">
      <dgm:prSet presAssocID="{60F393D8-70F4-4BDE-BD81-7DF947AC57EC}" presName="compNode" presStyleCnt="0"/>
      <dgm:spPr/>
    </dgm:pt>
    <dgm:pt modelId="{0AD6DE04-D664-4E25-A78A-523EEFA3284F}" type="pres">
      <dgm:prSet presAssocID="{60F393D8-70F4-4BDE-BD81-7DF947AC57EC}" presName="bgRect" presStyleLbl="bgShp" presStyleIdx="2" presStyleCnt="4"/>
      <dgm:spPr/>
    </dgm:pt>
    <dgm:pt modelId="{B470B4EA-1121-45F8-873C-AA0A6BB2E895}" type="pres">
      <dgm:prSet presAssocID="{60F393D8-70F4-4BDE-BD81-7DF947AC57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 Mechanic"/>
        </a:ext>
      </dgm:extLst>
    </dgm:pt>
    <dgm:pt modelId="{FD416E25-83EC-4FE9-8F54-E7FB4C4F4CD2}" type="pres">
      <dgm:prSet presAssocID="{60F393D8-70F4-4BDE-BD81-7DF947AC57EC}" presName="spaceRect" presStyleCnt="0"/>
      <dgm:spPr/>
    </dgm:pt>
    <dgm:pt modelId="{E7C033A0-E4C9-44F8-AC1C-9590B999200D}" type="pres">
      <dgm:prSet presAssocID="{60F393D8-70F4-4BDE-BD81-7DF947AC57EC}" presName="parTx" presStyleLbl="revTx" presStyleIdx="2" presStyleCnt="4">
        <dgm:presLayoutVars>
          <dgm:chMax val="0"/>
          <dgm:chPref val="0"/>
        </dgm:presLayoutVars>
      </dgm:prSet>
      <dgm:spPr/>
    </dgm:pt>
    <dgm:pt modelId="{5FE65A33-364C-4348-9BD2-189A8C93D232}" type="pres">
      <dgm:prSet presAssocID="{B0BE424E-767E-481C-8CE3-DA7B30B1A33C}" presName="sibTrans" presStyleCnt="0"/>
      <dgm:spPr/>
    </dgm:pt>
    <dgm:pt modelId="{C6EA0CAA-90A8-4DB7-84C3-89AA5EB07C21}" type="pres">
      <dgm:prSet presAssocID="{83773127-C494-46B8-89EF-582EBB124127}" presName="compNode" presStyleCnt="0"/>
      <dgm:spPr/>
    </dgm:pt>
    <dgm:pt modelId="{E7FA94A5-FC55-4364-A770-E7642A37D5B6}" type="pres">
      <dgm:prSet presAssocID="{83773127-C494-46B8-89EF-582EBB124127}" presName="bgRect" presStyleLbl="bgShp" presStyleIdx="3" presStyleCnt="4"/>
      <dgm:spPr/>
    </dgm:pt>
    <dgm:pt modelId="{891B05D2-5782-499D-B9D2-7763091BF4ED}" type="pres">
      <dgm:prSet presAssocID="{83773127-C494-46B8-89EF-582EBB1241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DBB6FE18-045D-4454-872D-A9AF8C66546B}" type="pres">
      <dgm:prSet presAssocID="{83773127-C494-46B8-89EF-582EBB124127}" presName="spaceRect" presStyleCnt="0"/>
      <dgm:spPr/>
    </dgm:pt>
    <dgm:pt modelId="{E5D3234E-7FF6-4155-824C-9240296ECAEC}" type="pres">
      <dgm:prSet presAssocID="{83773127-C494-46B8-89EF-582EBB1241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729701-DB52-4C0F-B191-D1A1600465CE}" type="presOf" srcId="{60F393D8-70F4-4BDE-BD81-7DF947AC57EC}" destId="{E7C033A0-E4C9-44F8-AC1C-9590B999200D}" srcOrd="0" destOrd="0" presId="urn:microsoft.com/office/officeart/2018/2/layout/IconVerticalSolidList"/>
    <dgm:cxn modelId="{863D7666-C5B9-4781-A83B-D6F2B5E70DB0}" type="presOf" srcId="{0C9A8B62-7AC6-43EA-B8FE-34745E398652}" destId="{2567A2F2-2245-484E-BC41-3C92B0303F66}" srcOrd="0" destOrd="0" presId="urn:microsoft.com/office/officeart/2018/2/layout/IconVerticalSolidList"/>
    <dgm:cxn modelId="{36A58D49-7FA0-4182-A425-511C628BE4CF}" type="presOf" srcId="{83773127-C494-46B8-89EF-582EBB124127}" destId="{E5D3234E-7FF6-4155-824C-9240296ECAEC}" srcOrd="0" destOrd="0" presId="urn:microsoft.com/office/officeart/2018/2/layout/IconVerticalSolidList"/>
    <dgm:cxn modelId="{0F2D8E6C-A392-43F9-B2AB-DDD1DAE45BB8}" type="presOf" srcId="{5A9B434A-E19A-4C86-8EA8-36AC55B0DD9F}" destId="{28C5311D-FF7A-4DD5-8DEB-DCB6C0940C9A}" srcOrd="0" destOrd="0" presId="urn:microsoft.com/office/officeart/2018/2/layout/IconVerticalSolidList"/>
    <dgm:cxn modelId="{D15B6E71-B91D-425F-844E-6F358E7718D0}" srcId="{031C36F9-B778-43D9-9BED-514C30CEFC1A}" destId="{83773127-C494-46B8-89EF-582EBB124127}" srcOrd="3" destOrd="0" parTransId="{82B9BAE4-396A-4166-B00A-1FB47B7CBB3D}" sibTransId="{6A633EF6-E1BF-44AC-AAF7-2A760923A23B}"/>
    <dgm:cxn modelId="{824D0FA0-98FD-441C-962D-7FA40808A4C4}" srcId="{031C36F9-B778-43D9-9BED-514C30CEFC1A}" destId="{0C9A8B62-7AC6-43EA-B8FE-34745E398652}" srcOrd="0" destOrd="0" parTransId="{A7C26577-73A3-44C3-9C98-BDD361CC38AE}" sibTransId="{DF6F577C-DF73-4ABC-B02D-BFC62B93D65E}"/>
    <dgm:cxn modelId="{5C23EEE5-B411-4713-B1B2-5FCEB0965FED}" srcId="{031C36F9-B778-43D9-9BED-514C30CEFC1A}" destId="{60F393D8-70F4-4BDE-BD81-7DF947AC57EC}" srcOrd="2" destOrd="0" parTransId="{44B65A41-A263-495C-9207-8698D66EBDD6}" sibTransId="{B0BE424E-767E-481C-8CE3-DA7B30B1A33C}"/>
    <dgm:cxn modelId="{77D2A1E6-DBBA-4D33-947C-E4E8A9BD8042}" type="presOf" srcId="{031C36F9-B778-43D9-9BED-514C30CEFC1A}" destId="{A5044533-87CB-4B76-8337-DAA725CCDCAC}" srcOrd="0" destOrd="0" presId="urn:microsoft.com/office/officeart/2018/2/layout/IconVerticalSolidList"/>
    <dgm:cxn modelId="{7F3E3CF9-D79F-4559-B11B-93B044B25279}" srcId="{031C36F9-B778-43D9-9BED-514C30CEFC1A}" destId="{5A9B434A-E19A-4C86-8EA8-36AC55B0DD9F}" srcOrd="1" destOrd="0" parTransId="{7F9E68C8-BC94-4954-9EB0-FCAD1E5C6C3A}" sibTransId="{421A1B69-B716-4B97-9937-69748C5BA026}"/>
    <dgm:cxn modelId="{75384BC2-EE1A-41B2-9AD1-08B1F61E1AF0}" type="presParOf" srcId="{A5044533-87CB-4B76-8337-DAA725CCDCAC}" destId="{C997730F-6232-48EB-97FD-741A3777DECC}" srcOrd="0" destOrd="0" presId="urn:microsoft.com/office/officeart/2018/2/layout/IconVerticalSolidList"/>
    <dgm:cxn modelId="{908AFCB7-4C74-4768-A37F-4CF03A87FA6E}" type="presParOf" srcId="{C997730F-6232-48EB-97FD-741A3777DECC}" destId="{2036FF6C-E908-4E48-85FD-B95E5843F7C3}" srcOrd="0" destOrd="0" presId="urn:microsoft.com/office/officeart/2018/2/layout/IconVerticalSolidList"/>
    <dgm:cxn modelId="{EB6D41B7-9DE5-4DCC-8197-F7B59771978B}" type="presParOf" srcId="{C997730F-6232-48EB-97FD-741A3777DECC}" destId="{10B4EE89-43CB-4B18-B55E-CABE22149755}" srcOrd="1" destOrd="0" presId="urn:microsoft.com/office/officeart/2018/2/layout/IconVerticalSolidList"/>
    <dgm:cxn modelId="{E4581FA5-96AE-42F5-8E18-1BE7D9CC9611}" type="presParOf" srcId="{C997730F-6232-48EB-97FD-741A3777DECC}" destId="{0A90534F-D11D-4D99-B71D-38F2E12E0DA3}" srcOrd="2" destOrd="0" presId="urn:microsoft.com/office/officeart/2018/2/layout/IconVerticalSolidList"/>
    <dgm:cxn modelId="{41EF75A7-76BB-4B82-9593-E85787A5979B}" type="presParOf" srcId="{C997730F-6232-48EB-97FD-741A3777DECC}" destId="{2567A2F2-2245-484E-BC41-3C92B0303F66}" srcOrd="3" destOrd="0" presId="urn:microsoft.com/office/officeart/2018/2/layout/IconVerticalSolidList"/>
    <dgm:cxn modelId="{4B039025-BF25-4C85-B28A-724C43D1D56C}" type="presParOf" srcId="{A5044533-87CB-4B76-8337-DAA725CCDCAC}" destId="{73DDD084-5564-491C-9D0C-DDAFD6B27E93}" srcOrd="1" destOrd="0" presId="urn:microsoft.com/office/officeart/2018/2/layout/IconVerticalSolidList"/>
    <dgm:cxn modelId="{754E34F0-ED98-4F84-9C9D-68E023BD70D9}" type="presParOf" srcId="{A5044533-87CB-4B76-8337-DAA725CCDCAC}" destId="{129E660A-E88B-494D-B2F7-C6D20FB16ECC}" srcOrd="2" destOrd="0" presId="urn:microsoft.com/office/officeart/2018/2/layout/IconVerticalSolidList"/>
    <dgm:cxn modelId="{0E86FF51-663A-444A-924B-8708694C7FF0}" type="presParOf" srcId="{129E660A-E88B-494D-B2F7-C6D20FB16ECC}" destId="{83C8A02F-1534-4092-BDDE-BCB6577D6EBB}" srcOrd="0" destOrd="0" presId="urn:microsoft.com/office/officeart/2018/2/layout/IconVerticalSolidList"/>
    <dgm:cxn modelId="{61B69B26-C016-4476-BD1B-69E0B46C789E}" type="presParOf" srcId="{129E660A-E88B-494D-B2F7-C6D20FB16ECC}" destId="{A2BBB7CA-F657-468F-A275-C7EC60A0EBEF}" srcOrd="1" destOrd="0" presId="urn:microsoft.com/office/officeart/2018/2/layout/IconVerticalSolidList"/>
    <dgm:cxn modelId="{43AC112C-74E3-4E4C-816F-0121D6DCD88D}" type="presParOf" srcId="{129E660A-E88B-494D-B2F7-C6D20FB16ECC}" destId="{B6BFAC32-BB15-4BE1-8692-FB122809D3A9}" srcOrd="2" destOrd="0" presId="urn:microsoft.com/office/officeart/2018/2/layout/IconVerticalSolidList"/>
    <dgm:cxn modelId="{5E8DE89D-1675-4D7E-801C-C41E2449DBD9}" type="presParOf" srcId="{129E660A-E88B-494D-B2F7-C6D20FB16ECC}" destId="{28C5311D-FF7A-4DD5-8DEB-DCB6C0940C9A}" srcOrd="3" destOrd="0" presId="urn:microsoft.com/office/officeart/2018/2/layout/IconVerticalSolidList"/>
    <dgm:cxn modelId="{C01EE407-D6FF-489B-A537-8F5CBEAA989F}" type="presParOf" srcId="{A5044533-87CB-4B76-8337-DAA725CCDCAC}" destId="{FE2655D4-E071-42D8-B233-203725498D2E}" srcOrd="3" destOrd="0" presId="urn:microsoft.com/office/officeart/2018/2/layout/IconVerticalSolidList"/>
    <dgm:cxn modelId="{3E996573-611D-455A-A65F-2D30132C83C7}" type="presParOf" srcId="{A5044533-87CB-4B76-8337-DAA725CCDCAC}" destId="{BDC2FB2D-13E8-470D-8CC8-E21E2B1E9322}" srcOrd="4" destOrd="0" presId="urn:microsoft.com/office/officeart/2018/2/layout/IconVerticalSolidList"/>
    <dgm:cxn modelId="{4DA47E70-5539-44E4-B032-3B78B51B940E}" type="presParOf" srcId="{BDC2FB2D-13E8-470D-8CC8-E21E2B1E9322}" destId="{0AD6DE04-D664-4E25-A78A-523EEFA3284F}" srcOrd="0" destOrd="0" presId="urn:microsoft.com/office/officeart/2018/2/layout/IconVerticalSolidList"/>
    <dgm:cxn modelId="{CB1E5B0A-D028-4FBE-B7EA-7C906A3AEC73}" type="presParOf" srcId="{BDC2FB2D-13E8-470D-8CC8-E21E2B1E9322}" destId="{B470B4EA-1121-45F8-873C-AA0A6BB2E895}" srcOrd="1" destOrd="0" presId="urn:microsoft.com/office/officeart/2018/2/layout/IconVerticalSolidList"/>
    <dgm:cxn modelId="{8C0A7B65-C057-41AE-B0E3-FF3234FC2D6D}" type="presParOf" srcId="{BDC2FB2D-13E8-470D-8CC8-E21E2B1E9322}" destId="{FD416E25-83EC-4FE9-8F54-E7FB4C4F4CD2}" srcOrd="2" destOrd="0" presId="urn:microsoft.com/office/officeart/2018/2/layout/IconVerticalSolidList"/>
    <dgm:cxn modelId="{9B38F19A-2B9E-43AB-9A17-5BF703FF794F}" type="presParOf" srcId="{BDC2FB2D-13E8-470D-8CC8-E21E2B1E9322}" destId="{E7C033A0-E4C9-44F8-AC1C-9590B999200D}" srcOrd="3" destOrd="0" presId="urn:microsoft.com/office/officeart/2018/2/layout/IconVerticalSolidList"/>
    <dgm:cxn modelId="{B3A23964-91F5-42E3-B656-618E7BEEC07E}" type="presParOf" srcId="{A5044533-87CB-4B76-8337-DAA725CCDCAC}" destId="{5FE65A33-364C-4348-9BD2-189A8C93D232}" srcOrd="5" destOrd="0" presId="urn:microsoft.com/office/officeart/2018/2/layout/IconVerticalSolidList"/>
    <dgm:cxn modelId="{51D667B2-E259-4DC3-BD4A-9BD9061B7CCD}" type="presParOf" srcId="{A5044533-87CB-4B76-8337-DAA725CCDCAC}" destId="{C6EA0CAA-90A8-4DB7-84C3-89AA5EB07C21}" srcOrd="6" destOrd="0" presId="urn:microsoft.com/office/officeart/2018/2/layout/IconVerticalSolidList"/>
    <dgm:cxn modelId="{207F76A9-0262-4956-8C82-E1F31F4F2C7B}" type="presParOf" srcId="{C6EA0CAA-90A8-4DB7-84C3-89AA5EB07C21}" destId="{E7FA94A5-FC55-4364-A770-E7642A37D5B6}" srcOrd="0" destOrd="0" presId="urn:microsoft.com/office/officeart/2018/2/layout/IconVerticalSolidList"/>
    <dgm:cxn modelId="{F4235547-802A-41E9-9F20-113A5247F748}" type="presParOf" srcId="{C6EA0CAA-90A8-4DB7-84C3-89AA5EB07C21}" destId="{891B05D2-5782-499D-B9D2-7763091BF4ED}" srcOrd="1" destOrd="0" presId="urn:microsoft.com/office/officeart/2018/2/layout/IconVerticalSolidList"/>
    <dgm:cxn modelId="{74681246-4F51-4785-A2AE-DABE4B070590}" type="presParOf" srcId="{C6EA0CAA-90A8-4DB7-84C3-89AA5EB07C21}" destId="{DBB6FE18-045D-4454-872D-A9AF8C66546B}" srcOrd="2" destOrd="0" presId="urn:microsoft.com/office/officeart/2018/2/layout/IconVerticalSolidList"/>
    <dgm:cxn modelId="{50EEBD9F-2284-4FAB-AC02-71366C33E623}" type="presParOf" srcId="{C6EA0CAA-90A8-4DB7-84C3-89AA5EB07C21}" destId="{E5D3234E-7FF6-4155-824C-9240296ECA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BED98-5219-4BE3-A15B-2115C214D8E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8B2073A-2A5D-47DC-9C57-0DC9718BFDAD}">
      <dgm:prSet/>
      <dgm:spPr/>
      <dgm:t>
        <a:bodyPr/>
        <a:lstStyle/>
        <a:p>
          <a:pPr>
            <a:buNone/>
          </a:pPr>
          <a:r>
            <a:rPr lang="en-US" dirty="0"/>
            <a:t>Program modification</a:t>
          </a:r>
        </a:p>
      </dgm:t>
    </dgm:pt>
    <dgm:pt modelId="{747E5506-6FBE-47E3-846D-A3C26BD86B59}" type="parTrans" cxnId="{BEB9C862-A6EE-4EFE-9AE5-6EC70862C826}">
      <dgm:prSet/>
      <dgm:spPr/>
      <dgm:t>
        <a:bodyPr/>
        <a:lstStyle/>
        <a:p>
          <a:endParaRPr lang="en-US"/>
        </a:p>
      </dgm:t>
    </dgm:pt>
    <dgm:pt modelId="{F0026F73-EE01-4EBE-BAA2-A206EDD3248A}" type="sibTrans" cxnId="{BEB9C862-A6EE-4EFE-9AE5-6EC70862C826}">
      <dgm:prSet/>
      <dgm:spPr/>
      <dgm:t>
        <a:bodyPr/>
        <a:lstStyle/>
        <a:p>
          <a:endParaRPr lang="en-US"/>
        </a:p>
      </dgm:t>
    </dgm:pt>
    <dgm:pt modelId="{EE3D1D5D-6936-45DA-973E-2EEA94104E80}">
      <dgm:prSet/>
      <dgm:spPr/>
      <dgm:t>
        <a:bodyPr/>
        <a:lstStyle/>
        <a:p>
          <a:r>
            <a:rPr lang="en-US" dirty="0"/>
            <a:t>Inverter circuit modification</a:t>
          </a:r>
        </a:p>
      </dgm:t>
    </dgm:pt>
    <dgm:pt modelId="{44945C63-1C08-435B-BDEF-0A7A21B73583}" type="parTrans" cxnId="{0D17668A-8402-4D94-AC83-C0D71CC74DA7}">
      <dgm:prSet/>
      <dgm:spPr/>
      <dgm:t>
        <a:bodyPr/>
        <a:lstStyle/>
        <a:p>
          <a:endParaRPr lang="en-US"/>
        </a:p>
      </dgm:t>
    </dgm:pt>
    <dgm:pt modelId="{3C19C754-5AED-42FE-8AC7-BA2B29BE806F}" type="sibTrans" cxnId="{0D17668A-8402-4D94-AC83-C0D71CC74DA7}">
      <dgm:prSet/>
      <dgm:spPr/>
      <dgm:t>
        <a:bodyPr/>
        <a:lstStyle/>
        <a:p>
          <a:endParaRPr lang="en-US"/>
        </a:p>
      </dgm:t>
    </dgm:pt>
    <dgm:pt modelId="{35D11DB0-1338-4164-8AD4-55E89826D418}">
      <dgm:prSet/>
      <dgm:spPr/>
      <dgm:t>
        <a:bodyPr/>
        <a:lstStyle/>
        <a:p>
          <a:r>
            <a:rPr lang="en-US" dirty="0"/>
            <a:t>Transformer heating</a:t>
          </a:r>
        </a:p>
      </dgm:t>
    </dgm:pt>
    <dgm:pt modelId="{D57D12EA-CD0A-416D-829F-F4C5B9DE2607}" type="parTrans" cxnId="{5547CF59-9497-42A4-A73F-27E3524F483A}">
      <dgm:prSet/>
      <dgm:spPr/>
      <dgm:t>
        <a:bodyPr/>
        <a:lstStyle/>
        <a:p>
          <a:endParaRPr lang="en-US"/>
        </a:p>
      </dgm:t>
    </dgm:pt>
    <dgm:pt modelId="{5CA7B857-D204-4FE2-927B-F550DFA8C734}" type="sibTrans" cxnId="{5547CF59-9497-42A4-A73F-27E3524F483A}">
      <dgm:prSet/>
      <dgm:spPr/>
      <dgm:t>
        <a:bodyPr/>
        <a:lstStyle/>
        <a:p>
          <a:endParaRPr lang="en-US"/>
        </a:p>
      </dgm:t>
    </dgm:pt>
    <dgm:pt modelId="{5FFFF12B-A9C7-480D-8735-49B5F7ADA705}">
      <dgm:prSet/>
      <dgm:spPr/>
      <dgm:t>
        <a:bodyPr/>
        <a:lstStyle/>
        <a:p>
          <a:r>
            <a:rPr lang="en-US" dirty="0"/>
            <a:t>Warning lights flashing</a:t>
          </a:r>
        </a:p>
      </dgm:t>
    </dgm:pt>
    <dgm:pt modelId="{CB5A16CC-E8EF-4D5A-B986-54A43F3BE375}" type="parTrans" cxnId="{DAD8CB8B-6E5D-4405-B655-CF5C95BE5C0C}">
      <dgm:prSet/>
      <dgm:spPr/>
      <dgm:t>
        <a:bodyPr/>
        <a:lstStyle/>
        <a:p>
          <a:endParaRPr lang="en-US"/>
        </a:p>
      </dgm:t>
    </dgm:pt>
    <dgm:pt modelId="{BDBA21EE-28AD-4D32-B1F7-B3BBF84F3AD6}" type="sibTrans" cxnId="{DAD8CB8B-6E5D-4405-B655-CF5C95BE5C0C}">
      <dgm:prSet/>
      <dgm:spPr/>
      <dgm:t>
        <a:bodyPr/>
        <a:lstStyle/>
        <a:p>
          <a:endParaRPr lang="en-US"/>
        </a:p>
      </dgm:t>
    </dgm:pt>
    <dgm:pt modelId="{B04783FD-E7AC-493A-A18E-4E3D57FE52C1}">
      <dgm:prSet/>
      <dgm:spPr/>
      <dgm:t>
        <a:bodyPr/>
        <a:lstStyle/>
        <a:p>
          <a:r>
            <a:rPr lang="en-US" dirty="0"/>
            <a:t>Transformer damage</a:t>
          </a:r>
        </a:p>
      </dgm:t>
    </dgm:pt>
    <dgm:pt modelId="{27897555-864D-4E73-9FDF-0FB2A1073CCA}" type="parTrans" cxnId="{7CE93072-DAC4-41EE-BFC8-9AF00F2762CA}">
      <dgm:prSet/>
      <dgm:spPr/>
      <dgm:t>
        <a:bodyPr/>
        <a:lstStyle/>
        <a:p>
          <a:endParaRPr lang="en-US"/>
        </a:p>
      </dgm:t>
    </dgm:pt>
    <dgm:pt modelId="{83DAFC08-E2A4-4431-904C-46C3E5AF716D}" type="sibTrans" cxnId="{7CE93072-DAC4-41EE-BFC8-9AF00F2762CA}">
      <dgm:prSet/>
      <dgm:spPr/>
      <dgm:t>
        <a:bodyPr/>
        <a:lstStyle/>
        <a:p>
          <a:endParaRPr lang="en-US"/>
        </a:p>
      </dgm:t>
    </dgm:pt>
    <dgm:pt modelId="{4D19D34D-9929-41DA-8741-02E5E97335A8}">
      <dgm:prSet/>
      <dgm:spPr/>
      <dgm:t>
        <a:bodyPr/>
        <a:lstStyle/>
        <a:p>
          <a:r>
            <a:rPr lang="en-US" dirty="0"/>
            <a:t>Engine Power lose</a:t>
          </a:r>
        </a:p>
      </dgm:t>
    </dgm:pt>
    <dgm:pt modelId="{2463D0EA-4947-4B14-A3C9-26C99AD0860A}" type="parTrans" cxnId="{BD8D22FB-849F-4B29-9098-56103565213B}">
      <dgm:prSet/>
      <dgm:spPr/>
      <dgm:t>
        <a:bodyPr/>
        <a:lstStyle/>
        <a:p>
          <a:endParaRPr lang="en-US"/>
        </a:p>
      </dgm:t>
    </dgm:pt>
    <dgm:pt modelId="{6B9ED4D1-9E6E-4894-AA6E-4F115C909197}" type="sibTrans" cxnId="{BD8D22FB-849F-4B29-9098-56103565213B}">
      <dgm:prSet/>
      <dgm:spPr/>
      <dgm:t>
        <a:bodyPr/>
        <a:lstStyle/>
        <a:p>
          <a:endParaRPr lang="en-US"/>
        </a:p>
      </dgm:t>
    </dgm:pt>
    <dgm:pt modelId="{1CD6D5B3-0BD0-4A6B-831E-1680B0D37AFD}" type="pres">
      <dgm:prSet presAssocID="{0C7BED98-5219-4BE3-A15B-2115C214D8E1}" presName="Name0" presStyleCnt="0">
        <dgm:presLayoutVars>
          <dgm:dir/>
          <dgm:resizeHandles val="exact"/>
        </dgm:presLayoutVars>
      </dgm:prSet>
      <dgm:spPr/>
    </dgm:pt>
    <dgm:pt modelId="{89438D06-3806-4E42-B9AD-06834B23C4A5}" type="pres">
      <dgm:prSet presAssocID="{C8B2073A-2A5D-47DC-9C57-0DC9718BFDAD}" presName="node" presStyleLbl="node1" presStyleIdx="0" presStyleCnt="6" custLinFactNeighborX="-132" custLinFactNeighborY="1704">
        <dgm:presLayoutVars>
          <dgm:bulletEnabled val="1"/>
        </dgm:presLayoutVars>
      </dgm:prSet>
      <dgm:spPr/>
    </dgm:pt>
    <dgm:pt modelId="{C459CFDE-4DA6-4A30-9681-39475F0E3127}" type="pres">
      <dgm:prSet presAssocID="{F0026F73-EE01-4EBE-BAA2-A206EDD3248A}" presName="sibTrans" presStyleLbl="sibTrans1D1" presStyleIdx="0" presStyleCnt="5"/>
      <dgm:spPr/>
    </dgm:pt>
    <dgm:pt modelId="{4538C241-2190-4B8B-AF0C-21B994B822A5}" type="pres">
      <dgm:prSet presAssocID="{F0026F73-EE01-4EBE-BAA2-A206EDD3248A}" presName="connectorText" presStyleLbl="sibTrans1D1" presStyleIdx="0" presStyleCnt="5"/>
      <dgm:spPr/>
    </dgm:pt>
    <dgm:pt modelId="{B3795962-EB12-41D0-9E75-93D3DAA2E282}" type="pres">
      <dgm:prSet presAssocID="{EE3D1D5D-6936-45DA-973E-2EEA94104E80}" presName="node" presStyleLbl="node1" presStyleIdx="1" presStyleCnt="6">
        <dgm:presLayoutVars>
          <dgm:bulletEnabled val="1"/>
        </dgm:presLayoutVars>
      </dgm:prSet>
      <dgm:spPr/>
    </dgm:pt>
    <dgm:pt modelId="{3CE6B5AD-BFC7-4C36-9F9C-BD7EA1DD3496}" type="pres">
      <dgm:prSet presAssocID="{3C19C754-5AED-42FE-8AC7-BA2B29BE806F}" presName="sibTrans" presStyleLbl="sibTrans1D1" presStyleIdx="1" presStyleCnt="5"/>
      <dgm:spPr/>
    </dgm:pt>
    <dgm:pt modelId="{A5836464-6E5A-430E-90E2-74751B8EB091}" type="pres">
      <dgm:prSet presAssocID="{3C19C754-5AED-42FE-8AC7-BA2B29BE806F}" presName="connectorText" presStyleLbl="sibTrans1D1" presStyleIdx="1" presStyleCnt="5"/>
      <dgm:spPr/>
    </dgm:pt>
    <dgm:pt modelId="{AC47EA5B-AE90-405D-98B7-AA4FE08AD78D}" type="pres">
      <dgm:prSet presAssocID="{35D11DB0-1338-4164-8AD4-55E89826D418}" presName="node" presStyleLbl="node1" presStyleIdx="2" presStyleCnt="6">
        <dgm:presLayoutVars>
          <dgm:bulletEnabled val="1"/>
        </dgm:presLayoutVars>
      </dgm:prSet>
      <dgm:spPr/>
    </dgm:pt>
    <dgm:pt modelId="{E371491E-E15A-4510-8CBE-46E7DFF5B0A6}" type="pres">
      <dgm:prSet presAssocID="{5CA7B857-D204-4FE2-927B-F550DFA8C734}" presName="sibTrans" presStyleLbl="sibTrans1D1" presStyleIdx="2" presStyleCnt="5"/>
      <dgm:spPr/>
    </dgm:pt>
    <dgm:pt modelId="{75899C6C-BCA3-49AB-B148-5A4C24C1803E}" type="pres">
      <dgm:prSet presAssocID="{5CA7B857-D204-4FE2-927B-F550DFA8C734}" presName="connectorText" presStyleLbl="sibTrans1D1" presStyleIdx="2" presStyleCnt="5"/>
      <dgm:spPr/>
    </dgm:pt>
    <dgm:pt modelId="{B4319447-3519-4D80-9E84-F3D7C0DF230B}" type="pres">
      <dgm:prSet presAssocID="{5FFFF12B-A9C7-480D-8735-49B5F7ADA705}" presName="node" presStyleLbl="node1" presStyleIdx="3" presStyleCnt="6">
        <dgm:presLayoutVars>
          <dgm:bulletEnabled val="1"/>
        </dgm:presLayoutVars>
      </dgm:prSet>
      <dgm:spPr/>
    </dgm:pt>
    <dgm:pt modelId="{A3901EA0-3315-432C-BB52-6ED04154FB4A}" type="pres">
      <dgm:prSet presAssocID="{BDBA21EE-28AD-4D32-B1F7-B3BBF84F3AD6}" presName="sibTrans" presStyleLbl="sibTrans1D1" presStyleIdx="3" presStyleCnt="5"/>
      <dgm:spPr/>
    </dgm:pt>
    <dgm:pt modelId="{7543991B-42DA-4494-B331-E1E0DE0C0BB3}" type="pres">
      <dgm:prSet presAssocID="{BDBA21EE-28AD-4D32-B1F7-B3BBF84F3AD6}" presName="connectorText" presStyleLbl="sibTrans1D1" presStyleIdx="3" presStyleCnt="5"/>
      <dgm:spPr/>
    </dgm:pt>
    <dgm:pt modelId="{98FD9BF2-041D-4885-8BE8-2DC2D95EE71A}" type="pres">
      <dgm:prSet presAssocID="{B04783FD-E7AC-493A-A18E-4E3D57FE52C1}" presName="node" presStyleLbl="node1" presStyleIdx="4" presStyleCnt="6">
        <dgm:presLayoutVars>
          <dgm:bulletEnabled val="1"/>
        </dgm:presLayoutVars>
      </dgm:prSet>
      <dgm:spPr/>
    </dgm:pt>
    <dgm:pt modelId="{FB44E213-4358-4FAA-8414-BA6118F2A5A4}" type="pres">
      <dgm:prSet presAssocID="{83DAFC08-E2A4-4431-904C-46C3E5AF716D}" presName="sibTrans" presStyleLbl="sibTrans1D1" presStyleIdx="4" presStyleCnt="5"/>
      <dgm:spPr/>
    </dgm:pt>
    <dgm:pt modelId="{778032A2-4310-44D7-91EC-9F9990B6313B}" type="pres">
      <dgm:prSet presAssocID="{83DAFC08-E2A4-4431-904C-46C3E5AF716D}" presName="connectorText" presStyleLbl="sibTrans1D1" presStyleIdx="4" presStyleCnt="5"/>
      <dgm:spPr/>
    </dgm:pt>
    <dgm:pt modelId="{A75A9C81-1A79-4939-A2A3-6DA84466B5C7}" type="pres">
      <dgm:prSet presAssocID="{4D19D34D-9929-41DA-8741-02E5E97335A8}" presName="node" presStyleLbl="node1" presStyleIdx="5" presStyleCnt="6">
        <dgm:presLayoutVars>
          <dgm:bulletEnabled val="1"/>
        </dgm:presLayoutVars>
      </dgm:prSet>
      <dgm:spPr/>
    </dgm:pt>
  </dgm:ptLst>
  <dgm:cxnLst>
    <dgm:cxn modelId="{8B899401-661E-426E-9E7B-FADE116B34D3}" type="presOf" srcId="{3C19C754-5AED-42FE-8AC7-BA2B29BE806F}" destId="{3CE6B5AD-BFC7-4C36-9F9C-BD7EA1DD3496}" srcOrd="0" destOrd="0" presId="urn:microsoft.com/office/officeart/2016/7/layout/RepeatingBendingProcessNew"/>
    <dgm:cxn modelId="{BEB9C862-A6EE-4EFE-9AE5-6EC70862C826}" srcId="{0C7BED98-5219-4BE3-A15B-2115C214D8E1}" destId="{C8B2073A-2A5D-47DC-9C57-0DC9718BFDAD}" srcOrd="0" destOrd="0" parTransId="{747E5506-6FBE-47E3-846D-A3C26BD86B59}" sibTransId="{F0026F73-EE01-4EBE-BAA2-A206EDD3248A}"/>
    <dgm:cxn modelId="{6F814544-7E81-474C-8954-90F6A30D84FF}" type="presOf" srcId="{F0026F73-EE01-4EBE-BAA2-A206EDD3248A}" destId="{4538C241-2190-4B8B-AF0C-21B994B822A5}" srcOrd="1" destOrd="0" presId="urn:microsoft.com/office/officeart/2016/7/layout/RepeatingBendingProcessNew"/>
    <dgm:cxn modelId="{6732A26E-920C-4948-A00E-1F7F57FFFE16}" type="presOf" srcId="{EE3D1D5D-6936-45DA-973E-2EEA94104E80}" destId="{B3795962-EB12-41D0-9E75-93D3DAA2E282}" srcOrd="0" destOrd="0" presId="urn:microsoft.com/office/officeart/2016/7/layout/RepeatingBendingProcessNew"/>
    <dgm:cxn modelId="{57E2194F-E8CF-4FF6-A494-D06E97100002}" type="presOf" srcId="{83DAFC08-E2A4-4431-904C-46C3E5AF716D}" destId="{778032A2-4310-44D7-91EC-9F9990B6313B}" srcOrd="1" destOrd="0" presId="urn:microsoft.com/office/officeart/2016/7/layout/RepeatingBendingProcessNew"/>
    <dgm:cxn modelId="{7737AD70-0053-40A6-B96F-85722F9D08A4}" type="presOf" srcId="{4D19D34D-9929-41DA-8741-02E5E97335A8}" destId="{A75A9C81-1A79-4939-A2A3-6DA84466B5C7}" srcOrd="0" destOrd="0" presId="urn:microsoft.com/office/officeart/2016/7/layout/RepeatingBendingProcessNew"/>
    <dgm:cxn modelId="{E7C8A271-5BD5-4A99-9D54-1DE742BADDBA}" type="presOf" srcId="{F0026F73-EE01-4EBE-BAA2-A206EDD3248A}" destId="{C459CFDE-4DA6-4A30-9681-39475F0E3127}" srcOrd="0" destOrd="0" presId="urn:microsoft.com/office/officeart/2016/7/layout/RepeatingBendingProcessNew"/>
    <dgm:cxn modelId="{7CE93072-DAC4-41EE-BFC8-9AF00F2762CA}" srcId="{0C7BED98-5219-4BE3-A15B-2115C214D8E1}" destId="{B04783FD-E7AC-493A-A18E-4E3D57FE52C1}" srcOrd="4" destOrd="0" parTransId="{27897555-864D-4E73-9FDF-0FB2A1073CCA}" sibTransId="{83DAFC08-E2A4-4431-904C-46C3E5AF716D}"/>
    <dgm:cxn modelId="{9ACCA553-15EF-4EA5-9212-091D7D838C2D}" type="presOf" srcId="{5FFFF12B-A9C7-480D-8735-49B5F7ADA705}" destId="{B4319447-3519-4D80-9E84-F3D7C0DF230B}" srcOrd="0" destOrd="0" presId="urn:microsoft.com/office/officeart/2016/7/layout/RepeatingBendingProcessNew"/>
    <dgm:cxn modelId="{5547CF59-9497-42A4-A73F-27E3524F483A}" srcId="{0C7BED98-5219-4BE3-A15B-2115C214D8E1}" destId="{35D11DB0-1338-4164-8AD4-55E89826D418}" srcOrd="2" destOrd="0" parTransId="{D57D12EA-CD0A-416D-829F-F4C5B9DE2607}" sibTransId="{5CA7B857-D204-4FE2-927B-F550DFA8C734}"/>
    <dgm:cxn modelId="{B83CB083-DBEA-45CB-B803-9F25126FFB24}" type="presOf" srcId="{0C7BED98-5219-4BE3-A15B-2115C214D8E1}" destId="{1CD6D5B3-0BD0-4A6B-831E-1680B0D37AFD}" srcOrd="0" destOrd="0" presId="urn:microsoft.com/office/officeart/2016/7/layout/RepeatingBendingProcessNew"/>
    <dgm:cxn modelId="{0D17668A-8402-4D94-AC83-C0D71CC74DA7}" srcId="{0C7BED98-5219-4BE3-A15B-2115C214D8E1}" destId="{EE3D1D5D-6936-45DA-973E-2EEA94104E80}" srcOrd="1" destOrd="0" parTransId="{44945C63-1C08-435B-BDEF-0A7A21B73583}" sibTransId="{3C19C754-5AED-42FE-8AC7-BA2B29BE806F}"/>
    <dgm:cxn modelId="{DAD8CB8B-6E5D-4405-B655-CF5C95BE5C0C}" srcId="{0C7BED98-5219-4BE3-A15B-2115C214D8E1}" destId="{5FFFF12B-A9C7-480D-8735-49B5F7ADA705}" srcOrd="3" destOrd="0" parTransId="{CB5A16CC-E8EF-4D5A-B986-54A43F3BE375}" sibTransId="{BDBA21EE-28AD-4D32-B1F7-B3BBF84F3AD6}"/>
    <dgm:cxn modelId="{7FF2008D-0E0C-4DB9-808B-6D1DC9BFFF2F}" type="presOf" srcId="{5CA7B857-D204-4FE2-927B-F550DFA8C734}" destId="{75899C6C-BCA3-49AB-B148-5A4C24C1803E}" srcOrd="1" destOrd="0" presId="urn:microsoft.com/office/officeart/2016/7/layout/RepeatingBendingProcessNew"/>
    <dgm:cxn modelId="{2F65E79E-9556-4E29-A1E2-E702FAA82A45}" type="presOf" srcId="{5CA7B857-D204-4FE2-927B-F550DFA8C734}" destId="{E371491E-E15A-4510-8CBE-46E7DFF5B0A6}" srcOrd="0" destOrd="0" presId="urn:microsoft.com/office/officeart/2016/7/layout/RepeatingBendingProcessNew"/>
    <dgm:cxn modelId="{61782CB3-E3F9-4914-B817-45F29F0B1DC1}" type="presOf" srcId="{BDBA21EE-28AD-4D32-B1F7-B3BBF84F3AD6}" destId="{A3901EA0-3315-432C-BB52-6ED04154FB4A}" srcOrd="0" destOrd="0" presId="urn:microsoft.com/office/officeart/2016/7/layout/RepeatingBendingProcessNew"/>
    <dgm:cxn modelId="{D4CB2FB5-E3A7-4EF7-AE29-4412C05C5588}" type="presOf" srcId="{C8B2073A-2A5D-47DC-9C57-0DC9718BFDAD}" destId="{89438D06-3806-4E42-B9AD-06834B23C4A5}" srcOrd="0" destOrd="0" presId="urn:microsoft.com/office/officeart/2016/7/layout/RepeatingBendingProcessNew"/>
    <dgm:cxn modelId="{CE7611B8-75A4-4EB3-B205-621F9AFDD9CF}" type="presOf" srcId="{3C19C754-5AED-42FE-8AC7-BA2B29BE806F}" destId="{A5836464-6E5A-430E-90E2-74751B8EB091}" srcOrd="1" destOrd="0" presId="urn:microsoft.com/office/officeart/2016/7/layout/RepeatingBendingProcessNew"/>
    <dgm:cxn modelId="{6EA149CD-7849-4394-B957-4F0365818953}" type="presOf" srcId="{35D11DB0-1338-4164-8AD4-55E89826D418}" destId="{AC47EA5B-AE90-405D-98B7-AA4FE08AD78D}" srcOrd="0" destOrd="0" presId="urn:microsoft.com/office/officeart/2016/7/layout/RepeatingBendingProcessNew"/>
    <dgm:cxn modelId="{769229DB-3641-4794-ADEB-09E8FA63C03C}" type="presOf" srcId="{83DAFC08-E2A4-4431-904C-46C3E5AF716D}" destId="{FB44E213-4358-4FAA-8414-BA6118F2A5A4}" srcOrd="0" destOrd="0" presId="urn:microsoft.com/office/officeart/2016/7/layout/RepeatingBendingProcessNew"/>
    <dgm:cxn modelId="{A79D39E3-8CB0-4F6D-BA95-11FD5324AC96}" type="presOf" srcId="{BDBA21EE-28AD-4D32-B1F7-B3BBF84F3AD6}" destId="{7543991B-42DA-4494-B331-E1E0DE0C0BB3}" srcOrd="1" destOrd="0" presId="urn:microsoft.com/office/officeart/2016/7/layout/RepeatingBendingProcessNew"/>
    <dgm:cxn modelId="{416877FA-275F-48B5-B535-5C34BC6292CA}" type="presOf" srcId="{B04783FD-E7AC-493A-A18E-4E3D57FE52C1}" destId="{98FD9BF2-041D-4885-8BE8-2DC2D95EE71A}" srcOrd="0" destOrd="0" presId="urn:microsoft.com/office/officeart/2016/7/layout/RepeatingBendingProcessNew"/>
    <dgm:cxn modelId="{BD8D22FB-849F-4B29-9098-56103565213B}" srcId="{0C7BED98-5219-4BE3-A15B-2115C214D8E1}" destId="{4D19D34D-9929-41DA-8741-02E5E97335A8}" srcOrd="5" destOrd="0" parTransId="{2463D0EA-4947-4B14-A3C9-26C99AD0860A}" sibTransId="{6B9ED4D1-9E6E-4894-AA6E-4F115C909197}"/>
    <dgm:cxn modelId="{0692D8CD-C884-4E9F-BC0B-1AD8F9CC4A4B}" type="presParOf" srcId="{1CD6D5B3-0BD0-4A6B-831E-1680B0D37AFD}" destId="{89438D06-3806-4E42-B9AD-06834B23C4A5}" srcOrd="0" destOrd="0" presId="urn:microsoft.com/office/officeart/2016/7/layout/RepeatingBendingProcessNew"/>
    <dgm:cxn modelId="{182195E9-AA2C-4FA2-AE8F-C880CE297936}" type="presParOf" srcId="{1CD6D5B3-0BD0-4A6B-831E-1680B0D37AFD}" destId="{C459CFDE-4DA6-4A30-9681-39475F0E3127}" srcOrd="1" destOrd="0" presId="urn:microsoft.com/office/officeart/2016/7/layout/RepeatingBendingProcessNew"/>
    <dgm:cxn modelId="{D49FEA38-86D1-4995-ADE8-3BC52CDCFE91}" type="presParOf" srcId="{C459CFDE-4DA6-4A30-9681-39475F0E3127}" destId="{4538C241-2190-4B8B-AF0C-21B994B822A5}" srcOrd="0" destOrd="0" presId="urn:microsoft.com/office/officeart/2016/7/layout/RepeatingBendingProcessNew"/>
    <dgm:cxn modelId="{F9DDB454-5795-422A-BDD6-A70FDD8BED96}" type="presParOf" srcId="{1CD6D5B3-0BD0-4A6B-831E-1680B0D37AFD}" destId="{B3795962-EB12-41D0-9E75-93D3DAA2E282}" srcOrd="2" destOrd="0" presId="urn:microsoft.com/office/officeart/2016/7/layout/RepeatingBendingProcessNew"/>
    <dgm:cxn modelId="{DF147F51-BB25-461B-8BFC-F4472D15A847}" type="presParOf" srcId="{1CD6D5B3-0BD0-4A6B-831E-1680B0D37AFD}" destId="{3CE6B5AD-BFC7-4C36-9F9C-BD7EA1DD3496}" srcOrd="3" destOrd="0" presId="urn:microsoft.com/office/officeart/2016/7/layout/RepeatingBendingProcessNew"/>
    <dgm:cxn modelId="{F8CC9A72-A3A3-456D-9018-32BE19D68D66}" type="presParOf" srcId="{3CE6B5AD-BFC7-4C36-9F9C-BD7EA1DD3496}" destId="{A5836464-6E5A-430E-90E2-74751B8EB091}" srcOrd="0" destOrd="0" presId="urn:microsoft.com/office/officeart/2016/7/layout/RepeatingBendingProcessNew"/>
    <dgm:cxn modelId="{B7C5C338-0A8B-407E-9C51-97836DE6B259}" type="presParOf" srcId="{1CD6D5B3-0BD0-4A6B-831E-1680B0D37AFD}" destId="{AC47EA5B-AE90-405D-98B7-AA4FE08AD78D}" srcOrd="4" destOrd="0" presId="urn:microsoft.com/office/officeart/2016/7/layout/RepeatingBendingProcessNew"/>
    <dgm:cxn modelId="{29CEEA7A-FC20-41C8-92C1-29C12AFEF249}" type="presParOf" srcId="{1CD6D5B3-0BD0-4A6B-831E-1680B0D37AFD}" destId="{E371491E-E15A-4510-8CBE-46E7DFF5B0A6}" srcOrd="5" destOrd="0" presId="urn:microsoft.com/office/officeart/2016/7/layout/RepeatingBendingProcessNew"/>
    <dgm:cxn modelId="{A64B21E7-51C6-4E0C-B252-88120A213D11}" type="presParOf" srcId="{E371491E-E15A-4510-8CBE-46E7DFF5B0A6}" destId="{75899C6C-BCA3-49AB-B148-5A4C24C1803E}" srcOrd="0" destOrd="0" presId="urn:microsoft.com/office/officeart/2016/7/layout/RepeatingBendingProcessNew"/>
    <dgm:cxn modelId="{25BD3310-330D-41B5-B2B7-64252BC7E776}" type="presParOf" srcId="{1CD6D5B3-0BD0-4A6B-831E-1680B0D37AFD}" destId="{B4319447-3519-4D80-9E84-F3D7C0DF230B}" srcOrd="6" destOrd="0" presId="urn:microsoft.com/office/officeart/2016/7/layout/RepeatingBendingProcessNew"/>
    <dgm:cxn modelId="{3E0649E0-400F-4ECD-9545-0869C9BC0D42}" type="presParOf" srcId="{1CD6D5B3-0BD0-4A6B-831E-1680B0D37AFD}" destId="{A3901EA0-3315-432C-BB52-6ED04154FB4A}" srcOrd="7" destOrd="0" presId="urn:microsoft.com/office/officeart/2016/7/layout/RepeatingBendingProcessNew"/>
    <dgm:cxn modelId="{FB25282E-5CE0-4C95-A7A2-DAD7D6958E0D}" type="presParOf" srcId="{A3901EA0-3315-432C-BB52-6ED04154FB4A}" destId="{7543991B-42DA-4494-B331-E1E0DE0C0BB3}" srcOrd="0" destOrd="0" presId="urn:microsoft.com/office/officeart/2016/7/layout/RepeatingBendingProcessNew"/>
    <dgm:cxn modelId="{373C0E5F-572B-4ECD-A58D-9F63D205923E}" type="presParOf" srcId="{1CD6D5B3-0BD0-4A6B-831E-1680B0D37AFD}" destId="{98FD9BF2-041D-4885-8BE8-2DC2D95EE71A}" srcOrd="8" destOrd="0" presId="urn:microsoft.com/office/officeart/2016/7/layout/RepeatingBendingProcessNew"/>
    <dgm:cxn modelId="{6321EE60-6C51-4C74-92BD-CA181826B74E}" type="presParOf" srcId="{1CD6D5B3-0BD0-4A6B-831E-1680B0D37AFD}" destId="{FB44E213-4358-4FAA-8414-BA6118F2A5A4}" srcOrd="9" destOrd="0" presId="urn:microsoft.com/office/officeart/2016/7/layout/RepeatingBendingProcessNew"/>
    <dgm:cxn modelId="{917B6A45-B8EE-43B4-B5A8-12648A06ED7C}" type="presParOf" srcId="{FB44E213-4358-4FAA-8414-BA6118F2A5A4}" destId="{778032A2-4310-44D7-91EC-9F9990B6313B}" srcOrd="0" destOrd="0" presId="urn:microsoft.com/office/officeart/2016/7/layout/RepeatingBendingProcessNew"/>
    <dgm:cxn modelId="{25559B7B-AEFF-4393-A88D-CDD00BFAC82F}" type="presParOf" srcId="{1CD6D5B3-0BD0-4A6B-831E-1680B0D37AFD}" destId="{A75A9C81-1A79-4939-A2A3-6DA84466B5C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80F4AC-38FC-4EA1-AC6F-4A917F1738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182D89-52C7-4D12-BC89-8CFB9E4E804E}">
      <dgm:prSet/>
      <dgm:spPr/>
      <dgm:t>
        <a:bodyPr/>
        <a:lstStyle/>
        <a:p>
          <a:r>
            <a:rPr lang="en-US"/>
            <a:t>Boundary Testing</a:t>
          </a:r>
        </a:p>
      </dgm:t>
    </dgm:pt>
    <dgm:pt modelId="{C1EC7480-8F74-420E-A6C9-FCF566120765}" type="parTrans" cxnId="{2930B4FF-9150-471B-8B76-19F3A942DDD6}">
      <dgm:prSet/>
      <dgm:spPr/>
      <dgm:t>
        <a:bodyPr/>
        <a:lstStyle/>
        <a:p>
          <a:endParaRPr lang="en-US"/>
        </a:p>
      </dgm:t>
    </dgm:pt>
    <dgm:pt modelId="{0FD7FDC1-1539-4C03-ABE1-6A50B5C71D40}" type="sibTrans" cxnId="{2930B4FF-9150-471B-8B76-19F3A942DDD6}">
      <dgm:prSet/>
      <dgm:spPr/>
      <dgm:t>
        <a:bodyPr/>
        <a:lstStyle/>
        <a:p>
          <a:endParaRPr lang="en-US"/>
        </a:p>
      </dgm:t>
    </dgm:pt>
    <dgm:pt modelId="{09AD93A8-41EA-4F56-86AD-8D1B09DE2FEB}">
      <dgm:prSet/>
      <dgm:spPr/>
      <dgm:t>
        <a:bodyPr/>
        <a:lstStyle/>
        <a:p>
          <a:r>
            <a:rPr lang="en-US" dirty="0"/>
            <a:t>Integration Testing</a:t>
          </a:r>
        </a:p>
      </dgm:t>
    </dgm:pt>
    <dgm:pt modelId="{985489FF-A904-4407-ADC4-E1AD34B715E3}" type="parTrans" cxnId="{FFC09A6F-353B-42EA-89BD-EB59CD9D8F22}">
      <dgm:prSet/>
      <dgm:spPr/>
      <dgm:t>
        <a:bodyPr/>
        <a:lstStyle/>
        <a:p>
          <a:endParaRPr lang="en-US"/>
        </a:p>
      </dgm:t>
    </dgm:pt>
    <dgm:pt modelId="{CF205068-278A-43DC-B2B0-D8412AAA37F7}" type="sibTrans" cxnId="{FFC09A6F-353B-42EA-89BD-EB59CD9D8F22}">
      <dgm:prSet/>
      <dgm:spPr/>
      <dgm:t>
        <a:bodyPr/>
        <a:lstStyle/>
        <a:p>
          <a:endParaRPr lang="en-US"/>
        </a:p>
      </dgm:t>
    </dgm:pt>
    <dgm:pt modelId="{52E2DAF8-37D2-45C7-8F1F-8F41878C6176}">
      <dgm:prSet/>
      <dgm:spPr/>
      <dgm:t>
        <a:bodyPr/>
        <a:lstStyle/>
        <a:p>
          <a:r>
            <a:rPr lang="en-US" dirty="0"/>
            <a:t>Third Party testing</a:t>
          </a:r>
        </a:p>
      </dgm:t>
    </dgm:pt>
    <dgm:pt modelId="{331C137D-B132-48BA-B205-E598EF04258D}" type="parTrans" cxnId="{DD4E0BCB-C488-4AAC-BD4F-55FD3FA118B2}">
      <dgm:prSet/>
      <dgm:spPr/>
      <dgm:t>
        <a:bodyPr/>
        <a:lstStyle/>
        <a:p>
          <a:endParaRPr lang="en-US"/>
        </a:p>
      </dgm:t>
    </dgm:pt>
    <dgm:pt modelId="{D87A184B-F573-47E6-A304-1C9B52D1F7B1}" type="sibTrans" cxnId="{DD4E0BCB-C488-4AAC-BD4F-55FD3FA118B2}">
      <dgm:prSet/>
      <dgm:spPr/>
      <dgm:t>
        <a:bodyPr/>
        <a:lstStyle/>
        <a:p>
          <a:endParaRPr lang="en-US"/>
        </a:p>
      </dgm:t>
    </dgm:pt>
    <dgm:pt modelId="{7354C980-A45A-4F86-8BC1-C78F727FDB9F}" type="pres">
      <dgm:prSet presAssocID="{1880F4AC-38FC-4EA1-AC6F-4A917F17382D}" presName="linear" presStyleCnt="0">
        <dgm:presLayoutVars>
          <dgm:animLvl val="lvl"/>
          <dgm:resizeHandles val="exact"/>
        </dgm:presLayoutVars>
      </dgm:prSet>
      <dgm:spPr/>
    </dgm:pt>
    <dgm:pt modelId="{3EE31157-46EE-4473-99B0-77117AC3447F}" type="pres">
      <dgm:prSet presAssocID="{D0182D89-52C7-4D12-BC89-8CFB9E4E80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0BD644-9F34-4A3E-8E1E-724857A76617}" type="pres">
      <dgm:prSet presAssocID="{0FD7FDC1-1539-4C03-ABE1-6A50B5C71D40}" presName="spacer" presStyleCnt="0"/>
      <dgm:spPr/>
    </dgm:pt>
    <dgm:pt modelId="{CC85DB36-AABD-4E54-9198-4FD8CF7C01D4}" type="pres">
      <dgm:prSet presAssocID="{09AD93A8-41EA-4F56-86AD-8D1B09DE2F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41BD1E-3BF7-4EF4-8ED6-4E26D2510BED}" type="pres">
      <dgm:prSet presAssocID="{CF205068-278A-43DC-B2B0-D8412AAA37F7}" presName="spacer" presStyleCnt="0"/>
      <dgm:spPr/>
    </dgm:pt>
    <dgm:pt modelId="{B130A7A2-2FBF-4F55-9654-5C530CB86F2C}" type="pres">
      <dgm:prSet presAssocID="{52E2DAF8-37D2-45C7-8F1F-8F41878C61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26ACD47-BD4D-4646-8D46-97FE89212FAF}" type="presOf" srcId="{09AD93A8-41EA-4F56-86AD-8D1B09DE2FEB}" destId="{CC85DB36-AABD-4E54-9198-4FD8CF7C01D4}" srcOrd="0" destOrd="0" presId="urn:microsoft.com/office/officeart/2005/8/layout/vList2"/>
    <dgm:cxn modelId="{FFC09A6F-353B-42EA-89BD-EB59CD9D8F22}" srcId="{1880F4AC-38FC-4EA1-AC6F-4A917F17382D}" destId="{09AD93A8-41EA-4F56-86AD-8D1B09DE2FEB}" srcOrd="1" destOrd="0" parTransId="{985489FF-A904-4407-ADC4-E1AD34B715E3}" sibTransId="{CF205068-278A-43DC-B2B0-D8412AAA37F7}"/>
    <dgm:cxn modelId="{15444899-AA3A-49A4-8B6D-A23584E066E1}" type="presOf" srcId="{52E2DAF8-37D2-45C7-8F1F-8F41878C6176}" destId="{B130A7A2-2FBF-4F55-9654-5C530CB86F2C}" srcOrd="0" destOrd="0" presId="urn:microsoft.com/office/officeart/2005/8/layout/vList2"/>
    <dgm:cxn modelId="{DD4E0BCB-C488-4AAC-BD4F-55FD3FA118B2}" srcId="{1880F4AC-38FC-4EA1-AC6F-4A917F17382D}" destId="{52E2DAF8-37D2-45C7-8F1F-8F41878C6176}" srcOrd="2" destOrd="0" parTransId="{331C137D-B132-48BA-B205-E598EF04258D}" sibTransId="{D87A184B-F573-47E6-A304-1C9B52D1F7B1}"/>
    <dgm:cxn modelId="{3C0A32D0-E6A5-4CE4-AE37-3AFA51D81868}" type="presOf" srcId="{1880F4AC-38FC-4EA1-AC6F-4A917F17382D}" destId="{7354C980-A45A-4F86-8BC1-C78F727FDB9F}" srcOrd="0" destOrd="0" presId="urn:microsoft.com/office/officeart/2005/8/layout/vList2"/>
    <dgm:cxn modelId="{BDFEA7EA-F2EB-4E96-92A9-52C7F9A01F13}" type="presOf" srcId="{D0182D89-52C7-4D12-BC89-8CFB9E4E804E}" destId="{3EE31157-46EE-4473-99B0-77117AC3447F}" srcOrd="0" destOrd="0" presId="urn:microsoft.com/office/officeart/2005/8/layout/vList2"/>
    <dgm:cxn modelId="{2930B4FF-9150-471B-8B76-19F3A942DDD6}" srcId="{1880F4AC-38FC-4EA1-AC6F-4A917F17382D}" destId="{D0182D89-52C7-4D12-BC89-8CFB9E4E804E}" srcOrd="0" destOrd="0" parTransId="{C1EC7480-8F74-420E-A6C9-FCF566120765}" sibTransId="{0FD7FDC1-1539-4C03-ABE1-6A50B5C71D40}"/>
    <dgm:cxn modelId="{5E9C27AA-2B4B-40D4-882A-3B95887E49E5}" type="presParOf" srcId="{7354C980-A45A-4F86-8BC1-C78F727FDB9F}" destId="{3EE31157-46EE-4473-99B0-77117AC3447F}" srcOrd="0" destOrd="0" presId="urn:microsoft.com/office/officeart/2005/8/layout/vList2"/>
    <dgm:cxn modelId="{A3DB51AB-0E3B-420E-BBC4-876EE259F2C3}" type="presParOf" srcId="{7354C980-A45A-4F86-8BC1-C78F727FDB9F}" destId="{F30BD644-9F34-4A3E-8E1E-724857A76617}" srcOrd="1" destOrd="0" presId="urn:microsoft.com/office/officeart/2005/8/layout/vList2"/>
    <dgm:cxn modelId="{FEB4DB15-AAED-416A-8E6F-C852B92C0281}" type="presParOf" srcId="{7354C980-A45A-4F86-8BC1-C78F727FDB9F}" destId="{CC85DB36-AABD-4E54-9198-4FD8CF7C01D4}" srcOrd="2" destOrd="0" presId="urn:microsoft.com/office/officeart/2005/8/layout/vList2"/>
    <dgm:cxn modelId="{79AEEED9-A27B-4269-8B13-849D74747B48}" type="presParOf" srcId="{7354C980-A45A-4F86-8BC1-C78F727FDB9F}" destId="{0B41BD1E-3BF7-4EF4-8ED6-4E26D2510BED}" srcOrd="3" destOrd="0" presId="urn:microsoft.com/office/officeart/2005/8/layout/vList2"/>
    <dgm:cxn modelId="{05C6FA53-748B-4CA6-9E70-CB99C436F27B}" type="presParOf" srcId="{7354C980-A45A-4F86-8BC1-C78F727FDB9F}" destId="{B130A7A2-2FBF-4F55-9654-5C530CB86F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80F4AC-38FC-4EA1-AC6F-4A917F17382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182D89-52C7-4D12-BC89-8CFB9E4E804E}">
      <dgm:prSet/>
      <dgm:spPr/>
      <dgm:t>
        <a:bodyPr/>
        <a:lstStyle/>
        <a:p>
          <a:r>
            <a:rPr lang="en-US" b="0" i="0" dirty="0"/>
            <a:t>Which boosts battery output voltage from 200 volts to as much as 500 volts when needed to power the motor.</a:t>
          </a:r>
          <a:endParaRPr lang="en-US" dirty="0"/>
        </a:p>
        <a:p>
          <a:endParaRPr lang="en-US" dirty="0"/>
        </a:p>
      </dgm:t>
    </dgm:pt>
    <dgm:pt modelId="{C1EC7480-8F74-420E-A6C9-FCF566120765}" type="parTrans" cxnId="{2930B4FF-9150-471B-8B76-19F3A942DDD6}">
      <dgm:prSet/>
      <dgm:spPr/>
      <dgm:t>
        <a:bodyPr/>
        <a:lstStyle/>
        <a:p>
          <a:endParaRPr lang="en-US"/>
        </a:p>
      </dgm:t>
    </dgm:pt>
    <dgm:pt modelId="{0FD7FDC1-1539-4C03-ABE1-6A50B5C71D40}" type="sibTrans" cxnId="{2930B4FF-9150-471B-8B76-19F3A942DDD6}">
      <dgm:prSet phldrT="01"/>
      <dgm:spPr/>
      <dgm:t>
        <a:bodyPr/>
        <a:lstStyle/>
        <a:p>
          <a:r>
            <a:rPr lang="en-US" dirty="0"/>
            <a:t>01 Inverter</a:t>
          </a:r>
        </a:p>
      </dgm:t>
    </dgm:pt>
    <dgm:pt modelId="{09AD93A8-41EA-4F56-86AD-8D1B09DE2FEB}">
      <dgm:prSet/>
      <dgm:spPr/>
      <dgm:t>
        <a:bodyPr/>
        <a:lstStyle/>
        <a:p>
          <a:r>
            <a:rPr lang="en-US" b="0" i="0" dirty="0"/>
            <a:t>That adjusted the power to drive the wheels that was variously supplied by the engine and the electric motors.</a:t>
          </a:r>
          <a:endParaRPr lang="en-US" dirty="0"/>
        </a:p>
      </dgm:t>
    </dgm:pt>
    <dgm:pt modelId="{985489FF-A904-4407-ADC4-E1AD34B715E3}" type="parTrans" cxnId="{FFC09A6F-353B-42EA-89BD-EB59CD9D8F22}">
      <dgm:prSet/>
      <dgm:spPr/>
      <dgm:t>
        <a:bodyPr/>
        <a:lstStyle/>
        <a:p>
          <a:endParaRPr lang="en-US"/>
        </a:p>
      </dgm:t>
    </dgm:pt>
    <dgm:pt modelId="{CF205068-278A-43DC-B2B0-D8412AAA37F7}" type="sibTrans" cxnId="{FFC09A6F-353B-42EA-89BD-EB59CD9D8F22}">
      <dgm:prSet phldrT="02"/>
      <dgm:spPr/>
      <dgm:t>
        <a:bodyPr/>
        <a:lstStyle/>
        <a:p>
          <a:r>
            <a:rPr lang="en-US" dirty="0"/>
            <a:t>02 Algorithms</a:t>
          </a:r>
        </a:p>
      </dgm:t>
    </dgm:pt>
    <dgm:pt modelId="{F512A7FC-0E31-491F-A59E-85C25DDF8BB6}" type="pres">
      <dgm:prSet presAssocID="{1880F4AC-38FC-4EA1-AC6F-4A917F17382D}" presName="Name0" presStyleCnt="0">
        <dgm:presLayoutVars>
          <dgm:animLvl val="lvl"/>
          <dgm:resizeHandles val="exact"/>
        </dgm:presLayoutVars>
      </dgm:prSet>
      <dgm:spPr/>
    </dgm:pt>
    <dgm:pt modelId="{AD8E6766-F54B-4CF5-B181-CF6B64C6DABB}" type="pres">
      <dgm:prSet presAssocID="{D0182D89-52C7-4D12-BC89-8CFB9E4E804E}" presName="compositeNode" presStyleCnt="0">
        <dgm:presLayoutVars>
          <dgm:bulletEnabled val="1"/>
        </dgm:presLayoutVars>
      </dgm:prSet>
      <dgm:spPr/>
    </dgm:pt>
    <dgm:pt modelId="{FCC0570C-E074-4912-AFE6-ECAE283F9F3A}" type="pres">
      <dgm:prSet presAssocID="{D0182D89-52C7-4D12-BC89-8CFB9E4E804E}" presName="bgRect" presStyleLbl="alignNode1" presStyleIdx="0" presStyleCnt="2"/>
      <dgm:spPr/>
    </dgm:pt>
    <dgm:pt modelId="{B4BBD888-C805-4B78-877C-572F0DBAC4E5}" type="pres">
      <dgm:prSet presAssocID="{0FD7FDC1-1539-4C03-ABE1-6A50B5C71D40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39D06A2-3632-45D8-90E1-CAC6B9F12DB8}" type="pres">
      <dgm:prSet presAssocID="{D0182D89-52C7-4D12-BC89-8CFB9E4E804E}" presName="nodeRect" presStyleLbl="alignNode1" presStyleIdx="0" presStyleCnt="2">
        <dgm:presLayoutVars>
          <dgm:bulletEnabled val="1"/>
        </dgm:presLayoutVars>
      </dgm:prSet>
      <dgm:spPr/>
    </dgm:pt>
    <dgm:pt modelId="{CC4B8FE2-80DF-4654-B94E-E0EF9F9608BC}" type="pres">
      <dgm:prSet presAssocID="{0FD7FDC1-1539-4C03-ABE1-6A50B5C71D40}" presName="sibTrans" presStyleCnt="0"/>
      <dgm:spPr/>
    </dgm:pt>
    <dgm:pt modelId="{A7B52499-40AF-4563-B7A1-D8DE3FBE2AE9}" type="pres">
      <dgm:prSet presAssocID="{09AD93A8-41EA-4F56-86AD-8D1B09DE2FEB}" presName="compositeNode" presStyleCnt="0">
        <dgm:presLayoutVars>
          <dgm:bulletEnabled val="1"/>
        </dgm:presLayoutVars>
      </dgm:prSet>
      <dgm:spPr/>
    </dgm:pt>
    <dgm:pt modelId="{74FBFD4D-B88E-4D09-9D71-A42519E84803}" type="pres">
      <dgm:prSet presAssocID="{09AD93A8-41EA-4F56-86AD-8D1B09DE2FEB}" presName="bgRect" presStyleLbl="alignNode1" presStyleIdx="1" presStyleCnt="2"/>
      <dgm:spPr/>
    </dgm:pt>
    <dgm:pt modelId="{B36731CF-03B3-457E-A57C-4A7795820B37}" type="pres">
      <dgm:prSet presAssocID="{CF205068-278A-43DC-B2B0-D8412AAA37F7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B318FB3B-7FF7-4248-8C53-5A134F0C3823}" type="pres">
      <dgm:prSet presAssocID="{09AD93A8-41EA-4F56-86AD-8D1B09DE2FEB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6354D12D-FA59-48C4-A7D5-B4F77B413A4B}" type="presOf" srcId="{09AD93A8-41EA-4F56-86AD-8D1B09DE2FEB}" destId="{B318FB3B-7FF7-4248-8C53-5A134F0C3823}" srcOrd="1" destOrd="0" presId="urn:microsoft.com/office/officeart/2016/7/layout/LinearBlockProcessNumbered"/>
    <dgm:cxn modelId="{9C432232-6CBD-4F76-B670-56CF5C9B191B}" type="presOf" srcId="{1880F4AC-38FC-4EA1-AC6F-4A917F17382D}" destId="{F512A7FC-0E31-491F-A59E-85C25DDF8BB6}" srcOrd="0" destOrd="0" presId="urn:microsoft.com/office/officeart/2016/7/layout/LinearBlockProcessNumbered"/>
    <dgm:cxn modelId="{93341935-FBA5-4AD5-AA7E-E088B41FC498}" type="presOf" srcId="{09AD93A8-41EA-4F56-86AD-8D1B09DE2FEB}" destId="{74FBFD4D-B88E-4D09-9D71-A42519E84803}" srcOrd="0" destOrd="0" presId="urn:microsoft.com/office/officeart/2016/7/layout/LinearBlockProcessNumbered"/>
    <dgm:cxn modelId="{4F429E37-FFFA-42B8-8631-55F7216DF7AE}" type="presOf" srcId="{D0182D89-52C7-4D12-BC89-8CFB9E4E804E}" destId="{439D06A2-3632-45D8-90E1-CAC6B9F12DB8}" srcOrd="1" destOrd="0" presId="urn:microsoft.com/office/officeart/2016/7/layout/LinearBlockProcessNumbered"/>
    <dgm:cxn modelId="{FFC09A6F-353B-42EA-89BD-EB59CD9D8F22}" srcId="{1880F4AC-38FC-4EA1-AC6F-4A917F17382D}" destId="{09AD93A8-41EA-4F56-86AD-8D1B09DE2FEB}" srcOrd="1" destOrd="0" parTransId="{985489FF-A904-4407-ADC4-E1AD34B715E3}" sibTransId="{CF205068-278A-43DC-B2B0-D8412AAA37F7}"/>
    <dgm:cxn modelId="{AD10FC83-2DC3-44A7-9FDC-AC4DB8D38537}" type="presOf" srcId="{CF205068-278A-43DC-B2B0-D8412AAA37F7}" destId="{B36731CF-03B3-457E-A57C-4A7795820B37}" srcOrd="0" destOrd="0" presId="urn:microsoft.com/office/officeart/2016/7/layout/LinearBlockProcessNumbered"/>
    <dgm:cxn modelId="{C0EA9C8D-86CC-45CC-9666-F8ACFCC6C60E}" type="presOf" srcId="{D0182D89-52C7-4D12-BC89-8CFB9E4E804E}" destId="{FCC0570C-E074-4912-AFE6-ECAE283F9F3A}" srcOrd="0" destOrd="0" presId="urn:microsoft.com/office/officeart/2016/7/layout/LinearBlockProcessNumbered"/>
    <dgm:cxn modelId="{9B520EE5-97D0-473B-A25E-364F6FD5FCC5}" type="presOf" srcId="{0FD7FDC1-1539-4C03-ABE1-6A50B5C71D40}" destId="{B4BBD888-C805-4B78-877C-572F0DBAC4E5}" srcOrd="0" destOrd="0" presId="urn:microsoft.com/office/officeart/2016/7/layout/LinearBlockProcessNumbered"/>
    <dgm:cxn modelId="{2930B4FF-9150-471B-8B76-19F3A942DDD6}" srcId="{1880F4AC-38FC-4EA1-AC6F-4A917F17382D}" destId="{D0182D89-52C7-4D12-BC89-8CFB9E4E804E}" srcOrd="0" destOrd="0" parTransId="{C1EC7480-8F74-420E-A6C9-FCF566120765}" sibTransId="{0FD7FDC1-1539-4C03-ABE1-6A50B5C71D40}"/>
    <dgm:cxn modelId="{B61A0224-469F-44FB-BA5A-4E2A8065B54E}" type="presParOf" srcId="{F512A7FC-0E31-491F-A59E-85C25DDF8BB6}" destId="{AD8E6766-F54B-4CF5-B181-CF6B64C6DABB}" srcOrd="0" destOrd="0" presId="urn:microsoft.com/office/officeart/2016/7/layout/LinearBlockProcessNumbered"/>
    <dgm:cxn modelId="{912594EA-9F16-41D8-82F0-6E08117016B7}" type="presParOf" srcId="{AD8E6766-F54B-4CF5-B181-CF6B64C6DABB}" destId="{FCC0570C-E074-4912-AFE6-ECAE283F9F3A}" srcOrd="0" destOrd="0" presId="urn:microsoft.com/office/officeart/2016/7/layout/LinearBlockProcessNumbered"/>
    <dgm:cxn modelId="{16D32725-4124-45F9-AD61-B57810FEAB46}" type="presParOf" srcId="{AD8E6766-F54B-4CF5-B181-CF6B64C6DABB}" destId="{B4BBD888-C805-4B78-877C-572F0DBAC4E5}" srcOrd="1" destOrd="0" presId="urn:microsoft.com/office/officeart/2016/7/layout/LinearBlockProcessNumbered"/>
    <dgm:cxn modelId="{3A761B59-D9E4-485E-9AD7-D0C906B5D872}" type="presParOf" srcId="{AD8E6766-F54B-4CF5-B181-CF6B64C6DABB}" destId="{439D06A2-3632-45D8-90E1-CAC6B9F12DB8}" srcOrd="2" destOrd="0" presId="urn:microsoft.com/office/officeart/2016/7/layout/LinearBlockProcessNumbered"/>
    <dgm:cxn modelId="{4A486A81-70CB-47CF-9F25-7F3CC96EE8C1}" type="presParOf" srcId="{F512A7FC-0E31-491F-A59E-85C25DDF8BB6}" destId="{CC4B8FE2-80DF-4654-B94E-E0EF9F9608BC}" srcOrd="1" destOrd="0" presId="urn:microsoft.com/office/officeart/2016/7/layout/LinearBlockProcessNumbered"/>
    <dgm:cxn modelId="{7D6BF69B-A1DA-4857-AE10-D0816ED05771}" type="presParOf" srcId="{F512A7FC-0E31-491F-A59E-85C25DDF8BB6}" destId="{A7B52499-40AF-4563-B7A1-D8DE3FBE2AE9}" srcOrd="2" destOrd="0" presId="urn:microsoft.com/office/officeart/2016/7/layout/LinearBlockProcessNumbered"/>
    <dgm:cxn modelId="{6E7C7407-E711-4A05-961B-97F658DA897D}" type="presParOf" srcId="{A7B52499-40AF-4563-B7A1-D8DE3FBE2AE9}" destId="{74FBFD4D-B88E-4D09-9D71-A42519E84803}" srcOrd="0" destOrd="0" presId="urn:microsoft.com/office/officeart/2016/7/layout/LinearBlockProcessNumbered"/>
    <dgm:cxn modelId="{7CEFB934-D829-44B3-B17B-FED4D000BC96}" type="presParOf" srcId="{A7B52499-40AF-4563-B7A1-D8DE3FBE2AE9}" destId="{B36731CF-03B3-457E-A57C-4A7795820B37}" srcOrd="1" destOrd="0" presId="urn:microsoft.com/office/officeart/2016/7/layout/LinearBlockProcessNumbered"/>
    <dgm:cxn modelId="{D9EE62BA-B555-4CC0-8544-89C9F59BB9FD}" type="presParOf" srcId="{A7B52499-40AF-4563-B7A1-D8DE3FBE2AE9}" destId="{B318FB3B-7FF7-4248-8C53-5A134F0C382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6BD0D3-EC1E-49D1-BC1D-0692AE81E12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62A662B-17D7-44AA-9033-50D902E16F30}">
      <dgm:prSet/>
      <dgm:spPr/>
      <dgm:t>
        <a:bodyPr/>
        <a:lstStyle/>
        <a:p>
          <a:r>
            <a:rPr lang="en-US"/>
            <a:t>Yes technology was at it’s rush</a:t>
          </a:r>
        </a:p>
      </dgm:t>
    </dgm:pt>
    <dgm:pt modelId="{63BD8E62-3D41-4656-9229-F9B519FF2420}" type="parTrans" cxnId="{F4EF55A3-6C97-4567-B911-89BDBEA804EB}">
      <dgm:prSet/>
      <dgm:spPr/>
      <dgm:t>
        <a:bodyPr/>
        <a:lstStyle/>
        <a:p>
          <a:endParaRPr lang="en-US"/>
        </a:p>
      </dgm:t>
    </dgm:pt>
    <dgm:pt modelId="{298C0110-C9A1-4FBB-BDB2-E243C77BC912}" type="sibTrans" cxnId="{F4EF55A3-6C97-4567-B911-89BDBEA804EB}">
      <dgm:prSet/>
      <dgm:spPr/>
      <dgm:t>
        <a:bodyPr/>
        <a:lstStyle/>
        <a:p>
          <a:endParaRPr lang="en-US"/>
        </a:p>
      </dgm:t>
    </dgm:pt>
    <dgm:pt modelId="{CBAD994E-71D1-45E7-B25C-378A66382490}">
      <dgm:prSet/>
      <dgm:spPr/>
      <dgm:t>
        <a:bodyPr/>
        <a:lstStyle/>
        <a:p>
          <a:r>
            <a:rPr lang="en-US"/>
            <a:t>As they wanted to launch the car that cover more distance with less power</a:t>
          </a:r>
        </a:p>
      </dgm:t>
    </dgm:pt>
    <dgm:pt modelId="{6330D996-638E-42D5-872F-1F442058368A}" type="parTrans" cxnId="{541557A6-F296-48CC-88B5-23D851208413}">
      <dgm:prSet/>
      <dgm:spPr/>
      <dgm:t>
        <a:bodyPr/>
        <a:lstStyle/>
        <a:p>
          <a:endParaRPr lang="en-US"/>
        </a:p>
      </dgm:t>
    </dgm:pt>
    <dgm:pt modelId="{B7C2F674-8EFD-402D-A9FB-1F2909421FE5}" type="sibTrans" cxnId="{541557A6-F296-48CC-88B5-23D851208413}">
      <dgm:prSet/>
      <dgm:spPr/>
      <dgm:t>
        <a:bodyPr/>
        <a:lstStyle/>
        <a:p>
          <a:endParaRPr lang="en-US"/>
        </a:p>
      </dgm:t>
    </dgm:pt>
    <dgm:pt modelId="{8D546E66-ECFE-4440-9527-D98570F449DD}" type="pres">
      <dgm:prSet presAssocID="{B16BD0D3-EC1E-49D1-BC1D-0692AE81E123}" presName="root" presStyleCnt="0">
        <dgm:presLayoutVars>
          <dgm:dir/>
          <dgm:resizeHandles val="exact"/>
        </dgm:presLayoutVars>
      </dgm:prSet>
      <dgm:spPr/>
    </dgm:pt>
    <dgm:pt modelId="{A04E3439-6592-4F3E-B731-85C0EE1AE2F6}" type="pres">
      <dgm:prSet presAssocID="{662A662B-17D7-44AA-9033-50D902E16F30}" presName="compNode" presStyleCnt="0"/>
      <dgm:spPr/>
    </dgm:pt>
    <dgm:pt modelId="{F7E927CD-FA5D-47E1-843F-160076621002}" type="pres">
      <dgm:prSet presAssocID="{662A662B-17D7-44AA-9033-50D902E16F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0E4FF0-6BF4-4AD8-8571-2BA1E96D08DF}" type="pres">
      <dgm:prSet presAssocID="{662A662B-17D7-44AA-9033-50D902E16F30}" presName="spaceRect" presStyleCnt="0"/>
      <dgm:spPr/>
    </dgm:pt>
    <dgm:pt modelId="{0366436F-569F-4AAA-B229-E3FE7CD2B04E}" type="pres">
      <dgm:prSet presAssocID="{662A662B-17D7-44AA-9033-50D902E16F30}" presName="textRect" presStyleLbl="revTx" presStyleIdx="0" presStyleCnt="2">
        <dgm:presLayoutVars>
          <dgm:chMax val="1"/>
          <dgm:chPref val="1"/>
        </dgm:presLayoutVars>
      </dgm:prSet>
      <dgm:spPr/>
    </dgm:pt>
    <dgm:pt modelId="{42E0C16E-47F2-4F65-8F5A-4A0792364C4D}" type="pres">
      <dgm:prSet presAssocID="{298C0110-C9A1-4FBB-BDB2-E243C77BC912}" presName="sibTrans" presStyleCnt="0"/>
      <dgm:spPr/>
    </dgm:pt>
    <dgm:pt modelId="{46A38F34-2B2E-475C-9DD4-5E806929D525}" type="pres">
      <dgm:prSet presAssocID="{CBAD994E-71D1-45E7-B25C-378A66382490}" presName="compNode" presStyleCnt="0"/>
      <dgm:spPr/>
    </dgm:pt>
    <dgm:pt modelId="{2FFB9851-11BA-427C-B4BD-35227575B64A}" type="pres">
      <dgm:prSet presAssocID="{CBAD994E-71D1-45E7-B25C-378A6638249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D8C9E24-72D4-4A88-A1A1-35956BC4D8FF}" type="pres">
      <dgm:prSet presAssocID="{CBAD994E-71D1-45E7-B25C-378A66382490}" presName="spaceRect" presStyleCnt="0"/>
      <dgm:spPr/>
    </dgm:pt>
    <dgm:pt modelId="{3AA8A262-B280-4D57-9056-41CBAE0F850C}" type="pres">
      <dgm:prSet presAssocID="{CBAD994E-71D1-45E7-B25C-378A6638249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7AC64A-20F9-42D9-A8A6-6671BBA303FE}" type="presOf" srcId="{CBAD994E-71D1-45E7-B25C-378A66382490}" destId="{3AA8A262-B280-4D57-9056-41CBAE0F850C}" srcOrd="0" destOrd="0" presId="urn:microsoft.com/office/officeart/2018/2/layout/IconLabelList"/>
    <dgm:cxn modelId="{6F472794-3F51-489D-9C22-1978B8BAEB16}" type="presOf" srcId="{B16BD0D3-EC1E-49D1-BC1D-0692AE81E123}" destId="{8D546E66-ECFE-4440-9527-D98570F449DD}" srcOrd="0" destOrd="0" presId="urn:microsoft.com/office/officeart/2018/2/layout/IconLabelList"/>
    <dgm:cxn modelId="{F4EF55A3-6C97-4567-B911-89BDBEA804EB}" srcId="{B16BD0D3-EC1E-49D1-BC1D-0692AE81E123}" destId="{662A662B-17D7-44AA-9033-50D902E16F30}" srcOrd="0" destOrd="0" parTransId="{63BD8E62-3D41-4656-9229-F9B519FF2420}" sibTransId="{298C0110-C9A1-4FBB-BDB2-E243C77BC912}"/>
    <dgm:cxn modelId="{541557A6-F296-48CC-88B5-23D851208413}" srcId="{B16BD0D3-EC1E-49D1-BC1D-0692AE81E123}" destId="{CBAD994E-71D1-45E7-B25C-378A66382490}" srcOrd="1" destOrd="0" parTransId="{6330D996-638E-42D5-872F-1F442058368A}" sibTransId="{B7C2F674-8EFD-402D-A9FB-1F2909421FE5}"/>
    <dgm:cxn modelId="{0155CCED-F8AF-4D52-ADF5-DCB47E2C8ECC}" type="presOf" srcId="{662A662B-17D7-44AA-9033-50D902E16F30}" destId="{0366436F-569F-4AAA-B229-E3FE7CD2B04E}" srcOrd="0" destOrd="0" presId="urn:microsoft.com/office/officeart/2018/2/layout/IconLabelList"/>
    <dgm:cxn modelId="{C8D9833D-0500-4DB4-978C-2B379A1D3955}" type="presParOf" srcId="{8D546E66-ECFE-4440-9527-D98570F449DD}" destId="{A04E3439-6592-4F3E-B731-85C0EE1AE2F6}" srcOrd="0" destOrd="0" presId="urn:microsoft.com/office/officeart/2018/2/layout/IconLabelList"/>
    <dgm:cxn modelId="{93333610-9869-4ECB-9E35-5D74A09608D5}" type="presParOf" srcId="{A04E3439-6592-4F3E-B731-85C0EE1AE2F6}" destId="{F7E927CD-FA5D-47E1-843F-160076621002}" srcOrd="0" destOrd="0" presId="urn:microsoft.com/office/officeart/2018/2/layout/IconLabelList"/>
    <dgm:cxn modelId="{91EDBFC2-03AB-44BC-B68D-CCA0C98D9D61}" type="presParOf" srcId="{A04E3439-6592-4F3E-B731-85C0EE1AE2F6}" destId="{3D0E4FF0-6BF4-4AD8-8571-2BA1E96D08DF}" srcOrd="1" destOrd="0" presId="urn:microsoft.com/office/officeart/2018/2/layout/IconLabelList"/>
    <dgm:cxn modelId="{7106ED3C-2A46-4A8B-88E6-E4CB8C32CD09}" type="presParOf" srcId="{A04E3439-6592-4F3E-B731-85C0EE1AE2F6}" destId="{0366436F-569F-4AAA-B229-E3FE7CD2B04E}" srcOrd="2" destOrd="0" presId="urn:microsoft.com/office/officeart/2018/2/layout/IconLabelList"/>
    <dgm:cxn modelId="{4AC14A79-D3E2-4A89-96E4-D895712EAA23}" type="presParOf" srcId="{8D546E66-ECFE-4440-9527-D98570F449DD}" destId="{42E0C16E-47F2-4F65-8F5A-4A0792364C4D}" srcOrd="1" destOrd="0" presId="urn:microsoft.com/office/officeart/2018/2/layout/IconLabelList"/>
    <dgm:cxn modelId="{7B9F8F09-EF23-43ED-973A-DB86049FD716}" type="presParOf" srcId="{8D546E66-ECFE-4440-9527-D98570F449DD}" destId="{46A38F34-2B2E-475C-9DD4-5E806929D525}" srcOrd="2" destOrd="0" presId="urn:microsoft.com/office/officeart/2018/2/layout/IconLabelList"/>
    <dgm:cxn modelId="{F56BF522-1F6D-4317-B7A0-C0A902292207}" type="presParOf" srcId="{46A38F34-2B2E-475C-9DD4-5E806929D525}" destId="{2FFB9851-11BA-427C-B4BD-35227575B64A}" srcOrd="0" destOrd="0" presId="urn:microsoft.com/office/officeart/2018/2/layout/IconLabelList"/>
    <dgm:cxn modelId="{90D0A879-9CB6-4E7D-95D2-51C55B1F57D6}" type="presParOf" srcId="{46A38F34-2B2E-475C-9DD4-5E806929D525}" destId="{0D8C9E24-72D4-4A88-A1A1-35956BC4D8FF}" srcOrd="1" destOrd="0" presId="urn:microsoft.com/office/officeart/2018/2/layout/IconLabelList"/>
    <dgm:cxn modelId="{52EC54CE-C321-4DA5-B33B-26ED5EE3CABB}" type="presParOf" srcId="{46A38F34-2B2E-475C-9DD4-5E806929D525}" destId="{3AA8A262-B280-4D57-9056-41CBAE0F85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40E7C-25FB-4141-9FD2-9608D0EE575A}">
      <dsp:nvSpPr>
        <dsp:cNvPr id="0" name=""/>
        <dsp:cNvSpPr/>
      </dsp:nvSpPr>
      <dsp:spPr>
        <a:xfrm>
          <a:off x="0" y="101843"/>
          <a:ext cx="6263640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Background  Information</a:t>
          </a:r>
        </a:p>
      </dsp:txBody>
      <dsp:txXfrm>
        <a:off x="29271" y="131114"/>
        <a:ext cx="6205098" cy="541083"/>
      </dsp:txXfrm>
    </dsp:sp>
    <dsp:sp modelId="{DCCA99EC-822E-4230-9D5A-C60A0E63C839}">
      <dsp:nvSpPr>
        <dsp:cNvPr id="0" name=""/>
        <dsp:cNvSpPr/>
      </dsp:nvSpPr>
      <dsp:spPr>
        <a:xfrm>
          <a:off x="0" y="773468"/>
          <a:ext cx="6263640" cy="599625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Problem</a:t>
          </a:r>
        </a:p>
      </dsp:txBody>
      <dsp:txXfrm>
        <a:off x="29271" y="802739"/>
        <a:ext cx="6205098" cy="541083"/>
      </dsp:txXfrm>
    </dsp:sp>
    <dsp:sp modelId="{3E37B8F3-E485-4965-88E1-5BDA9FF31458}">
      <dsp:nvSpPr>
        <dsp:cNvPr id="0" name=""/>
        <dsp:cNvSpPr/>
      </dsp:nvSpPr>
      <dsp:spPr>
        <a:xfrm>
          <a:off x="0" y="1445093"/>
          <a:ext cx="6263640" cy="599625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Root Cause</a:t>
          </a:r>
        </a:p>
      </dsp:txBody>
      <dsp:txXfrm>
        <a:off x="29271" y="1474364"/>
        <a:ext cx="6205098" cy="541083"/>
      </dsp:txXfrm>
    </dsp:sp>
    <dsp:sp modelId="{8602EF80-5DA4-4719-B886-6B73D49891F6}">
      <dsp:nvSpPr>
        <dsp:cNvPr id="0" name=""/>
        <dsp:cNvSpPr/>
      </dsp:nvSpPr>
      <dsp:spPr>
        <a:xfrm>
          <a:off x="0" y="2116718"/>
          <a:ext cx="6263640" cy="599625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Prevention of the Problem</a:t>
          </a:r>
        </a:p>
      </dsp:txBody>
      <dsp:txXfrm>
        <a:off x="29271" y="2145989"/>
        <a:ext cx="6205098" cy="541083"/>
      </dsp:txXfrm>
    </dsp:sp>
    <dsp:sp modelId="{C9185016-1EE7-428F-BE64-49C98EC64063}">
      <dsp:nvSpPr>
        <dsp:cNvPr id="0" name=""/>
        <dsp:cNvSpPr/>
      </dsp:nvSpPr>
      <dsp:spPr>
        <a:xfrm>
          <a:off x="0" y="2788343"/>
          <a:ext cx="6263640" cy="599625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Requirement change</a:t>
          </a:r>
        </a:p>
      </dsp:txBody>
      <dsp:txXfrm>
        <a:off x="29271" y="2817614"/>
        <a:ext cx="6205098" cy="541083"/>
      </dsp:txXfrm>
    </dsp:sp>
    <dsp:sp modelId="{47483967-3445-45B3-A530-ACD5807BE0A3}">
      <dsp:nvSpPr>
        <dsp:cNvPr id="0" name=""/>
        <dsp:cNvSpPr/>
      </dsp:nvSpPr>
      <dsp:spPr>
        <a:xfrm>
          <a:off x="0" y="3459969"/>
          <a:ext cx="6263640" cy="599625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Technology rush</a:t>
          </a:r>
        </a:p>
      </dsp:txBody>
      <dsp:txXfrm>
        <a:off x="29271" y="3489240"/>
        <a:ext cx="6205098" cy="541083"/>
      </dsp:txXfrm>
    </dsp:sp>
    <dsp:sp modelId="{5594410E-760D-43AA-AB7A-4D1367880B18}">
      <dsp:nvSpPr>
        <dsp:cNvPr id="0" name=""/>
        <dsp:cNvSpPr/>
      </dsp:nvSpPr>
      <dsp:spPr>
        <a:xfrm>
          <a:off x="0" y="4131594"/>
          <a:ext cx="6263640" cy="599625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Pre-Warning</a:t>
          </a:r>
        </a:p>
      </dsp:txBody>
      <dsp:txXfrm>
        <a:off x="29271" y="4160865"/>
        <a:ext cx="6205098" cy="541083"/>
      </dsp:txXfrm>
    </dsp:sp>
    <dsp:sp modelId="{53949C89-BFA1-41F3-ADF6-5AE62B88DCE2}">
      <dsp:nvSpPr>
        <dsp:cNvPr id="0" name=""/>
        <dsp:cNvSpPr/>
      </dsp:nvSpPr>
      <dsp:spPr>
        <a:xfrm>
          <a:off x="0" y="4803219"/>
          <a:ext cx="6263640" cy="5996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Software or Electronic Systems role in Disaster</a:t>
          </a:r>
        </a:p>
      </dsp:txBody>
      <dsp:txXfrm>
        <a:off x="29271" y="4832490"/>
        <a:ext cx="6205098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6FF6C-E908-4E48-85FD-B95E5843F7C3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4EE89-43CB-4B18-B55E-CABE22149755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7A2F2-2245-484E-BC41-3C92B0303F66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Various warning lights flashing</a:t>
          </a:r>
        </a:p>
      </dsp:txBody>
      <dsp:txXfrm>
        <a:off x="1432649" y="2447"/>
        <a:ext cx="5156041" cy="1240389"/>
      </dsp:txXfrm>
    </dsp:sp>
    <dsp:sp modelId="{83C8A02F-1534-4092-BDDE-BCB6577D6EBB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BB7CA-F657-468F-A275-C7EC60A0EBEF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5311D-FF7A-4DD5-8DEB-DCB6C0940C9A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Failsafe mode</a:t>
          </a:r>
        </a:p>
      </dsp:txBody>
      <dsp:txXfrm>
        <a:off x="1432649" y="1552933"/>
        <a:ext cx="5156041" cy="1240389"/>
      </dsp:txXfrm>
    </dsp:sp>
    <dsp:sp modelId="{0AD6DE04-D664-4E25-A78A-523EEFA3284F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0B4EA-1121-45F8-873C-AA0A6BB2E895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033A0-E4C9-44F8-AC1C-9590B999200D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Stalling</a:t>
          </a:r>
        </a:p>
      </dsp:txBody>
      <dsp:txXfrm>
        <a:off x="1432649" y="3103420"/>
        <a:ext cx="5156041" cy="1240389"/>
      </dsp:txXfrm>
    </dsp:sp>
    <dsp:sp modelId="{E7FA94A5-FC55-4364-A770-E7642A37D5B6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B05D2-5782-499D-B9D2-7763091BF4ED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234E-7FF6-4155-824C-9240296ECAEC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Engine Power loss</a:t>
          </a:r>
        </a:p>
      </dsp:txBody>
      <dsp:txXfrm>
        <a:off x="1432649" y="4653906"/>
        <a:ext cx="5156041" cy="1240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9CFDE-4DA6-4A30-9681-39475F0E3127}">
      <dsp:nvSpPr>
        <dsp:cNvPr id="0" name=""/>
        <dsp:cNvSpPr/>
      </dsp:nvSpPr>
      <dsp:spPr>
        <a:xfrm>
          <a:off x="3138650" y="730341"/>
          <a:ext cx="565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2064"/>
              </a:moveTo>
              <a:lnTo>
                <a:pt x="299829" y="72064"/>
              </a:lnTo>
              <a:lnTo>
                <a:pt x="299829" y="45720"/>
              </a:lnTo>
              <a:lnTo>
                <a:pt x="56545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6464" y="773098"/>
        <a:ext cx="29832" cy="5926"/>
      </dsp:txXfrm>
    </dsp:sp>
    <dsp:sp modelId="{89438D06-3806-4E42-B9AD-06834B23C4A5}">
      <dsp:nvSpPr>
        <dsp:cNvPr id="0" name=""/>
        <dsp:cNvSpPr/>
      </dsp:nvSpPr>
      <dsp:spPr>
        <a:xfrm>
          <a:off x="563674" y="29373"/>
          <a:ext cx="2576776" cy="154606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Program modification</a:t>
          </a:r>
        </a:p>
      </dsp:txBody>
      <dsp:txXfrm>
        <a:off x="563674" y="29373"/>
        <a:ext cx="2576776" cy="1546065"/>
      </dsp:txXfrm>
    </dsp:sp>
    <dsp:sp modelId="{3CE6B5AD-BFC7-4C36-9F9C-BD7EA1DD3496}">
      <dsp:nvSpPr>
        <dsp:cNvPr id="0" name=""/>
        <dsp:cNvSpPr/>
      </dsp:nvSpPr>
      <dsp:spPr>
        <a:xfrm>
          <a:off x="1855463" y="1547294"/>
          <a:ext cx="3169435" cy="562058"/>
        </a:xfrm>
        <a:custGeom>
          <a:avLst/>
          <a:gdLst/>
          <a:ahLst/>
          <a:cxnLst/>
          <a:rect l="0" t="0" r="0" b="0"/>
          <a:pathLst>
            <a:path>
              <a:moveTo>
                <a:pt x="3169435" y="0"/>
              </a:moveTo>
              <a:lnTo>
                <a:pt x="3169435" y="298129"/>
              </a:lnTo>
              <a:lnTo>
                <a:pt x="0" y="298129"/>
              </a:lnTo>
              <a:lnTo>
                <a:pt x="0" y="562058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9572" y="1825360"/>
        <a:ext cx="161218" cy="5926"/>
      </dsp:txXfrm>
    </dsp:sp>
    <dsp:sp modelId="{B3795962-EB12-41D0-9E75-93D3DAA2E282}">
      <dsp:nvSpPr>
        <dsp:cNvPr id="0" name=""/>
        <dsp:cNvSpPr/>
      </dsp:nvSpPr>
      <dsp:spPr>
        <a:xfrm>
          <a:off x="3736510" y="3028"/>
          <a:ext cx="2576776" cy="154606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Inverter circuit modification</a:t>
          </a:r>
        </a:p>
      </dsp:txBody>
      <dsp:txXfrm>
        <a:off x="3736510" y="3028"/>
        <a:ext cx="2576776" cy="1546065"/>
      </dsp:txXfrm>
    </dsp:sp>
    <dsp:sp modelId="{E371491E-E15A-4510-8CBE-46E7DFF5B0A6}">
      <dsp:nvSpPr>
        <dsp:cNvPr id="0" name=""/>
        <dsp:cNvSpPr/>
      </dsp:nvSpPr>
      <dsp:spPr>
        <a:xfrm>
          <a:off x="3142052" y="2869066"/>
          <a:ext cx="56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058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8265" y="2911823"/>
        <a:ext cx="29632" cy="5926"/>
      </dsp:txXfrm>
    </dsp:sp>
    <dsp:sp modelId="{AC47EA5B-AE90-405D-98B7-AA4FE08AD78D}">
      <dsp:nvSpPr>
        <dsp:cNvPr id="0" name=""/>
        <dsp:cNvSpPr/>
      </dsp:nvSpPr>
      <dsp:spPr>
        <a:xfrm>
          <a:off x="567075" y="2141753"/>
          <a:ext cx="2576776" cy="154606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Transformer heating</a:t>
          </a:r>
        </a:p>
      </dsp:txBody>
      <dsp:txXfrm>
        <a:off x="567075" y="2141753"/>
        <a:ext cx="2576776" cy="1546065"/>
      </dsp:txXfrm>
    </dsp:sp>
    <dsp:sp modelId="{A3901EA0-3315-432C-BB52-6ED04154FB4A}">
      <dsp:nvSpPr>
        <dsp:cNvPr id="0" name=""/>
        <dsp:cNvSpPr/>
      </dsp:nvSpPr>
      <dsp:spPr>
        <a:xfrm>
          <a:off x="1855463" y="3686019"/>
          <a:ext cx="3169435" cy="562058"/>
        </a:xfrm>
        <a:custGeom>
          <a:avLst/>
          <a:gdLst/>
          <a:ahLst/>
          <a:cxnLst/>
          <a:rect l="0" t="0" r="0" b="0"/>
          <a:pathLst>
            <a:path>
              <a:moveTo>
                <a:pt x="3169435" y="0"/>
              </a:moveTo>
              <a:lnTo>
                <a:pt x="3169435" y="298129"/>
              </a:lnTo>
              <a:lnTo>
                <a:pt x="0" y="298129"/>
              </a:lnTo>
              <a:lnTo>
                <a:pt x="0" y="562058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9572" y="3964085"/>
        <a:ext cx="161218" cy="5926"/>
      </dsp:txXfrm>
    </dsp:sp>
    <dsp:sp modelId="{B4319447-3519-4D80-9E84-F3D7C0DF230B}">
      <dsp:nvSpPr>
        <dsp:cNvPr id="0" name=""/>
        <dsp:cNvSpPr/>
      </dsp:nvSpPr>
      <dsp:spPr>
        <a:xfrm>
          <a:off x="3736510" y="2141753"/>
          <a:ext cx="2576776" cy="154606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Warning lights flashing</a:t>
          </a:r>
        </a:p>
      </dsp:txBody>
      <dsp:txXfrm>
        <a:off x="3736510" y="2141753"/>
        <a:ext cx="2576776" cy="1546065"/>
      </dsp:txXfrm>
    </dsp:sp>
    <dsp:sp modelId="{FB44E213-4358-4FAA-8414-BA6118F2A5A4}">
      <dsp:nvSpPr>
        <dsp:cNvPr id="0" name=""/>
        <dsp:cNvSpPr/>
      </dsp:nvSpPr>
      <dsp:spPr>
        <a:xfrm>
          <a:off x="3142052" y="5007791"/>
          <a:ext cx="562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058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08265" y="5050547"/>
        <a:ext cx="29632" cy="5926"/>
      </dsp:txXfrm>
    </dsp:sp>
    <dsp:sp modelId="{98FD9BF2-041D-4885-8BE8-2DC2D95EE71A}">
      <dsp:nvSpPr>
        <dsp:cNvPr id="0" name=""/>
        <dsp:cNvSpPr/>
      </dsp:nvSpPr>
      <dsp:spPr>
        <a:xfrm>
          <a:off x="567075" y="4280478"/>
          <a:ext cx="2576776" cy="154606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Transformer damage</a:t>
          </a:r>
        </a:p>
      </dsp:txBody>
      <dsp:txXfrm>
        <a:off x="567075" y="4280478"/>
        <a:ext cx="2576776" cy="1546065"/>
      </dsp:txXfrm>
    </dsp:sp>
    <dsp:sp modelId="{A75A9C81-1A79-4939-A2A3-6DA84466B5C7}">
      <dsp:nvSpPr>
        <dsp:cNvPr id="0" name=""/>
        <dsp:cNvSpPr/>
      </dsp:nvSpPr>
      <dsp:spPr>
        <a:xfrm>
          <a:off x="3736510" y="4280478"/>
          <a:ext cx="2576776" cy="154606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64" tIns="132537" rIns="126264" bIns="132537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Engine Power lose</a:t>
          </a:r>
        </a:p>
      </dsp:txBody>
      <dsp:txXfrm>
        <a:off x="3736510" y="4280478"/>
        <a:ext cx="2576776" cy="1546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31157-46EE-4473-99B0-77117AC3447F}">
      <dsp:nvSpPr>
        <dsp:cNvPr id="0" name=""/>
        <dsp:cNvSpPr/>
      </dsp:nvSpPr>
      <dsp:spPr>
        <a:xfrm>
          <a:off x="0" y="459751"/>
          <a:ext cx="6263640" cy="1415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Boundary Testing</a:t>
          </a:r>
        </a:p>
      </dsp:txBody>
      <dsp:txXfrm>
        <a:off x="69080" y="528831"/>
        <a:ext cx="6125480" cy="1276954"/>
      </dsp:txXfrm>
    </dsp:sp>
    <dsp:sp modelId="{CC85DB36-AABD-4E54-9198-4FD8CF7C01D4}">
      <dsp:nvSpPr>
        <dsp:cNvPr id="0" name=""/>
        <dsp:cNvSpPr/>
      </dsp:nvSpPr>
      <dsp:spPr>
        <a:xfrm>
          <a:off x="0" y="2044786"/>
          <a:ext cx="6263640" cy="141511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Integration Testing</a:t>
          </a:r>
        </a:p>
      </dsp:txBody>
      <dsp:txXfrm>
        <a:off x="69080" y="2113866"/>
        <a:ext cx="6125480" cy="1276954"/>
      </dsp:txXfrm>
    </dsp:sp>
    <dsp:sp modelId="{B130A7A2-2FBF-4F55-9654-5C530CB86F2C}">
      <dsp:nvSpPr>
        <dsp:cNvPr id="0" name=""/>
        <dsp:cNvSpPr/>
      </dsp:nvSpPr>
      <dsp:spPr>
        <a:xfrm>
          <a:off x="0" y="3629821"/>
          <a:ext cx="6263640" cy="141511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Third Party testing</a:t>
          </a:r>
        </a:p>
      </dsp:txBody>
      <dsp:txXfrm>
        <a:off x="69080" y="3698901"/>
        <a:ext cx="6125480" cy="1276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0570C-E074-4912-AFE6-ECAE283F9F3A}">
      <dsp:nvSpPr>
        <dsp:cNvPr id="0" name=""/>
        <dsp:cNvSpPr/>
      </dsp:nvSpPr>
      <dsp:spPr>
        <a:xfrm>
          <a:off x="3286" y="0"/>
          <a:ext cx="5052417" cy="34575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0" rIns="49906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Which boosts battery output voltage from 200 volts to as much as 500 volts when needed to power the motor.</a:t>
          </a: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3286" y="1383029"/>
        <a:ext cx="5052417" cy="2074545"/>
      </dsp:txXfrm>
    </dsp:sp>
    <dsp:sp modelId="{B4BBD888-C805-4B78-877C-572F0DBAC4E5}">
      <dsp:nvSpPr>
        <dsp:cNvPr id="0" name=""/>
        <dsp:cNvSpPr/>
      </dsp:nvSpPr>
      <dsp:spPr>
        <a:xfrm>
          <a:off x="3286" y="0"/>
          <a:ext cx="5052417" cy="1383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165100" rIns="499067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01 Inverter</a:t>
          </a:r>
        </a:p>
      </dsp:txBody>
      <dsp:txXfrm>
        <a:off x="3286" y="0"/>
        <a:ext cx="5052417" cy="1383030"/>
      </dsp:txXfrm>
    </dsp:sp>
    <dsp:sp modelId="{74FBFD4D-B88E-4D09-9D71-A42519E84803}">
      <dsp:nvSpPr>
        <dsp:cNvPr id="0" name=""/>
        <dsp:cNvSpPr/>
      </dsp:nvSpPr>
      <dsp:spPr>
        <a:xfrm>
          <a:off x="5459896" y="0"/>
          <a:ext cx="5052417" cy="34575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0" rIns="499067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That adjusted the power to drive the wheels that was variously supplied by the engine and the electric motors.</a:t>
          </a:r>
          <a:endParaRPr lang="en-US" sz="2300" kern="1200" dirty="0"/>
        </a:p>
      </dsp:txBody>
      <dsp:txXfrm>
        <a:off x="5459896" y="1383029"/>
        <a:ext cx="5052417" cy="2074545"/>
      </dsp:txXfrm>
    </dsp:sp>
    <dsp:sp modelId="{B36731CF-03B3-457E-A57C-4A7795820B37}">
      <dsp:nvSpPr>
        <dsp:cNvPr id="0" name=""/>
        <dsp:cNvSpPr/>
      </dsp:nvSpPr>
      <dsp:spPr>
        <a:xfrm>
          <a:off x="5459896" y="0"/>
          <a:ext cx="5052417" cy="138303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9067" tIns="165100" rIns="499067" bIns="16510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02 Algorithms</a:t>
          </a:r>
        </a:p>
      </dsp:txBody>
      <dsp:txXfrm>
        <a:off x="5459896" y="0"/>
        <a:ext cx="5052417" cy="1383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927CD-FA5D-47E1-843F-160076621002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6436F-569F-4AAA-B229-E3FE7CD2B04E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Yes technology was at it’s rush</a:t>
          </a:r>
        </a:p>
      </dsp:txBody>
      <dsp:txXfrm>
        <a:off x="559800" y="3023411"/>
        <a:ext cx="4320000" cy="720000"/>
      </dsp:txXfrm>
    </dsp:sp>
    <dsp:sp modelId="{2FFB9851-11BA-427C-B4BD-35227575B64A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8A262-B280-4D57-9056-41CBAE0F850C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 they wanted to launch the car that cover more distance with less power</a:t>
          </a:r>
        </a:p>
      </dsp:txBody>
      <dsp:txXfrm>
        <a:off x="5635800" y="302341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7B130-E3AB-43EC-8853-DA8850B3CC05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1DEFD-1A0C-4C60-9FA0-A4E1EC4AB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4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1DEFD-1A0C-4C60-9FA0-A4E1EC4AB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834B-0BE1-4B18-B647-F737EF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F63F7-F20A-4BC1-8E76-ACE6D0AD7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71B83-B3AE-4D28-8E9B-AFBD6E23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0439-7D1E-4233-A367-798436DE56E6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ADFF-5744-4FA9-AAF4-52B202E4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6F64-C4DF-4955-8F67-99FC50E6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8326-4EF1-4DDB-AC86-3CB707F2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92C3D-8D52-4962-9778-CFF036D64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0E35-A0B6-49EE-8E26-7A7565D2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6A0F-A3BA-4C0E-9345-0F9CE5EFE219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F774-1041-4678-97E7-6FFFEED5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22F3-E875-4F47-9102-09A8D9B1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0BECB-AC3D-40D6-929A-24C18B72E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6216E-8C8D-4AE2-B22F-EE7B9551C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21F15-6626-4220-BD98-5B7C9002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197F-E6C4-47F7-A7E2-6D3BD17BF3A2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E3524-41F5-4100-9F3C-7A73F7A6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7B950-3F53-416D-97C9-A6BEF5F1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9B3C-B6B4-468D-9BE8-D88253E5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D6FB-30C2-4250-A964-8FF2BF1F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2475-E1BB-4163-BF11-AB9333A8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99FB-7939-4592-A4CF-A6AD45FC96F1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1EB4-290E-4434-94E1-F507B49E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BDD81-5F91-44F5-B630-A9993A04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991D-8549-4C29-959D-DE83DE43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7593-D3E8-4864-AD21-EDD82DB60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06DA8-1B6C-4392-9D5A-047A1571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AA84-298A-4EA5-AD4F-F62FABD6880D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781E-D0BC-4C2E-B19F-77D03581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78FBC-E7A6-41FC-BAC5-9F394B14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A50E-FC11-4C22-88F4-228FC389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76CD-F1AE-45F1-A83B-FB96921E1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EE52F-28D0-4A4D-B4AA-5E8090B6E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197DC-18D7-480C-87BE-96865096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6836-63ED-49BF-B665-21C50FB0A857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1AC6-3349-486D-A87E-A6F41AB6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F246-3A89-4070-8B7F-086522F0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56B4-3439-4FDD-B2EB-3657C448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2F772-992C-46CC-8CFB-391D9C1A9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0AE54-AB92-46B9-8525-D358C1AF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B401D-51E9-4957-8C30-838ACE041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4B3EB-63AA-4BED-AC11-1B911B780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C096A-FEE0-4FAD-ABA6-F6240152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929-C99F-4563-A353-40A8D3D39205}" type="datetime1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5C7D4-AE3C-4517-BF42-C9A6D2FA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3E5D1-71D9-4294-B932-3F8443E7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0AC4-F6F9-44E4-8B5C-758B70CA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58D88-1CB1-4FD4-813C-A8813610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12B0-FC30-484A-874E-CFCC797D9C8C}" type="datetime1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917DA-477F-4C25-9ED9-2D3C8820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4B3EC-3D85-48F0-AC04-38D1DE8F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3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34AD3-7178-4675-9952-85F82E0D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A3F49-2BD9-46AA-AC0F-A9D1F0B7B05F}" type="datetime1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5AB9F-B291-46FE-988C-C2F3B3D9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54CC3-0290-4869-8BF9-36D990C1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39A1-EDA1-4C73-A972-B60C38B3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E58E-5FB2-44F3-8355-96C70235C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FB17-2737-4BD9-98BA-7170A29D4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4B7B4-36CD-43BD-A34B-69CB1AFE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FED5-B98B-43A7-A185-BFD2DC575DFA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BBA5-E96C-4E05-A62C-BA44CE87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FE905-BB08-4443-BB5D-CC756495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1365-C776-44D5-BC65-147A11F8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D24AD-9E1B-47DA-80AB-738DD5B0A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E3435-F5E4-4D33-82F5-6F9F6DA36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B4F61-AE17-47FA-81BB-BF674293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9D9-166E-4464-92E4-5160431BFD21}" type="datetime1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29C3E-DB93-41D8-ACD8-8DAD4DDE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Toyota Prius recalled over software glitch (2014)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0F341-2986-4EB7-9109-01B6C266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7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10C24-C6BB-4106-AAC5-F74E1008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36424-4F75-496A-BAD3-71A21AF4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C6A2-DC76-4785-A622-833A2F032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17330-A1E6-4274-A545-3A019A5F505E}" type="datetime1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0ACDA-F127-4FB2-B642-A4830F312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Toyota Prius recalled over software glitch (2014)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D244-222E-41DD-BF11-EE54C071E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4B12A-F209-4B3B-94AD-1DEFBE6D8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56ECF-B2F2-4444-958A-765B1E97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Abhisha Bhesaniya </a:t>
            </a:r>
          </a:p>
          <a:p>
            <a:r>
              <a:rPr lang="en-US" sz="2000" dirty="0">
                <a:solidFill>
                  <a:srgbClr val="080808"/>
                </a:solidFill>
              </a:rPr>
              <a:t>&amp; </a:t>
            </a:r>
          </a:p>
          <a:p>
            <a:r>
              <a:rPr lang="en-US" sz="2000" dirty="0">
                <a:solidFill>
                  <a:srgbClr val="080808"/>
                </a:solidFill>
              </a:rPr>
              <a:t>Simran Padaniya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A05AA-0629-4F35-A108-49709657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80808"/>
                </a:solidFill>
              </a:rPr>
              <a:t>Disaster Report</a:t>
            </a:r>
            <a:br>
              <a:rPr lang="en-US" sz="2800" dirty="0">
                <a:solidFill>
                  <a:srgbClr val="080808"/>
                </a:solidFill>
              </a:rPr>
            </a:br>
            <a:br>
              <a:rPr lang="en-US" sz="2800" dirty="0">
                <a:solidFill>
                  <a:srgbClr val="080808"/>
                </a:solidFill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Toyota Prius recalled over software glitch (2014)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</a:rPr>
            </a:br>
            <a:endParaRPr lang="en-US" sz="2800" dirty="0">
              <a:solidFill>
                <a:srgbClr val="080808"/>
              </a:solidFill>
            </a:endParaRPr>
          </a:p>
        </p:txBody>
      </p:sp>
      <p:sp>
        <p:nvSpPr>
          <p:cNvPr id="57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60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A4ECC-2145-4935-AF51-C23B694C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400" y="842158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 dirty="0"/>
              <a:t>Software or Electronic Systems role in Disaster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DB64-1CFB-410E-83D9-8D6B20F80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sz="2000" dirty="0"/>
              <a:t>Both the systems had vital role in this disaster</a:t>
            </a:r>
          </a:p>
          <a:p>
            <a:r>
              <a:rPr lang="en-US" sz="2000" dirty="0"/>
              <a:t>As requirements were changed in both the areas</a:t>
            </a:r>
          </a:p>
          <a:p>
            <a:r>
              <a:rPr lang="en-US" sz="2000" dirty="0"/>
              <a:t> integration testing was not perfectly performed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64D83-D903-41FD-AF6E-2BBA3C9A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3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60D63-50BE-477C-8113-5D4F73BA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5098" y="6356350"/>
            <a:ext cx="1633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9">
            <a:extLst>
              <a:ext uri="{FF2B5EF4-FFF2-40B4-BE49-F238E27FC236}">
                <a16:creationId xmlns:a16="http://schemas.microsoft.com/office/drawing/2014/main" id="{61B2441C-7AFE-43A7-87FE-3356A8078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6" name="Freeform: Shape 13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EAC4C-DF11-4A5D-9D76-4A2A46BC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931" y="985390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5DD7-5357-485D-9B6B-80379AD66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862" y="3293777"/>
            <a:ext cx="4649853" cy="91577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Ignorance in testing can result in failure of </a:t>
            </a:r>
            <a:r>
              <a:rPr lang="en-US" sz="2400" dirty="0">
                <a:solidFill>
                  <a:srgbClr val="080808"/>
                </a:solidFill>
              </a:rPr>
              <a:t>the</a:t>
            </a:r>
            <a:r>
              <a:rPr lang="en-US" sz="2400" kern="1200" dirty="0">
                <a:solidFill>
                  <a:srgbClr val="080808"/>
                </a:solidFill>
                <a:latin typeface="+mn-lt"/>
                <a:ea typeface="+mn-ea"/>
                <a:cs typeface="+mn-cs"/>
              </a:rPr>
              <a:t> product.</a:t>
            </a:r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EEF31B1A-1BB2-47DE-B18A-424413A9D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2051" y="1189367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B9FDBB0E-6648-40FA-8EA9-F5E39D79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599177" y="1361513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19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21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3D9E8922-1B3D-4020-A05C-C539C0C5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35024" y="4167722"/>
            <a:ext cx="1079965" cy="107996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A8064EBB-920B-4259-AC3A-6F286FAF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011922" y="4095164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5097" y="3345077"/>
            <a:ext cx="1316404" cy="131640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17113" y="4226109"/>
            <a:ext cx="586534" cy="58653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15F5D-7669-4CFC-8523-C4C46B23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18154" y="5991225"/>
            <a:ext cx="1852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3F6CD-5E79-4DF1-8500-DE0D6EDD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8153" y="6356350"/>
            <a:ext cx="1852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5" name="Rectangle 31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241090" y="5965012"/>
            <a:ext cx="696678" cy="6966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33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5870" y="5837885"/>
            <a:ext cx="2055357" cy="102767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9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3A6ED-B975-466E-9485-B7DC24CE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Question ?</a:t>
            </a:r>
          </a:p>
        </p:txBody>
      </p:sp>
      <p:sp>
        <p:nvSpPr>
          <p:cNvPr id="40" name="Isosceles Triangle 21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F80F5-A2E0-40D8-B08D-EDF1F461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3" y="5991225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F43F7-E982-4DA9-A5CD-97EF5751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7104B12A-F209-4B3B-94AD-1DEFBE6D80FB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1" name="Isosceles Triangle 23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2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A close up of an object&#10;&#10;Description automatically generated">
            <a:extLst>
              <a:ext uri="{FF2B5EF4-FFF2-40B4-BE49-F238E27FC236}">
                <a16:creationId xmlns:a16="http://schemas.microsoft.com/office/drawing/2014/main" id="{0FB9363C-5415-41E2-858F-5D553622A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576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47" name="Rectangle 10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48D4B-348A-4AE7-B88E-86242100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Thank you !!!</a:t>
            </a:r>
          </a:p>
        </p:txBody>
      </p:sp>
      <p:sp>
        <p:nvSpPr>
          <p:cNvPr id="49" name="Freeform: Shape 14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8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52" name="Rectangle 19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22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26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00FBF-4118-4EA7-9603-B317B14B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18154" y="5991225"/>
            <a:ext cx="1852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03ADE-D909-4C92-A927-DD8DA0D2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18153" y="6356350"/>
            <a:ext cx="1852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104B12A-F209-4B3B-94AD-1DEFBE6D80F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553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4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A7002-1083-44EC-BE09-69CF8F2E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Outline: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3F215B98-FAD1-4431-892E-B89AAE60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Toyota Prius recalled over software glitch (2014)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4597B799-A449-4B15-8485-146481A5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8EA54A-A849-46BA-85FE-C2A5C6FCD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0728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738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0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D826E-5A4C-4896-BC85-8F7CACDD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n-US" sz="3600"/>
              <a:t>Background information</a:t>
            </a:r>
          </a:p>
        </p:txBody>
      </p:sp>
      <p:sp>
        <p:nvSpPr>
          <p:cNvPr id="62" name="Freeform: Shape 42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Rectangle 44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F3D1EC9-BF8B-4A96-9A26-114AB24C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year 2014 incident of safety recall of 1.9million was filed in Toyota’s (2013-2015) Prius and (2014-2017) Prius V hybrid model in the US.</a:t>
            </a:r>
          </a:p>
          <a:p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problem occurred because of the programming error in hybrid control ECU software which may cause stalling and the engine power loss. </a:t>
            </a:r>
          </a:p>
          <a:p>
            <a:endParaRPr lang="en-US" sz="200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CD74EB-4A9A-424D-9DDD-C707A393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Toyota Prius recalled over software glitch (2014)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AEF667-BC3D-45B9-8BDE-DEA003FB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6" name="Rectangle 4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48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7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6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8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50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52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54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A970E-4E41-4E7B-9EBB-F1E63CD9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4E334-F1B3-475F-8765-CB1C221A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2" name="Isosceles Triangle 56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8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23F13-7850-4AAF-BABE-129C95B8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/>
              <a:t>Problem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4EA7B54D-6BCC-4CB7-AB69-C645E316F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788439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29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6FB8F9-4DB1-4E98-85C8-B829085F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0D0D3F-773C-431D-9BE7-25B1069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F92781-21CF-4127-9A74-10F55C6D351C}"/>
              </a:ext>
            </a:extLst>
          </p:cNvPr>
          <p:cNvSpPr txBox="1">
            <a:spLocks/>
          </p:cNvSpPr>
          <p:nvPr/>
        </p:nvSpPr>
        <p:spPr>
          <a:xfrm>
            <a:off x="643468" y="621792"/>
            <a:ext cx="3301722" cy="54132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sz="3600" dirty="0"/>
          </a:p>
          <a:p>
            <a:pPr>
              <a:spcAft>
                <a:spcPts val="600"/>
              </a:spcAft>
            </a:pPr>
            <a:endParaRPr lang="en-US" sz="3600" dirty="0"/>
          </a:p>
          <a:p>
            <a:pPr>
              <a:spcAft>
                <a:spcPts val="600"/>
              </a:spcAft>
            </a:pPr>
            <a:endParaRPr lang="en-US" sz="3600" dirty="0"/>
          </a:p>
          <a:p>
            <a:pPr>
              <a:spcAft>
                <a:spcPts val="600"/>
              </a:spcAft>
            </a:pPr>
            <a:endParaRPr lang="en-US" sz="3600" dirty="0"/>
          </a:p>
          <a:p>
            <a:pPr>
              <a:spcAft>
                <a:spcPts val="600"/>
              </a:spcAft>
            </a:pPr>
            <a:r>
              <a:rPr lang="en-US" sz="3600" dirty="0"/>
              <a:t>Root Causes: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ACB14D1-E8F7-4046-B7AE-CAF0D472E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172552"/>
              </p:ext>
            </p:extLst>
          </p:nvPr>
        </p:nvGraphicFramePr>
        <p:xfrm>
          <a:off x="4492487" y="623570"/>
          <a:ext cx="6880363" cy="582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34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63CDA-8CDA-4747-BD1F-39B55037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Prevention of the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E968-DF54-4AB3-B8BF-2087D2E8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0BA1E-46E9-4B39-BED8-8869385C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92A36A9-9F60-439E-A2DB-0158AFD20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88487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91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A5473-7B83-4384-80D5-8F11988E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Requirement Change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A30DC-AE1F-4984-9C2A-7663194E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D4C3-B1A9-44B1-A6D9-1027BCF9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EF74724-6C01-4AE7-A365-377FFB3F4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748767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78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F2EE-19A8-4403-84A3-252E5EAF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Technology Rush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F0F47199-4BA7-4321-AD8B-750D19B9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33767-2CF0-453E-AF89-65232CAE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A9EA0-A1CA-4E4D-BB46-01C16567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3C0A2C20-7DB8-4971-BB91-1D75817D1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48353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4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20579-BF09-48F3-AE9D-FE12DD6D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55" y="643466"/>
            <a:ext cx="4989890" cy="54132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Pre-warning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0A2D-5497-459E-9B39-9B1259E4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8" y="625625"/>
            <a:ext cx="5452532" cy="55710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No pre-Warning given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78F7E-A912-4C76-A1B3-C9ED95F6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3938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Toyota Prius recalled over software glitch (2014)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A286-E3DD-42AC-9F4D-01964ACF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5098" y="6356350"/>
            <a:ext cx="163343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7104B12A-F209-4B3B-94AD-1DEFBE6D80F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Disaster Report  Toyota Prius recalled over software glitch (2014) </vt:lpstr>
      <vt:lpstr>Outline:</vt:lpstr>
      <vt:lpstr>Background information</vt:lpstr>
      <vt:lpstr>Problem</vt:lpstr>
      <vt:lpstr>PowerPoint Presentation</vt:lpstr>
      <vt:lpstr>Prevention of the Problem</vt:lpstr>
      <vt:lpstr>Requirement Change</vt:lpstr>
      <vt:lpstr>Technology Rush</vt:lpstr>
      <vt:lpstr>Pre-warning</vt:lpstr>
      <vt:lpstr>Software or Electronic Systems role in Disaster </vt:lpstr>
      <vt:lpstr>Conclusion </vt:lpstr>
      <vt:lpstr>Question ?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Report  Toyota Prius recalled over software glitch (2014) </dc:title>
  <dc:creator>Abhisha Bhesaniya</dc:creator>
  <cp:lastModifiedBy>Simran Padaniya</cp:lastModifiedBy>
  <cp:revision>2</cp:revision>
  <dcterms:created xsi:type="dcterms:W3CDTF">2020-08-12T19:42:48Z</dcterms:created>
  <dcterms:modified xsi:type="dcterms:W3CDTF">2020-08-12T20:09:50Z</dcterms:modified>
</cp:coreProperties>
</file>