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997B9"/>
    <a:srgbClr val="385678"/>
    <a:srgbClr val="BCC3C9"/>
    <a:srgbClr val="3B82F6"/>
    <a:srgbClr val="F5F5F3"/>
    <a:srgbClr val="335071"/>
    <a:srgbClr val="5B88AF"/>
    <a:srgbClr val="5784AD"/>
    <a:srgbClr val="2E4869"/>
    <a:srgbClr val="2B426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97" d="100"/>
          <a:sy n="97" d="100"/>
        </p:scale>
        <p:origin x="103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96A35EAA-ED80-4FF1-942C-82B1D483AF60}"/>
              </a:ext>
            </a:extLst>
          </p:cNvPr>
          <p:cNvSpPr/>
          <p:nvPr/>
        </p:nvSpPr>
        <p:spPr>
          <a:xfrm rot="21133683" flipH="1">
            <a:off x="977627" y="481134"/>
            <a:ext cx="9378187" cy="5238589"/>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7734 w 1248446"/>
              <a:gd name="connsiteY6" fmla="*/ 751246 h 873038"/>
              <a:gd name="connsiteX7" fmla="*/ 628618 w 1248446"/>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49939"/>
              <a:gd name="connsiteY0" fmla="*/ 873038 h 873038"/>
              <a:gd name="connsiteX1" fmla="*/ 828272 w 1249939"/>
              <a:gd name="connsiteY1" fmla="*/ 793767 h 873038"/>
              <a:gd name="connsiteX2" fmla="*/ 1187078 w 1249939"/>
              <a:gd name="connsiteY2" fmla="*/ 630341 h 873038"/>
              <a:gd name="connsiteX3" fmla="*/ 1186031 w 1249939"/>
              <a:gd name="connsiteY3" fmla="*/ 192762 h 873038"/>
              <a:gd name="connsiteX4" fmla="*/ 466703 w 1249939"/>
              <a:gd name="connsiteY4" fmla="*/ 32456 h 873038"/>
              <a:gd name="connsiteX5" fmla="*/ 14551 w 1249939"/>
              <a:gd name="connsiteY5" fmla="*/ 595193 h 873038"/>
              <a:gd name="connsiteX6" fmla="*/ 554983 w 1249939"/>
              <a:gd name="connsiteY6" fmla="*/ 751246 h 873038"/>
              <a:gd name="connsiteX7" fmla="*/ 635867 w 1249939"/>
              <a:gd name="connsiteY7" fmla="*/ 873038 h 873038"/>
              <a:gd name="connsiteX0" fmla="*/ 615218 w 1229290"/>
              <a:gd name="connsiteY0" fmla="*/ 861281 h 861281"/>
              <a:gd name="connsiteX1" fmla="*/ 807623 w 1229290"/>
              <a:gd name="connsiteY1" fmla="*/ 782010 h 861281"/>
              <a:gd name="connsiteX2" fmla="*/ 1166429 w 1229290"/>
              <a:gd name="connsiteY2" fmla="*/ 618584 h 861281"/>
              <a:gd name="connsiteX3" fmla="*/ 1165382 w 1229290"/>
              <a:gd name="connsiteY3" fmla="*/ 181005 h 861281"/>
              <a:gd name="connsiteX4" fmla="*/ 446054 w 1229290"/>
              <a:gd name="connsiteY4" fmla="*/ 20699 h 861281"/>
              <a:gd name="connsiteX5" fmla="*/ 5663 w 1229290"/>
              <a:gd name="connsiteY5" fmla="*/ 576828 h 861281"/>
              <a:gd name="connsiteX6" fmla="*/ 534334 w 1229290"/>
              <a:gd name="connsiteY6" fmla="*/ 739489 h 861281"/>
              <a:gd name="connsiteX7" fmla="*/ 615218 w 1229290"/>
              <a:gd name="connsiteY7" fmla="*/ 861281 h 861281"/>
              <a:gd name="connsiteX0" fmla="*/ 619617 w 1233689"/>
              <a:gd name="connsiteY0" fmla="*/ 861281 h 861281"/>
              <a:gd name="connsiteX1" fmla="*/ 812022 w 1233689"/>
              <a:gd name="connsiteY1" fmla="*/ 782010 h 861281"/>
              <a:gd name="connsiteX2" fmla="*/ 1170828 w 1233689"/>
              <a:gd name="connsiteY2" fmla="*/ 618584 h 861281"/>
              <a:gd name="connsiteX3" fmla="*/ 1169781 w 1233689"/>
              <a:gd name="connsiteY3" fmla="*/ 181005 h 861281"/>
              <a:gd name="connsiteX4" fmla="*/ 450453 w 1233689"/>
              <a:gd name="connsiteY4" fmla="*/ 20699 h 861281"/>
              <a:gd name="connsiteX5" fmla="*/ 10062 w 1233689"/>
              <a:gd name="connsiteY5" fmla="*/ 576828 h 861281"/>
              <a:gd name="connsiteX6" fmla="*/ 538733 w 1233689"/>
              <a:gd name="connsiteY6" fmla="*/ 739489 h 861281"/>
              <a:gd name="connsiteX7" fmla="*/ 619617 w 1233689"/>
              <a:gd name="connsiteY7" fmla="*/ 861281 h 861281"/>
              <a:gd name="connsiteX0" fmla="*/ 619579 w 1239236"/>
              <a:gd name="connsiteY0" fmla="*/ 863398 h 863398"/>
              <a:gd name="connsiteX1" fmla="*/ 811984 w 1239236"/>
              <a:gd name="connsiteY1" fmla="*/ 784127 h 863398"/>
              <a:gd name="connsiteX2" fmla="*/ 1170790 w 1239236"/>
              <a:gd name="connsiteY2" fmla="*/ 620701 h 863398"/>
              <a:gd name="connsiteX3" fmla="*/ 1169743 w 1239236"/>
              <a:gd name="connsiteY3" fmla="*/ 183122 h 863398"/>
              <a:gd name="connsiteX4" fmla="*/ 451887 w 1239236"/>
              <a:gd name="connsiteY4" fmla="*/ 17855 h 863398"/>
              <a:gd name="connsiteX5" fmla="*/ 10024 w 1239236"/>
              <a:gd name="connsiteY5" fmla="*/ 578945 h 863398"/>
              <a:gd name="connsiteX6" fmla="*/ 538695 w 1239236"/>
              <a:gd name="connsiteY6" fmla="*/ 741606 h 863398"/>
              <a:gd name="connsiteX7" fmla="*/ 619579 w 1239236"/>
              <a:gd name="connsiteY7" fmla="*/ 863398 h 863398"/>
              <a:gd name="connsiteX0" fmla="*/ 623569 w 1243226"/>
              <a:gd name="connsiteY0" fmla="*/ 870437 h 870437"/>
              <a:gd name="connsiteX1" fmla="*/ 815974 w 1243226"/>
              <a:gd name="connsiteY1" fmla="*/ 791166 h 870437"/>
              <a:gd name="connsiteX2" fmla="*/ 1174780 w 1243226"/>
              <a:gd name="connsiteY2" fmla="*/ 627740 h 870437"/>
              <a:gd name="connsiteX3" fmla="*/ 1173733 w 1243226"/>
              <a:gd name="connsiteY3" fmla="*/ 190161 h 870437"/>
              <a:gd name="connsiteX4" fmla="*/ 455877 w 1243226"/>
              <a:gd name="connsiteY4" fmla="*/ 24894 h 870437"/>
              <a:gd name="connsiteX5" fmla="*/ 14014 w 1243226"/>
              <a:gd name="connsiteY5" fmla="*/ 585984 h 870437"/>
              <a:gd name="connsiteX6" fmla="*/ 542685 w 1243226"/>
              <a:gd name="connsiteY6" fmla="*/ 748645 h 870437"/>
              <a:gd name="connsiteX7" fmla="*/ 623569 w 1243226"/>
              <a:gd name="connsiteY7" fmla="*/ 870437 h 870437"/>
              <a:gd name="connsiteX0" fmla="*/ 624861 w 1244518"/>
              <a:gd name="connsiteY0" fmla="*/ 869274 h 869274"/>
              <a:gd name="connsiteX1" fmla="*/ 817266 w 1244518"/>
              <a:gd name="connsiteY1" fmla="*/ 790003 h 869274"/>
              <a:gd name="connsiteX2" fmla="*/ 1176072 w 1244518"/>
              <a:gd name="connsiteY2" fmla="*/ 626577 h 869274"/>
              <a:gd name="connsiteX3" fmla="*/ 1175025 w 1244518"/>
              <a:gd name="connsiteY3" fmla="*/ 188998 h 869274"/>
              <a:gd name="connsiteX4" fmla="*/ 457169 w 1244518"/>
              <a:gd name="connsiteY4" fmla="*/ 23731 h 869274"/>
              <a:gd name="connsiteX5" fmla="*/ 15306 w 1244518"/>
              <a:gd name="connsiteY5" fmla="*/ 584821 h 869274"/>
              <a:gd name="connsiteX6" fmla="*/ 543977 w 1244518"/>
              <a:gd name="connsiteY6" fmla="*/ 747482 h 869274"/>
              <a:gd name="connsiteX7" fmla="*/ 624861 w 1244518"/>
              <a:gd name="connsiteY7" fmla="*/ 869274 h 869274"/>
              <a:gd name="connsiteX0" fmla="*/ 619558 w 1235941"/>
              <a:gd name="connsiteY0" fmla="*/ 867295 h 867295"/>
              <a:gd name="connsiteX1" fmla="*/ 811963 w 1235941"/>
              <a:gd name="connsiteY1" fmla="*/ 788024 h 867295"/>
              <a:gd name="connsiteX2" fmla="*/ 1170769 w 1235941"/>
              <a:gd name="connsiteY2" fmla="*/ 624598 h 867295"/>
              <a:gd name="connsiteX3" fmla="*/ 1164738 w 1235941"/>
              <a:gd name="connsiteY3" fmla="*/ 164190 h 867295"/>
              <a:gd name="connsiteX4" fmla="*/ 451866 w 1235941"/>
              <a:gd name="connsiteY4" fmla="*/ 21752 h 867295"/>
              <a:gd name="connsiteX5" fmla="*/ 10003 w 1235941"/>
              <a:gd name="connsiteY5" fmla="*/ 582842 h 867295"/>
              <a:gd name="connsiteX6" fmla="*/ 538674 w 1235941"/>
              <a:gd name="connsiteY6" fmla="*/ 745503 h 867295"/>
              <a:gd name="connsiteX7" fmla="*/ 619558 w 1235941"/>
              <a:gd name="connsiteY7" fmla="*/ 867295 h 867295"/>
              <a:gd name="connsiteX0" fmla="*/ 622435 w 1238818"/>
              <a:gd name="connsiteY0" fmla="*/ 868328 h 868328"/>
              <a:gd name="connsiteX1" fmla="*/ 814840 w 1238818"/>
              <a:gd name="connsiteY1" fmla="*/ 789057 h 868328"/>
              <a:gd name="connsiteX2" fmla="*/ 1173646 w 1238818"/>
              <a:gd name="connsiteY2" fmla="*/ 625631 h 868328"/>
              <a:gd name="connsiteX3" fmla="*/ 1167615 w 1238818"/>
              <a:gd name="connsiteY3" fmla="*/ 165223 h 868328"/>
              <a:gd name="connsiteX4" fmla="*/ 454743 w 1238818"/>
              <a:gd name="connsiteY4" fmla="*/ 22785 h 868328"/>
              <a:gd name="connsiteX5" fmla="*/ 12880 w 1238818"/>
              <a:gd name="connsiteY5" fmla="*/ 583875 h 868328"/>
              <a:gd name="connsiteX6" fmla="*/ 541551 w 1238818"/>
              <a:gd name="connsiteY6" fmla="*/ 746536 h 868328"/>
              <a:gd name="connsiteX7" fmla="*/ 622435 w 1238818"/>
              <a:gd name="connsiteY7" fmla="*/ 868328 h 868328"/>
              <a:gd name="connsiteX0" fmla="*/ 618931 w 1201319"/>
              <a:gd name="connsiteY0" fmla="*/ 879992 h 879992"/>
              <a:gd name="connsiteX1" fmla="*/ 811336 w 1201319"/>
              <a:gd name="connsiteY1" fmla="*/ 800721 h 879992"/>
              <a:gd name="connsiteX2" fmla="*/ 1170142 w 1201319"/>
              <a:gd name="connsiteY2" fmla="*/ 637295 h 879992"/>
              <a:gd name="connsiteX3" fmla="*/ 1164111 w 1201319"/>
              <a:gd name="connsiteY3" fmla="*/ 176887 h 879992"/>
              <a:gd name="connsiteX4" fmla="*/ 1005959 w 1201319"/>
              <a:gd name="connsiteY4" fmla="*/ 73552 h 879992"/>
              <a:gd name="connsiteX5" fmla="*/ 451239 w 1201319"/>
              <a:gd name="connsiteY5" fmla="*/ 34449 h 879992"/>
              <a:gd name="connsiteX6" fmla="*/ 9376 w 1201319"/>
              <a:gd name="connsiteY6" fmla="*/ 595539 h 879992"/>
              <a:gd name="connsiteX7" fmla="*/ 538047 w 1201319"/>
              <a:gd name="connsiteY7" fmla="*/ 758200 h 879992"/>
              <a:gd name="connsiteX8" fmla="*/ 618931 w 1201319"/>
              <a:gd name="connsiteY8" fmla="*/ 879992 h 879992"/>
              <a:gd name="connsiteX0" fmla="*/ 618931 w 1214866"/>
              <a:gd name="connsiteY0" fmla="*/ 879992 h 879992"/>
              <a:gd name="connsiteX1" fmla="*/ 811336 w 1214866"/>
              <a:gd name="connsiteY1" fmla="*/ 800721 h 879992"/>
              <a:gd name="connsiteX2" fmla="*/ 1170142 w 1214866"/>
              <a:gd name="connsiteY2" fmla="*/ 637295 h 879992"/>
              <a:gd name="connsiteX3" fmla="*/ 1164111 w 1214866"/>
              <a:gd name="connsiteY3" fmla="*/ 176887 h 879992"/>
              <a:gd name="connsiteX4" fmla="*/ 1005959 w 1214866"/>
              <a:gd name="connsiteY4" fmla="*/ 73552 h 879992"/>
              <a:gd name="connsiteX5" fmla="*/ 451239 w 1214866"/>
              <a:gd name="connsiteY5" fmla="*/ 34449 h 879992"/>
              <a:gd name="connsiteX6" fmla="*/ 9376 w 1214866"/>
              <a:gd name="connsiteY6" fmla="*/ 595539 h 879992"/>
              <a:gd name="connsiteX7" fmla="*/ 538047 w 1214866"/>
              <a:gd name="connsiteY7" fmla="*/ 758200 h 879992"/>
              <a:gd name="connsiteX8" fmla="*/ 618931 w 1214866"/>
              <a:gd name="connsiteY8" fmla="*/ 879992 h 879992"/>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20039 w 1203184"/>
              <a:gd name="connsiteY0" fmla="*/ 874240 h 874240"/>
              <a:gd name="connsiteX1" fmla="*/ 812444 w 1203184"/>
              <a:gd name="connsiteY1" fmla="*/ 794969 h 874240"/>
              <a:gd name="connsiteX2" fmla="*/ 1171250 w 1203184"/>
              <a:gd name="connsiteY2" fmla="*/ 631543 h 874240"/>
              <a:gd name="connsiteX3" fmla="*/ 1165219 w 1203184"/>
              <a:gd name="connsiteY3" fmla="*/ 171135 h 874240"/>
              <a:gd name="connsiteX4" fmla="*/ 990916 w 1203184"/>
              <a:gd name="connsiteY4" fmla="*/ 39669 h 874240"/>
              <a:gd name="connsiteX5" fmla="*/ 406775 w 1203184"/>
              <a:gd name="connsiteY5" fmla="*/ 50168 h 874240"/>
              <a:gd name="connsiteX6" fmla="*/ 10484 w 1203184"/>
              <a:gd name="connsiteY6" fmla="*/ 589787 h 874240"/>
              <a:gd name="connsiteX7" fmla="*/ 539155 w 1203184"/>
              <a:gd name="connsiteY7" fmla="*/ 752448 h 874240"/>
              <a:gd name="connsiteX8" fmla="*/ 620039 w 1203184"/>
              <a:gd name="connsiteY8" fmla="*/ 874240 h 874240"/>
              <a:gd name="connsiteX0" fmla="*/ 620213 w 1203358"/>
              <a:gd name="connsiteY0" fmla="*/ 867642 h 867642"/>
              <a:gd name="connsiteX1" fmla="*/ 812618 w 1203358"/>
              <a:gd name="connsiteY1" fmla="*/ 788371 h 867642"/>
              <a:gd name="connsiteX2" fmla="*/ 1171424 w 1203358"/>
              <a:gd name="connsiteY2" fmla="*/ 624945 h 867642"/>
              <a:gd name="connsiteX3" fmla="*/ 1165393 w 1203358"/>
              <a:gd name="connsiteY3" fmla="*/ 164537 h 867642"/>
              <a:gd name="connsiteX4" fmla="*/ 991090 w 1203358"/>
              <a:gd name="connsiteY4" fmla="*/ 33071 h 867642"/>
              <a:gd name="connsiteX5" fmla="*/ 406949 w 1203358"/>
              <a:gd name="connsiteY5" fmla="*/ 43570 h 867642"/>
              <a:gd name="connsiteX6" fmla="*/ 10658 w 1203358"/>
              <a:gd name="connsiteY6" fmla="*/ 583189 h 867642"/>
              <a:gd name="connsiteX7" fmla="*/ 539329 w 1203358"/>
              <a:gd name="connsiteY7" fmla="*/ 745850 h 867642"/>
              <a:gd name="connsiteX8" fmla="*/ 620213 w 1203358"/>
              <a:gd name="connsiteY8" fmla="*/ 867642 h 867642"/>
              <a:gd name="connsiteX0" fmla="*/ 621220 w 1204365"/>
              <a:gd name="connsiteY0" fmla="*/ 864871 h 864871"/>
              <a:gd name="connsiteX1" fmla="*/ 813625 w 1204365"/>
              <a:gd name="connsiteY1" fmla="*/ 785600 h 864871"/>
              <a:gd name="connsiteX2" fmla="*/ 1172431 w 1204365"/>
              <a:gd name="connsiteY2" fmla="*/ 622174 h 864871"/>
              <a:gd name="connsiteX3" fmla="*/ 1166400 w 1204365"/>
              <a:gd name="connsiteY3" fmla="*/ 161766 h 864871"/>
              <a:gd name="connsiteX4" fmla="*/ 992097 w 1204365"/>
              <a:gd name="connsiteY4" fmla="*/ 30300 h 864871"/>
              <a:gd name="connsiteX5" fmla="*/ 407956 w 1204365"/>
              <a:gd name="connsiteY5" fmla="*/ 40799 h 864871"/>
              <a:gd name="connsiteX6" fmla="*/ 11665 w 1204365"/>
              <a:gd name="connsiteY6" fmla="*/ 580418 h 864871"/>
              <a:gd name="connsiteX7" fmla="*/ 540336 w 1204365"/>
              <a:gd name="connsiteY7" fmla="*/ 743079 h 864871"/>
              <a:gd name="connsiteX8" fmla="*/ 621220 w 1204365"/>
              <a:gd name="connsiteY8" fmla="*/ 864871 h 864871"/>
              <a:gd name="connsiteX0" fmla="*/ 619935 w 1204190"/>
              <a:gd name="connsiteY0" fmla="*/ 873669 h 873669"/>
              <a:gd name="connsiteX1" fmla="*/ 812340 w 1204190"/>
              <a:gd name="connsiteY1" fmla="*/ 794398 h 873669"/>
              <a:gd name="connsiteX2" fmla="*/ 1171146 w 1204190"/>
              <a:gd name="connsiteY2" fmla="*/ 630972 h 873669"/>
              <a:gd name="connsiteX3" fmla="*/ 1165115 w 1204190"/>
              <a:gd name="connsiteY3" fmla="*/ 170564 h 873669"/>
              <a:gd name="connsiteX4" fmla="*/ 967884 w 1204190"/>
              <a:gd name="connsiteY4" fmla="*/ 40405 h 873669"/>
              <a:gd name="connsiteX5" fmla="*/ 406671 w 1204190"/>
              <a:gd name="connsiteY5" fmla="*/ 49597 h 873669"/>
              <a:gd name="connsiteX6" fmla="*/ 10380 w 1204190"/>
              <a:gd name="connsiteY6" fmla="*/ 589216 h 873669"/>
              <a:gd name="connsiteX7" fmla="*/ 539051 w 1204190"/>
              <a:gd name="connsiteY7" fmla="*/ 751877 h 873669"/>
              <a:gd name="connsiteX8" fmla="*/ 619935 w 1204190"/>
              <a:gd name="connsiteY8" fmla="*/ 873669 h 873669"/>
              <a:gd name="connsiteX0" fmla="*/ 628446 w 1212701"/>
              <a:gd name="connsiteY0" fmla="*/ 842371 h 842371"/>
              <a:gd name="connsiteX1" fmla="*/ 820851 w 1212701"/>
              <a:gd name="connsiteY1" fmla="*/ 763100 h 842371"/>
              <a:gd name="connsiteX2" fmla="*/ 1179657 w 1212701"/>
              <a:gd name="connsiteY2" fmla="*/ 599674 h 842371"/>
              <a:gd name="connsiteX3" fmla="*/ 1173626 w 1212701"/>
              <a:gd name="connsiteY3" fmla="*/ 139266 h 842371"/>
              <a:gd name="connsiteX4" fmla="*/ 976395 w 1212701"/>
              <a:gd name="connsiteY4" fmla="*/ 9107 h 842371"/>
              <a:gd name="connsiteX5" fmla="*/ 246714 w 1212701"/>
              <a:gd name="connsiteY5" fmla="*/ 97247 h 842371"/>
              <a:gd name="connsiteX6" fmla="*/ 18891 w 1212701"/>
              <a:gd name="connsiteY6" fmla="*/ 557918 h 842371"/>
              <a:gd name="connsiteX7" fmla="*/ 547562 w 1212701"/>
              <a:gd name="connsiteY7" fmla="*/ 720579 h 842371"/>
              <a:gd name="connsiteX8" fmla="*/ 628446 w 1212701"/>
              <a:gd name="connsiteY8" fmla="*/ 842371 h 842371"/>
              <a:gd name="connsiteX0" fmla="*/ 628446 w 1211895"/>
              <a:gd name="connsiteY0" fmla="*/ 842371 h 842371"/>
              <a:gd name="connsiteX1" fmla="*/ 820851 w 1211895"/>
              <a:gd name="connsiteY1" fmla="*/ 763100 h 842371"/>
              <a:gd name="connsiteX2" fmla="*/ 1178477 w 1211895"/>
              <a:gd name="connsiteY2" fmla="*/ 606951 h 842371"/>
              <a:gd name="connsiteX3" fmla="*/ 1173626 w 1211895"/>
              <a:gd name="connsiteY3" fmla="*/ 139266 h 842371"/>
              <a:gd name="connsiteX4" fmla="*/ 976395 w 1211895"/>
              <a:gd name="connsiteY4" fmla="*/ 9107 h 842371"/>
              <a:gd name="connsiteX5" fmla="*/ 246714 w 1211895"/>
              <a:gd name="connsiteY5" fmla="*/ 97247 h 842371"/>
              <a:gd name="connsiteX6" fmla="*/ 18891 w 1211895"/>
              <a:gd name="connsiteY6" fmla="*/ 557918 h 842371"/>
              <a:gd name="connsiteX7" fmla="*/ 547562 w 1211895"/>
              <a:gd name="connsiteY7" fmla="*/ 720579 h 842371"/>
              <a:gd name="connsiteX8" fmla="*/ 628446 w 1211895"/>
              <a:gd name="connsiteY8" fmla="*/ 842371 h 842371"/>
              <a:gd name="connsiteX0" fmla="*/ 628446 w 1218918"/>
              <a:gd name="connsiteY0" fmla="*/ 842371 h 842371"/>
              <a:gd name="connsiteX1" fmla="*/ 820851 w 1218918"/>
              <a:gd name="connsiteY1" fmla="*/ 763100 h 842371"/>
              <a:gd name="connsiteX2" fmla="*/ 1178477 w 1218918"/>
              <a:gd name="connsiteY2" fmla="*/ 606951 h 842371"/>
              <a:gd name="connsiteX3" fmla="*/ 1173626 w 1218918"/>
              <a:gd name="connsiteY3" fmla="*/ 139266 h 842371"/>
              <a:gd name="connsiteX4" fmla="*/ 976395 w 1218918"/>
              <a:gd name="connsiteY4" fmla="*/ 9107 h 842371"/>
              <a:gd name="connsiteX5" fmla="*/ 246714 w 1218918"/>
              <a:gd name="connsiteY5" fmla="*/ 97247 h 842371"/>
              <a:gd name="connsiteX6" fmla="*/ 18891 w 1218918"/>
              <a:gd name="connsiteY6" fmla="*/ 557918 h 842371"/>
              <a:gd name="connsiteX7" fmla="*/ 547562 w 1218918"/>
              <a:gd name="connsiteY7" fmla="*/ 720579 h 842371"/>
              <a:gd name="connsiteX8" fmla="*/ 628446 w 1218918"/>
              <a:gd name="connsiteY8" fmla="*/ 842371 h 842371"/>
              <a:gd name="connsiteX0" fmla="*/ 628446 w 1223727"/>
              <a:gd name="connsiteY0" fmla="*/ 842371 h 842371"/>
              <a:gd name="connsiteX1" fmla="*/ 820851 w 1223727"/>
              <a:gd name="connsiteY1" fmla="*/ 763100 h 842371"/>
              <a:gd name="connsiteX2" fmla="*/ 1178477 w 1223727"/>
              <a:gd name="connsiteY2" fmla="*/ 606951 h 842371"/>
              <a:gd name="connsiteX3" fmla="*/ 1173626 w 1223727"/>
              <a:gd name="connsiteY3" fmla="*/ 139266 h 842371"/>
              <a:gd name="connsiteX4" fmla="*/ 976395 w 1223727"/>
              <a:gd name="connsiteY4" fmla="*/ 9107 h 842371"/>
              <a:gd name="connsiteX5" fmla="*/ 246714 w 1223727"/>
              <a:gd name="connsiteY5" fmla="*/ 97247 h 842371"/>
              <a:gd name="connsiteX6" fmla="*/ 18891 w 1223727"/>
              <a:gd name="connsiteY6" fmla="*/ 557918 h 842371"/>
              <a:gd name="connsiteX7" fmla="*/ 547562 w 1223727"/>
              <a:gd name="connsiteY7" fmla="*/ 720579 h 842371"/>
              <a:gd name="connsiteX8" fmla="*/ 628446 w 1223727"/>
              <a:gd name="connsiteY8" fmla="*/ 842371 h 842371"/>
              <a:gd name="connsiteX0" fmla="*/ 628446 w 1232687"/>
              <a:gd name="connsiteY0" fmla="*/ 842371 h 842371"/>
              <a:gd name="connsiteX1" fmla="*/ 820851 w 1232687"/>
              <a:gd name="connsiteY1" fmla="*/ 763100 h 842371"/>
              <a:gd name="connsiteX2" fmla="*/ 1178477 w 1232687"/>
              <a:gd name="connsiteY2" fmla="*/ 606951 h 842371"/>
              <a:gd name="connsiteX3" fmla="*/ 1188606 w 1232687"/>
              <a:gd name="connsiteY3" fmla="*/ 158133 h 842371"/>
              <a:gd name="connsiteX4" fmla="*/ 976395 w 1232687"/>
              <a:gd name="connsiteY4" fmla="*/ 9107 h 842371"/>
              <a:gd name="connsiteX5" fmla="*/ 246714 w 1232687"/>
              <a:gd name="connsiteY5" fmla="*/ 97247 h 842371"/>
              <a:gd name="connsiteX6" fmla="*/ 18891 w 1232687"/>
              <a:gd name="connsiteY6" fmla="*/ 557918 h 842371"/>
              <a:gd name="connsiteX7" fmla="*/ 547562 w 1232687"/>
              <a:gd name="connsiteY7" fmla="*/ 720579 h 842371"/>
              <a:gd name="connsiteX8" fmla="*/ 628446 w 1232687"/>
              <a:gd name="connsiteY8" fmla="*/ 842371 h 842371"/>
              <a:gd name="connsiteX0" fmla="*/ 628446 w 1238631"/>
              <a:gd name="connsiteY0" fmla="*/ 842371 h 842371"/>
              <a:gd name="connsiteX1" fmla="*/ 820851 w 1238631"/>
              <a:gd name="connsiteY1" fmla="*/ 763100 h 842371"/>
              <a:gd name="connsiteX2" fmla="*/ 1178477 w 1238631"/>
              <a:gd name="connsiteY2" fmla="*/ 606951 h 842371"/>
              <a:gd name="connsiteX3" fmla="*/ 1197715 w 1238631"/>
              <a:gd name="connsiteY3" fmla="*/ 163763 h 842371"/>
              <a:gd name="connsiteX4" fmla="*/ 976395 w 1238631"/>
              <a:gd name="connsiteY4" fmla="*/ 9107 h 842371"/>
              <a:gd name="connsiteX5" fmla="*/ 246714 w 1238631"/>
              <a:gd name="connsiteY5" fmla="*/ 97247 h 842371"/>
              <a:gd name="connsiteX6" fmla="*/ 18891 w 1238631"/>
              <a:gd name="connsiteY6" fmla="*/ 557918 h 842371"/>
              <a:gd name="connsiteX7" fmla="*/ 547562 w 1238631"/>
              <a:gd name="connsiteY7" fmla="*/ 720579 h 842371"/>
              <a:gd name="connsiteX8" fmla="*/ 628446 w 1238631"/>
              <a:gd name="connsiteY8" fmla="*/ 842371 h 842371"/>
              <a:gd name="connsiteX0" fmla="*/ 632386 w 1242571"/>
              <a:gd name="connsiteY0" fmla="*/ 846766 h 846766"/>
              <a:gd name="connsiteX1" fmla="*/ 824791 w 1242571"/>
              <a:gd name="connsiteY1" fmla="*/ 767495 h 846766"/>
              <a:gd name="connsiteX2" fmla="*/ 1182417 w 1242571"/>
              <a:gd name="connsiteY2" fmla="*/ 611346 h 846766"/>
              <a:gd name="connsiteX3" fmla="*/ 1201655 w 1242571"/>
              <a:gd name="connsiteY3" fmla="*/ 168158 h 846766"/>
              <a:gd name="connsiteX4" fmla="*/ 980335 w 1242571"/>
              <a:gd name="connsiteY4" fmla="*/ 13502 h 846766"/>
              <a:gd name="connsiteX5" fmla="*/ 250654 w 1242571"/>
              <a:gd name="connsiteY5" fmla="*/ 101642 h 846766"/>
              <a:gd name="connsiteX6" fmla="*/ 22831 w 1242571"/>
              <a:gd name="connsiteY6" fmla="*/ 562313 h 846766"/>
              <a:gd name="connsiteX7" fmla="*/ 551502 w 1242571"/>
              <a:gd name="connsiteY7" fmla="*/ 724974 h 846766"/>
              <a:gd name="connsiteX8" fmla="*/ 632386 w 1242571"/>
              <a:gd name="connsiteY8" fmla="*/ 846766 h 846766"/>
              <a:gd name="connsiteX0" fmla="*/ 633056 w 1243241"/>
              <a:gd name="connsiteY0" fmla="*/ 846832 h 846832"/>
              <a:gd name="connsiteX1" fmla="*/ 825461 w 1243241"/>
              <a:gd name="connsiteY1" fmla="*/ 767561 h 846832"/>
              <a:gd name="connsiteX2" fmla="*/ 1183087 w 1243241"/>
              <a:gd name="connsiteY2" fmla="*/ 611412 h 846832"/>
              <a:gd name="connsiteX3" fmla="*/ 1202325 w 1243241"/>
              <a:gd name="connsiteY3" fmla="*/ 168224 h 846832"/>
              <a:gd name="connsiteX4" fmla="*/ 981005 w 1243241"/>
              <a:gd name="connsiteY4" fmla="*/ 13568 h 846832"/>
              <a:gd name="connsiteX5" fmla="*/ 245994 w 1243241"/>
              <a:gd name="connsiteY5" fmla="*/ 86692 h 846832"/>
              <a:gd name="connsiteX6" fmla="*/ 23501 w 1243241"/>
              <a:gd name="connsiteY6" fmla="*/ 562379 h 846832"/>
              <a:gd name="connsiteX7" fmla="*/ 552172 w 1243241"/>
              <a:gd name="connsiteY7" fmla="*/ 725040 h 846832"/>
              <a:gd name="connsiteX8" fmla="*/ 633056 w 1243241"/>
              <a:gd name="connsiteY8" fmla="*/ 846832 h 846832"/>
              <a:gd name="connsiteX0" fmla="*/ 633056 w 1243241"/>
              <a:gd name="connsiteY0" fmla="*/ 848503 h 848503"/>
              <a:gd name="connsiteX1" fmla="*/ 825461 w 1243241"/>
              <a:gd name="connsiteY1" fmla="*/ 769232 h 848503"/>
              <a:gd name="connsiteX2" fmla="*/ 1183087 w 1243241"/>
              <a:gd name="connsiteY2" fmla="*/ 613083 h 848503"/>
              <a:gd name="connsiteX3" fmla="*/ 1202325 w 1243241"/>
              <a:gd name="connsiteY3" fmla="*/ 169895 h 848503"/>
              <a:gd name="connsiteX4" fmla="*/ 981005 w 1243241"/>
              <a:gd name="connsiteY4" fmla="*/ 15239 h 848503"/>
              <a:gd name="connsiteX5" fmla="*/ 245994 w 1243241"/>
              <a:gd name="connsiteY5" fmla="*/ 88363 h 848503"/>
              <a:gd name="connsiteX6" fmla="*/ 23501 w 1243241"/>
              <a:gd name="connsiteY6" fmla="*/ 564050 h 848503"/>
              <a:gd name="connsiteX7" fmla="*/ 552172 w 1243241"/>
              <a:gd name="connsiteY7" fmla="*/ 726711 h 848503"/>
              <a:gd name="connsiteX8" fmla="*/ 633056 w 1243241"/>
              <a:gd name="connsiteY8" fmla="*/ 848503 h 848503"/>
              <a:gd name="connsiteX0" fmla="*/ 633056 w 1243241"/>
              <a:gd name="connsiteY0" fmla="*/ 852489 h 852489"/>
              <a:gd name="connsiteX1" fmla="*/ 825461 w 1243241"/>
              <a:gd name="connsiteY1" fmla="*/ 773218 h 852489"/>
              <a:gd name="connsiteX2" fmla="*/ 1183087 w 1243241"/>
              <a:gd name="connsiteY2" fmla="*/ 617069 h 852489"/>
              <a:gd name="connsiteX3" fmla="*/ 1202325 w 1243241"/>
              <a:gd name="connsiteY3" fmla="*/ 173881 h 852489"/>
              <a:gd name="connsiteX4" fmla="*/ 981005 w 1243241"/>
              <a:gd name="connsiteY4" fmla="*/ 19225 h 852489"/>
              <a:gd name="connsiteX5" fmla="*/ 245994 w 1243241"/>
              <a:gd name="connsiteY5" fmla="*/ 92349 h 852489"/>
              <a:gd name="connsiteX6" fmla="*/ 23501 w 1243241"/>
              <a:gd name="connsiteY6" fmla="*/ 568036 h 852489"/>
              <a:gd name="connsiteX7" fmla="*/ 552172 w 1243241"/>
              <a:gd name="connsiteY7" fmla="*/ 730697 h 852489"/>
              <a:gd name="connsiteX8" fmla="*/ 633056 w 1243241"/>
              <a:gd name="connsiteY8" fmla="*/ 852489 h 852489"/>
              <a:gd name="connsiteX0" fmla="*/ 633056 w 1238870"/>
              <a:gd name="connsiteY0" fmla="*/ 852489 h 852489"/>
              <a:gd name="connsiteX1" fmla="*/ 825461 w 1238870"/>
              <a:gd name="connsiteY1" fmla="*/ 773218 h 852489"/>
              <a:gd name="connsiteX2" fmla="*/ 1183087 w 1238870"/>
              <a:gd name="connsiteY2" fmla="*/ 617069 h 852489"/>
              <a:gd name="connsiteX3" fmla="*/ 1202325 w 1238870"/>
              <a:gd name="connsiteY3" fmla="*/ 173881 h 852489"/>
              <a:gd name="connsiteX4" fmla="*/ 981005 w 1238870"/>
              <a:gd name="connsiteY4" fmla="*/ 19225 h 852489"/>
              <a:gd name="connsiteX5" fmla="*/ 245994 w 1238870"/>
              <a:gd name="connsiteY5" fmla="*/ 92349 h 852489"/>
              <a:gd name="connsiteX6" fmla="*/ 23501 w 1238870"/>
              <a:gd name="connsiteY6" fmla="*/ 568036 h 852489"/>
              <a:gd name="connsiteX7" fmla="*/ 552172 w 1238870"/>
              <a:gd name="connsiteY7" fmla="*/ 730697 h 852489"/>
              <a:gd name="connsiteX8" fmla="*/ 633056 w 1238870"/>
              <a:gd name="connsiteY8" fmla="*/ 852489 h 852489"/>
              <a:gd name="connsiteX0" fmla="*/ 633056 w 1237972"/>
              <a:gd name="connsiteY0" fmla="*/ 852489 h 852489"/>
              <a:gd name="connsiteX1" fmla="*/ 825461 w 1237972"/>
              <a:gd name="connsiteY1" fmla="*/ 773218 h 852489"/>
              <a:gd name="connsiteX2" fmla="*/ 1183087 w 1237972"/>
              <a:gd name="connsiteY2" fmla="*/ 617069 h 852489"/>
              <a:gd name="connsiteX3" fmla="*/ 1202325 w 1237972"/>
              <a:gd name="connsiteY3" fmla="*/ 173881 h 852489"/>
              <a:gd name="connsiteX4" fmla="*/ 981005 w 1237972"/>
              <a:gd name="connsiteY4" fmla="*/ 19225 h 852489"/>
              <a:gd name="connsiteX5" fmla="*/ 245994 w 1237972"/>
              <a:gd name="connsiteY5" fmla="*/ 92349 h 852489"/>
              <a:gd name="connsiteX6" fmla="*/ 23501 w 1237972"/>
              <a:gd name="connsiteY6" fmla="*/ 568036 h 852489"/>
              <a:gd name="connsiteX7" fmla="*/ 552172 w 1237972"/>
              <a:gd name="connsiteY7" fmla="*/ 730697 h 852489"/>
              <a:gd name="connsiteX8" fmla="*/ 633056 w 1237972"/>
              <a:gd name="connsiteY8" fmla="*/ 852489 h 852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solidFill>
            <a:schemeClr val="bg1"/>
          </a:solidFill>
          <a:ln w="19050"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D415F49B-3CBC-46CF-AFB5-988852D0479E}"/>
              </a:ext>
            </a:extLst>
          </p:cNvPr>
          <p:cNvSpPr/>
          <p:nvPr/>
        </p:nvSpPr>
        <p:spPr>
          <a:xfrm rot="21133683" flipH="1">
            <a:off x="1010574" y="456230"/>
            <a:ext cx="9378187" cy="5238589"/>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7734 w 1248446"/>
              <a:gd name="connsiteY6" fmla="*/ 751246 h 873038"/>
              <a:gd name="connsiteX7" fmla="*/ 628618 w 1248446"/>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49939"/>
              <a:gd name="connsiteY0" fmla="*/ 873038 h 873038"/>
              <a:gd name="connsiteX1" fmla="*/ 828272 w 1249939"/>
              <a:gd name="connsiteY1" fmla="*/ 793767 h 873038"/>
              <a:gd name="connsiteX2" fmla="*/ 1187078 w 1249939"/>
              <a:gd name="connsiteY2" fmla="*/ 630341 h 873038"/>
              <a:gd name="connsiteX3" fmla="*/ 1186031 w 1249939"/>
              <a:gd name="connsiteY3" fmla="*/ 192762 h 873038"/>
              <a:gd name="connsiteX4" fmla="*/ 466703 w 1249939"/>
              <a:gd name="connsiteY4" fmla="*/ 32456 h 873038"/>
              <a:gd name="connsiteX5" fmla="*/ 14551 w 1249939"/>
              <a:gd name="connsiteY5" fmla="*/ 595193 h 873038"/>
              <a:gd name="connsiteX6" fmla="*/ 554983 w 1249939"/>
              <a:gd name="connsiteY6" fmla="*/ 751246 h 873038"/>
              <a:gd name="connsiteX7" fmla="*/ 635867 w 1249939"/>
              <a:gd name="connsiteY7" fmla="*/ 873038 h 873038"/>
              <a:gd name="connsiteX0" fmla="*/ 615218 w 1229290"/>
              <a:gd name="connsiteY0" fmla="*/ 861281 h 861281"/>
              <a:gd name="connsiteX1" fmla="*/ 807623 w 1229290"/>
              <a:gd name="connsiteY1" fmla="*/ 782010 h 861281"/>
              <a:gd name="connsiteX2" fmla="*/ 1166429 w 1229290"/>
              <a:gd name="connsiteY2" fmla="*/ 618584 h 861281"/>
              <a:gd name="connsiteX3" fmla="*/ 1165382 w 1229290"/>
              <a:gd name="connsiteY3" fmla="*/ 181005 h 861281"/>
              <a:gd name="connsiteX4" fmla="*/ 446054 w 1229290"/>
              <a:gd name="connsiteY4" fmla="*/ 20699 h 861281"/>
              <a:gd name="connsiteX5" fmla="*/ 5663 w 1229290"/>
              <a:gd name="connsiteY5" fmla="*/ 576828 h 861281"/>
              <a:gd name="connsiteX6" fmla="*/ 534334 w 1229290"/>
              <a:gd name="connsiteY6" fmla="*/ 739489 h 861281"/>
              <a:gd name="connsiteX7" fmla="*/ 615218 w 1229290"/>
              <a:gd name="connsiteY7" fmla="*/ 861281 h 861281"/>
              <a:gd name="connsiteX0" fmla="*/ 619617 w 1233689"/>
              <a:gd name="connsiteY0" fmla="*/ 861281 h 861281"/>
              <a:gd name="connsiteX1" fmla="*/ 812022 w 1233689"/>
              <a:gd name="connsiteY1" fmla="*/ 782010 h 861281"/>
              <a:gd name="connsiteX2" fmla="*/ 1170828 w 1233689"/>
              <a:gd name="connsiteY2" fmla="*/ 618584 h 861281"/>
              <a:gd name="connsiteX3" fmla="*/ 1169781 w 1233689"/>
              <a:gd name="connsiteY3" fmla="*/ 181005 h 861281"/>
              <a:gd name="connsiteX4" fmla="*/ 450453 w 1233689"/>
              <a:gd name="connsiteY4" fmla="*/ 20699 h 861281"/>
              <a:gd name="connsiteX5" fmla="*/ 10062 w 1233689"/>
              <a:gd name="connsiteY5" fmla="*/ 576828 h 861281"/>
              <a:gd name="connsiteX6" fmla="*/ 538733 w 1233689"/>
              <a:gd name="connsiteY6" fmla="*/ 739489 h 861281"/>
              <a:gd name="connsiteX7" fmla="*/ 619617 w 1233689"/>
              <a:gd name="connsiteY7" fmla="*/ 861281 h 861281"/>
              <a:gd name="connsiteX0" fmla="*/ 619579 w 1239236"/>
              <a:gd name="connsiteY0" fmla="*/ 863398 h 863398"/>
              <a:gd name="connsiteX1" fmla="*/ 811984 w 1239236"/>
              <a:gd name="connsiteY1" fmla="*/ 784127 h 863398"/>
              <a:gd name="connsiteX2" fmla="*/ 1170790 w 1239236"/>
              <a:gd name="connsiteY2" fmla="*/ 620701 h 863398"/>
              <a:gd name="connsiteX3" fmla="*/ 1169743 w 1239236"/>
              <a:gd name="connsiteY3" fmla="*/ 183122 h 863398"/>
              <a:gd name="connsiteX4" fmla="*/ 451887 w 1239236"/>
              <a:gd name="connsiteY4" fmla="*/ 17855 h 863398"/>
              <a:gd name="connsiteX5" fmla="*/ 10024 w 1239236"/>
              <a:gd name="connsiteY5" fmla="*/ 578945 h 863398"/>
              <a:gd name="connsiteX6" fmla="*/ 538695 w 1239236"/>
              <a:gd name="connsiteY6" fmla="*/ 741606 h 863398"/>
              <a:gd name="connsiteX7" fmla="*/ 619579 w 1239236"/>
              <a:gd name="connsiteY7" fmla="*/ 863398 h 863398"/>
              <a:gd name="connsiteX0" fmla="*/ 623569 w 1243226"/>
              <a:gd name="connsiteY0" fmla="*/ 870437 h 870437"/>
              <a:gd name="connsiteX1" fmla="*/ 815974 w 1243226"/>
              <a:gd name="connsiteY1" fmla="*/ 791166 h 870437"/>
              <a:gd name="connsiteX2" fmla="*/ 1174780 w 1243226"/>
              <a:gd name="connsiteY2" fmla="*/ 627740 h 870437"/>
              <a:gd name="connsiteX3" fmla="*/ 1173733 w 1243226"/>
              <a:gd name="connsiteY3" fmla="*/ 190161 h 870437"/>
              <a:gd name="connsiteX4" fmla="*/ 455877 w 1243226"/>
              <a:gd name="connsiteY4" fmla="*/ 24894 h 870437"/>
              <a:gd name="connsiteX5" fmla="*/ 14014 w 1243226"/>
              <a:gd name="connsiteY5" fmla="*/ 585984 h 870437"/>
              <a:gd name="connsiteX6" fmla="*/ 542685 w 1243226"/>
              <a:gd name="connsiteY6" fmla="*/ 748645 h 870437"/>
              <a:gd name="connsiteX7" fmla="*/ 623569 w 1243226"/>
              <a:gd name="connsiteY7" fmla="*/ 870437 h 870437"/>
              <a:gd name="connsiteX0" fmla="*/ 624861 w 1244518"/>
              <a:gd name="connsiteY0" fmla="*/ 869274 h 869274"/>
              <a:gd name="connsiteX1" fmla="*/ 817266 w 1244518"/>
              <a:gd name="connsiteY1" fmla="*/ 790003 h 869274"/>
              <a:gd name="connsiteX2" fmla="*/ 1176072 w 1244518"/>
              <a:gd name="connsiteY2" fmla="*/ 626577 h 869274"/>
              <a:gd name="connsiteX3" fmla="*/ 1175025 w 1244518"/>
              <a:gd name="connsiteY3" fmla="*/ 188998 h 869274"/>
              <a:gd name="connsiteX4" fmla="*/ 457169 w 1244518"/>
              <a:gd name="connsiteY4" fmla="*/ 23731 h 869274"/>
              <a:gd name="connsiteX5" fmla="*/ 15306 w 1244518"/>
              <a:gd name="connsiteY5" fmla="*/ 584821 h 869274"/>
              <a:gd name="connsiteX6" fmla="*/ 543977 w 1244518"/>
              <a:gd name="connsiteY6" fmla="*/ 747482 h 869274"/>
              <a:gd name="connsiteX7" fmla="*/ 624861 w 1244518"/>
              <a:gd name="connsiteY7" fmla="*/ 869274 h 869274"/>
              <a:gd name="connsiteX0" fmla="*/ 619558 w 1235941"/>
              <a:gd name="connsiteY0" fmla="*/ 867295 h 867295"/>
              <a:gd name="connsiteX1" fmla="*/ 811963 w 1235941"/>
              <a:gd name="connsiteY1" fmla="*/ 788024 h 867295"/>
              <a:gd name="connsiteX2" fmla="*/ 1170769 w 1235941"/>
              <a:gd name="connsiteY2" fmla="*/ 624598 h 867295"/>
              <a:gd name="connsiteX3" fmla="*/ 1164738 w 1235941"/>
              <a:gd name="connsiteY3" fmla="*/ 164190 h 867295"/>
              <a:gd name="connsiteX4" fmla="*/ 451866 w 1235941"/>
              <a:gd name="connsiteY4" fmla="*/ 21752 h 867295"/>
              <a:gd name="connsiteX5" fmla="*/ 10003 w 1235941"/>
              <a:gd name="connsiteY5" fmla="*/ 582842 h 867295"/>
              <a:gd name="connsiteX6" fmla="*/ 538674 w 1235941"/>
              <a:gd name="connsiteY6" fmla="*/ 745503 h 867295"/>
              <a:gd name="connsiteX7" fmla="*/ 619558 w 1235941"/>
              <a:gd name="connsiteY7" fmla="*/ 867295 h 867295"/>
              <a:gd name="connsiteX0" fmla="*/ 622435 w 1238818"/>
              <a:gd name="connsiteY0" fmla="*/ 868328 h 868328"/>
              <a:gd name="connsiteX1" fmla="*/ 814840 w 1238818"/>
              <a:gd name="connsiteY1" fmla="*/ 789057 h 868328"/>
              <a:gd name="connsiteX2" fmla="*/ 1173646 w 1238818"/>
              <a:gd name="connsiteY2" fmla="*/ 625631 h 868328"/>
              <a:gd name="connsiteX3" fmla="*/ 1167615 w 1238818"/>
              <a:gd name="connsiteY3" fmla="*/ 165223 h 868328"/>
              <a:gd name="connsiteX4" fmla="*/ 454743 w 1238818"/>
              <a:gd name="connsiteY4" fmla="*/ 22785 h 868328"/>
              <a:gd name="connsiteX5" fmla="*/ 12880 w 1238818"/>
              <a:gd name="connsiteY5" fmla="*/ 583875 h 868328"/>
              <a:gd name="connsiteX6" fmla="*/ 541551 w 1238818"/>
              <a:gd name="connsiteY6" fmla="*/ 746536 h 868328"/>
              <a:gd name="connsiteX7" fmla="*/ 622435 w 1238818"/>
              <a:gd name="connsiteY7" fmla="*/ 868328 h 868328"/>
              <a:gd name="connsiteX0" fmla="*/ 618931 w 1201319"/>
              <a:gd name="connsiteY0" fmla="*/ 879992 h 879992"/>
              <a:gd name="connsiteX1" fmla="*/ 811336 w 1201319"/>
              <a:gd name="connsiteY1" fmla="*/ 800721 h 879992"/>
              <a:gd name="connsiteX2" fmla="*/ 1170142 w 1201319"/>
              <a:gd name="connsiteY2" fmla="*/ 637295 h 879992"/>
              <a:gd name="connsiteX3" fmla="*/ 1164111 w 1201319"/>
              <a:gd name="connsiteY3" fmla="*/ 176887 h 879992"/>
              <a:gd name="connsiteX4" fmla="*/ 1005959 w 1201319"/>
              <a:gd name="connsiteY4" fmla="*/ 73552 h 879992"/>
              <a:gd name="connsiteX5" fmla="*/ 451239 w 1201319"/>
              <a:gd name="connsiteY5" fmla="*/ 34449 h 879992"/>
              <a:gd name="connsiteX6" fmla="*/ 9376 w 1201319"/>
              <a:gd name="connsiteY6" fmla="*/ 595539 h 879992"/>
              <a:gd name="connsiteX7" fmla="*/ 538047 w 1201319"/>
              <a:gd name="connsiteY7" fmla="*/ 758200 h 879992"/>
              <a:gd name="connsiteX8" fmla="*/ 618931 w 1201319"/>
              <a:gd name="connsiteY8" fmla="*/ 879992 h 879992"/>
              <a:gd name="connsiteX0" fmla="*/ 618931 w 1214866"/>
              <a:gd name="connsiteY0" fmla="*/ 879992 h 879992"/>
              <a:gd name="connsiteX1" fmla="*/ 811336 w 1214866"/>
              <a:gd name="connsiteY1" fmla="*/ 800721 h 879992"/>
              <a:gd name="connsiteX2" fmla="*/ 1170142 w 1214866"/>
              <a:gd name="connsiteY2" fmla="*/ 637295 h 879992"/>
              <a:gd name="connsiteX3" fmla="*/ 1164111 w 1214866"/>
              <a:gd name="connsiteY3" fmla="*/ 176887 h 879992"/>
              <a:gd name="connsiteX4" fmla="*/ 1005959 w 1214866"/>
              <a:gd name="connsiteY4" fmla="*/ 73552 h 879992"/>
              <a:gd name="connsiteX5" fmla="*/ 451239 w 1214866"/>
              <a:gd name="connsiteY5" fmla="*/ 34449 h 879992"/>
              <a:gd name="connsiteX6" fmla="*/ 9376 w 1214866"/>
              <a:gd name="connsiteY6" fmla="*/ 595539 h 879992"/>
              <a:gd name="connsiteX7" fmla="*/ 538047 w 1214866"/>
              <a:gd name="connsiteY7" fmla="*/ 758200 h 879992"/>
              <a:gd name="connsiteX8" fmla="*/ 618931 w 1214866"/>
              <a:gd name="connsiteY8" fmla="*/ 879992 h 879992"/>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20039 w 1203184"/>
              <a:gd name="connsiteY0" fmla="*/ 874240 h 874240"/>
              <a:gd name="connsiteX1" fmla="*/ 812444 w 1203184"/>
              <a:gd name="connsiteY1" fmla="*/ 794969 h 874240"/>
              <a:gd name="connsiteX2" fmla="*/ 1171250 w 1203184"/>
              <a:gd name="connsiteY2" fmla="*/ 631543 h 874240"/>
              <a:gd name="connsiteX3" fmla="*/ 1165219 w 1203184"/>
              <a:gd name="connsiteY3" fmla="*/ 171135 h 874240"/>
              <a:gd name="connsiteX4" fmla="*/ 990916 w 1203184"/>
              <a:gd name="connsiteY4" fmla="*/ 39669 h 874240"/>
              <a:gd name="connsiteX5" fmla="*/ 406775 w 1203184"/>
              <a:gd name="connsiteY5" fmla="*/ 50168 h 874240"/>
              <a:gd name="connsiteX6" fmla="*/ 10484 w 1203184"/>
              <a:gd name="connsiteY6" fmla="*/ 589787 h 874240"/>
              <a:gd name="connsiteX7" fmla="*/ 539155 w 1203184"/>
              <a:gd name="connsiteY7" fmla="*/ 752448 h 874240"/>
              <a:gd name="connsiteX8" fmla="*/ 620039 w 1203184"/>
              <a:gd name="connsiteY8" fmla="*/ 874240 h 874240"/>
              <a:gd name="connsiteX0" fmla="*/ 620213 w 1203358"/>
              <a:gd name="connsiteY0" fmla="*/ 867642 h 867642"/>
              <a:gd name="connsiteX1" fmla="*/ 812618 w 1203358"/>
              <a:gd name="connsiteY1" fmla="*/ 788371 h 867642"/>
              <a:gd name="connsiteX2" fmla="*/ 1171424 w 1203358"/>
              <a:gd name="connsiteY2" fmla="*/ 624945 h 867642"/>
              <a:gd name="connsiteX3" fmla="*/ 1165393 w 1203358"/>
              <a:gd name="connsiteY3" fmla="*/ 164537 h 867642"/>
              <a:gd name="connsiteX4" fmla="*/ 991090 w 1203358"/>
              <a:gd name="connsiteY4" fmla="*/ 33071 h 867642"/>
              <a:gd name="connsiteX5" fmla="*/ 406949 w 1203358"/>
              <a:gd name="connsiteY5" fmla="*/ 43570 h 867642"/>
              <a:gd name="connsiteX6" fmla="*/ 10658 w 1203358"/>
              <a:gd name="connsiteY6" fmla="*/ 583189 h 867642"/>
              <a:gd name="connsiteX7" fmla="*/ 539329 w 1203358"/>
              <a:gd name="connsiteY7" fmla="*/ 745850 h 867642"/>
              <a:gd name="connsiteX8" fmla="*/ 620213 w 1203358"/>
              <a:gd name="connsiteY8" fmla="*/ 867642 h 867642"/>
              <a:gd name="connsiteX0" fmla="*/ 621220 w 1204365"/>
              <a:gd name="connsiteY0" fmla="*/ 864871 h 864871"/>
              <a:gd name="connsiteX1" fmla="*/ 813625 w 1204365"/>
              <a:gd name="connsiteY1" fmla="*/ 785600 h 864871"/>
              <a:gd name="connsiteX2" fmla="*/ 1172431 w 1204365"/>
              <a:gd name="connsiteY2" fmla="*/ 622174 h 864871"/>
              <a:gd name="connsiteX3" fmla="*/ 1166400 w 1204365"/>
              <a:gd name="connsiteY3" fmla="*/ 161766 h 864871"/>
              <a:gd name="connsiteX4" fmla="*/ 992097 w 1204365"/>
              <a:gd name="connsiteY4" fmla="*/ 30300 h 864871"/>
              <a:gd name="connsiteX5" fmla="*/ 407956 w 1204365"/>
              <a:gd name="connsiteY5" fmla="*/ 40799 h 864871"/>
              <a:gd name="connsiteX6" fmla="*/ 11665 w 1204365"/>
              <a:gd name="connsiteY6" fmla="*/ 580418 h 864871"/>
              <a:gd name="connsiteX7" fmla="*/ 540336 w 1204365"/>
              <a:gd name="connsiteY7" fmla="*/ 743079 h 864871"/>
              <a:gd name="connsiteX8" fmla="*/ 621220 w 1204365"/>
              <a:gd name="connsiteY8" fmla="*/ 864871 h 864871"/>
              <a:gd name="connsiteX0" fmla="*/ 619935 w 1204190"/>
              <a:gd name="connsiteY0" fmla="*/ 873669 h 873669"/>
              <a:gd name="connsiteX1" fmla="*/ 812340 w 1204190"/>
              <a:gd name="connsiteY1" fmla="*/ 794398 h 873669"/>
              <a:gd name="connsiteX2" fmla="*/ 1171146 w 1204190"/>
              <a:gd name="connsiteY2" fmla="*/ 630972 h 873669"/>
              <a:gd name="connsiteX3" fmla="*/ 1165115 w 1204190"/>
              <a:gd name="connsiteY3" fmla="*/ 170564 h 873669"/>
              <a:gd name="connsiteX4" fmla="*/ 967884 w 1204190"/>
              <a:gd name="connsiteY4" fmla="*/ 40405 h 873669"/>
              <a:gd name="connsiteX5" fmla="*/ 406671 w 1204190"/>
              <a:gd name="connsiteY5" fmla="*/ 49597 h 873669"/>
              <a:gd name="connsiteX6" fmla="*/ 10380 w 1204190"/>
              <a:gd name="connsiteY6" fmla="*/ 589216 h 873669"/>
              <a:gd name="connsiteX7" fmla="*/ 539051 w 1204190"/>
              <a:gd name="connsiteY7" fmla="*/ 751877 h 873669"/>
              <a:gd name="connsiteX8" fmla="*/ 619935 w 1204190"/>
              <a:gd name="connsiteY8" fmla="*/ 873669 h 873669"/>
              <a:gd name="connsiteX0" fmla="*/ 628446 w 1212701"/>
              <a:gd name="connsiteY0" fmla="*/ 842371 h 842371"/>
              <a:gd name="connsiteX1" fmla="*/ 820851 w 1212701"/>
              <a:gd name="connsiteY1" fmla="*/ 763100 h 842371"/>
              <a:gd name="connsiteX2" fmla="*/ 1179657 w 1212701"/>
              <a:gd name="connsiteY2" fmla="*/ 599674 h 842371"/>
              <a:gd name="connsiteX3" fmla="*/ 1173626 w 1212701"/>
              <a:gd name="connsiteY3" fmla="*/ 139266 h 842371"/>
              <a:gd name="connsiteX4" fmla="*/ 976395 w 1212701"/>
              <a:gd name="connsiteY4" fmla="*/ 9107 h 842371"/>
              <a:gd name="connsiteX5" fmla="*/ 246714 w 1212701"/>
              <a:gd name="connsiteY5" fmla="*/ 97247 h 842371"/>
              <a:gd name="connsiteX6" fmla="*/ 18891 w 1212701"/>
              <a:gd name="connsiteY6" fmla="*/ 557918 h 842371"/>
              <a:gd name="connsiteX7" fmla="*/ 547562 w 1212701"/>
              <a:gd name="connsiteY7" fmla="*/ 720579 h 842371"/>
              <a:gd name="connsiteX8" fmla="*/ 628446 w 1212701"/>
              <a:gd name="connsiteY8" fmla="*/ 842371 h 842371"/>
              <a:gd name="connsiteX0" fmla="*/ 628446 w 1211895"/>
              <a:gd name="connsiteY0" fmla="*/ 842371 h 842371"/>
              <a:gd name="connsiteX1" fmla="*/ 820851 w 1211895"/>
              <a:gd name="connsiteY1" fmla="*/ 763100 h 842371"/>
              <a:gd name="connsiteX2" fmla="*/ 1178477 w 1211895"/>
              <a:gd name="connsiteY2" fmla="*/ 606951 h 842371"/>
              <a:gd name="connsiteX3" fmla="*/ 1173626 w 1211895"/>
              <a:gd name="connsiteY3" fmla="*/ 139266 h 842371"/>
              <a:gd name="connsiteX4" fmla="*/ 976395 w 1211895"/>
              <a:gd name="connsiteY4" fmla="*/ 9107 h 842371"/>
              <a:gd name="connsiteX5" fmla="*/ 246714 w 1211895"/>
              <a:gd name="connsiteY5" fmla="*/ 97247 h 842371"/>
              <a:gd name="connsiteX6" fmla="*/ 18891 w 1211895"/>
              <a:gd name="connsiteY6" fmla="*/ 557918 h 842371"/>
              <a:gd name="connsiteX7" fmla="*/ 547562 w 1211895"/>
              <a:gd name="connsiteY7" fmla="*/ 720579 h 842371"/>
              <a:gd name="connsiteX8" fmla="*/ 628446 w 1211895"/>
              <a:gd name="connsiteY8" fmla="*/ 842371 h 842371"/>
              <a:gd name="connsiteX0" fmla="*/ 628446 w 1218918"/>
              <a:gd name="connsiteY0" fmla="*/ 842371 h 842371"/>
              <a:gd name="connsiteX1" fmla="*/ 820851 w 1218918"/>
              <a:gd name="connsiteY1" fmla="*/ 763100 h 842371"/>
              <a:gd name="connsiteX2" fmla="*/ 1178477 w 1218918"/>
              <a:gd name="connsiteY2" fmla="*/ 606951 h 842371"/>
              <a:gd name="connsiteX3" fmla="*/ 1173626 w 1218918"/>
              <a:gd name="connsiteY3" fmla="*/ 139266 h 842371"/>
              <a:gd name="connsiteX4" fmla="*/ 976395 w 1218918"/>
              <a:gd name="connsiteY4" fmla="*/ 9107 h 842371"/>
              <a:gd name="connsiteX5" fmla="*/ 246714 w 1218918"/>
              <a:gd name="connsiteY5" fmla="*/ 97247 h 842371"/>
              <a:gd name="connsiteX6" fmla="*/ 18891 w 1218918"/>
              <a:gd name="connsiteY6" fmla="*/ 557918 h 842371"/>
              <a:gd name="connsiteX7" fmla="*/ 547562 w 1218918"/>
              <a:gd name="connsiteY7" fmla="*/ 720579 h 842371"/>
              <a:gd name="connsiteX8" fmla="*/ 628446 w 1218918"/>
              <a:gd name="connsiteY8" fmla="*/ 842371 h 842371"/>
              <a:gd name="connsiteX0" fmla="*/ 628446 w 1223727"/>
              <a:gd name="connsiteY0" fmla="*/ 842371 h 842371"/>
              <a:gd name="connsiteX1" fmla="*/ 820851 w 1223727"/>
              <a:gd name="connsiteY1" fmla="*/ 763100 h 842371"/>
              <a:gd name="connsiteX2" fmla="*/ 1178477 w 1223727"/>
              <a:gd name="connsiteY2" fmla="*/ 606951 h 842371"/>
              <a:gd name="connsiteX3" fmla="*/ 1173626 w 1223727"/>
              <a:gd name="connsiteY3" fmla="*/ 139266 h 842371"/>
              <a:gd name="connsiteX4" fmla="*/ 976395 w 1223727"/>
              <a:gd name="connsiteY4" fmla="*/ 9107 h 842371"/>
              <a:gd name="connsiteX5" fmla="*/ 246714 w 1223727"/>
              <a:gd name="connsiteY5" fmla="*/ 97247 h 842371"/>
              <a:gd name="connsiteX6" fmla="*/ 18891 w 1223727"/>
              <a:gd name="connsiteY6" fmla="*/ 557918 h 842371"/>
              <a:gd name="connsiteX7" fmla="*/ 547562 w 1223727"/>
              <a:gd name="connsiteY7" fmla="*/ 720579 h 842371"/>
              <a:gd name="connsiteX8" fmla="*/ 628446 w 1223727"/>
              <a:gd name="connsiteY8" fmla="*/ 842371 h 842371"/>
              <a:gd name="connsiteX0" fmla="*/ 628446 w 1232687"/>
              <a:gd name="connsiteY0" fmla="*/ 842371 h 842371"/>
              <a:gd name="connsiteX1" fmla="*/ 820851 w 1232687"/>
              <a:gd name="connsiteY1" fmla="*/ 763100 h 842371"/>
              <a:gd name="connsiteX2" fmla="*/ 1178477 w 1232687"/>
              <a:gd name="connsiteY2" fmla="*/ 606951 h 842371"/>
              <a:gd name="connsiteX3" fmla="*/ 1188606 w 1232687"/>
              <a:gd name="connsiteY3" fmla="*/ 158133 h 842371"/>
              <a:gd name="connsiteX4" fmla="*/ 976395 w 1232687"/>
              <a:gd name="connsiteY4" fmla="*/ 9107 h 842371"/>
              <a:gd name="connsiteX5" fmla="*/ 246714 w 1232687"/>
              <a:gd name="connsiteY5" fmla="*/ 97247 h 842371"/>
              <a:gd name="connsiteX6" fmla="*/ 18891 w 1232687"/>
              <a:gd name="connsiteY6" fmla="*/ 557918 h 842371"/>
              <a:gd name="connsiteX7" fmla="*/ 547562 w 1232687"/>
              <a:gd name="connsiteY7" fmla="*/ 720579 h 842371"/>
              <a:gd name="connsiteX8" fmla="*/ 628446 w 1232687"/>
              <a:gd name="connsiteY8" fmla="*/ 842371 h 842371"/>
              <a:gd name="connsiteX0" fmla="*/ 628446 w 1238631"/>
              <a:gd name="connsiteY0" fmla="*/ 842371 h 842371"/>
              <a:gd name="connsiteX1" fmla="*/ 820851 w 1238631"/>
              <a:gd name="connsiteY1" fmla="*/ 763100 h 842371"/>
              <a:gd name="connsiteX2" fmla="*/ 1178477 w 1238631"/>
              <a:gd name="connsiteY2" fmla="*/ 606951 h 842371"/>
              <a:gd name="connsiteX3" fmla="*/ 1197715 w 1238631"/>
              <a:gd name="connsiteY3" fmla="*/ 163763 h 842371"/>
              <a:gd name="connsiteX4" fmla="*/ 976395 w 1238631"/>
              <a:gd name="connsiteY4" fmla="*/ 9107 h 842371"/>
              <a:gd name="connsiteX5" fmla="*/ 246714 w 1238631"/>
              <a:gd name="connsiteY5" fmla="*/ 97247 h 842371"/>
              <a:gd name="connsiteX6" fmla="*/ 18891 w 1238631"/>
              <a:gd name="connsiteY6" fmla="*/ 557918 h 842371"/>
              <a:gd name="connsiteX7" fmla="*/ 547562 w 1238631"/>
              <a:gd name="connsiteY7" fmla="*/ 720579 h 842371"/>
              <a:gd name="connsiteX8" fmla="*/ 628446 w 1238631"/>
              <a:gd name="connsiteY8" fmla="*/ 842371 h 842371"/>
              <a:gd name="connsiteX0" fmla="*/ 632386 w 1242571"/>
              <a:gd name="connsiteY0" fmla="*/ 846766 h 846766"/>
              <a:gd name="connsiteX1" fmla="*/ 824791 w 1242571"/>
              <a:gd name="connsiteY1" fmla="*/ 767495 h 846766"/>
              <a:gd name="connsiteX2" fmla="*/ 1182417 w 1242571"/>
              <a:gd name="connsiteY2" fmla="*/ 611346 h 846766"/>
              <a:gd name="connsiteX3" fmla="*/ 1201655 w 1242571"/>
              <a:gd name="connsiteY3" fmla="*/ 168158 h 846766"/>
              <a:gd name="connsiteX4" fmla="*/ 980335 w 1242571"/>
              <a:gd name="connsiteY4" fmla="*/ 13502 h 846766"/>
              <a:gd name="connsiteX5" fmla="*/ 250654 w 1242571"/>
              <a:gd name="connsiteY5" fmla="*/ 101642 h 846766"/>
              <a:gd name="connsiteX6" fmla="*/ 22831 w 1242571"/>
              <a:gd name="connsiteY6" fmla="*/ 562313 h 846766"/>
              <a:gd name="connsiteX7" fmla="*/ 551502 w 1242571"/>
              <a:gd name="connsiteY7" fmla="*/ 724974 h 846766"/>
              <a:gd name="connsiteX8" fmla="*/ 632386 w 1242571"/>
              <a:gd name="connsiteY8" fmla="*/ 846766 h 846766"/>
              <a:gd name="connsiteX0" fmla="*/ 633056 w 1243241"/>
              <a:gd name="connsiteY0" fmla="*/ 846832 h 846832"/>
              <a:gd name="connsiteX1" fmla="*/ 825461 w 1243241"/>
              <a:gd name="connsiteY1" fmla="*/ 767561 h 846832"/>
              <a:gd name="connsiteX2" fmla="*/ 1183087 w 1243241"/>
              <a:gd name="connsiteY2" fmla="*/ 611412 h 846832"/>
              <a:gd name="connsiteX3" fmla="*/ 1202325 w 1243241"/>
              <a:gd name="connsiteY3" fmla="*/ 168224 h 846832"/>
              <a:gd name="connsiteX4" fmla="*/ 981005 w 1243241"/>
              <a:gd name="connsiteY4" fmla="*/ 13568 h 846832"/>
              <a:gd name="connsiteX5" fmla="*/ 245994 w 1243241"/>
              <a:gd name="connsiteY5" fmla="*/ 86692 h 846832"/>
              <a:gd name="connsiteX6" fmla="*/ 23501 w 1243241"/>
              <a:gd name="connsiteY6" fmla="*/ 562379 h 846832"/>
              <a:gd name="connsiteX7" fmla="*/ 552172 w 1243241"/>
              <a:gd name="connsiteY7" fmla="*/ 725040 h 846832"/>
              <a:gd name="connsiteX8" fmla="*/ 633056 w 1243241"/>
              <a:gd name="connsiteY8" fmla="*/ 846832 h 846832"/>
              <a:gd name="connsiteX0" fmla="*/ 633056 w 1243241"/>
              <a:gd name="connsiteY0" fmla="*/ 848503 h 848503"/>
              <a:gd name="connsiteX1" fmla="*/ 825461 w 1243241"/>
              <a:gd name="connsiteY1" fmla="*/ 769232 h 848503"/>
              <a:gd name="connsiteX2" fmla="*/ 1183087 w 1243241"/>
              <a:gd name="connsiteY2" fmla="*/ 613083 h 848503"/>
              <a:gd name="connsiteX3" fmla="*/ 1202325 w 1243241"/>
              <a:gd name="connsiteY3" fmla="*/ 169895 h 848503"/>
              <a:gd name="connsiteX4" fmla="*/ 981005 w 1243241"/>
              <a:gd name="connsiteY4" fmla="*/ 15239 h 848503"/>
              <a:gd name="connsiteX5" fmla="*/ 245994 w 1243241"/>
              <a:gd name="connsiteY5" fmla="*/ 88363 h 848503"/>
              <a:gd name="connsiteX6" fmla="*/ 23501 w 1243241"/>
              <a:gd name="connsiteY6" fmla="*/ 564050 h 848503"/>
              <a:gd name="connsiteX7" fmla="*/ 552172 w 1243241"/>
              <a:gd name="connsiteY7" fmla="*/ 726711 h 848503"/>
              <a:gd name="connsiteX8" fmla="*/ 633056 w 1243241"/>
              <a:gd name="connsiteY8" fmla="*/ 848503 h 848503"/>
              <a:gd name="connsiteX0" fmla="*/ 633056 w 1243241"/>
              <a:gd name="connsiteY0" fmla="*/ 852489 h 852489"/>
              <a:gd name="connsiteX1" fmla="*/ 825461 w 1243241"/>
              <a:gd name="connsiteY1" fmla="*/ 773218 h 852489"/>
              <a:gd name="connsiteX2" fmla="*/ 1183087 w 1243241"/>
              <a:gd name="connsiteY2" fmla="*/ 617069 h 852489"/>
              <a:gd name="connsiteX3" fmla="*/ 1202325 w 1243241"/>
              <a:gd name="connsiteY3" fmla="*/ 173881 h 852489"/>
              <a:gd name="connsiteX4" fmla="*/ 981005 w 1243241"/>
              <a:gd name="connsiteY4" fmla="*/ 19225 h 852489"/>
              <a:gd name="connsiteX5" fmla="*/ 245994 w 1243241"/>
              <a:gd name="connsiteY5" fmla="*/ 92349 h 852489"/>
              <a:gd name="connsiteX6" fmla="*/ 23501 w 1243241"/>
              <a:gd name="connsiteY6" fmla="*/ 568036 h 852489"/>
              <a:gd name="connsiteX7" fmla="*/ 552172 w 1243241"/>
              <a:gd name="connsiteY7" fmla="*/ 730697 h 852489"/>
              <a:gd name="connsiteX8" fmla="*/ 633056 w 1243241"/>
              <a:gd name="connsiteY8" fmla="*/ 852489 h 852489"/>
              <a:gd name="connsiteX0" fmla="*/ 633056 w 1238870"/>
              <a:gd name="connsiteY0" fmla="*/ 852489 h 852489"/>
              <a:gd name="connsiteX1" fmla="*/ 825461 w 1238870"/>
              <a:gd name="connsiteY1" fmla="*/ 773218 h 852489"/>
              <a:gd name="connsiteX2" fmla="*/ 1183087 w 1238870"/>
              <a:gd name="connsiteY2" fmla="*/ 617069 h 852489"/>
              <a:gd name="connsiteX3" fmla="*/ 1202325 w 1238870"/>
              <a:gd name="connsiteY3" fmla="*/ 173881 h 852489"/>
              <a:gd name="connsiteX4" fmla="*/ 981005 w 1238870"/>
              <a:gd name="connsiteY4" fmla="*/ 19225 h 852489"/>
              <a:gd name="connsiteX5" fmla="*/ 245994 w 1238870"/>
              <a:gd name="connsiteY5" fmla="*/ 92349 h 852489"/>
              <a:gd name="connsiteX6" fmla="*/ 23501 w 1238870"/>
              <a:gd name="connsiteY6" fmla="*/ 568036 h 852489"/>
              <a:gd name="connsiteX7" fmla="*/ 552172 w 1238870"/>
              <a:gd name="connsiteY7" fmla="*/ 730697 h 852489"/>
              <a:gd name="connsiteX8" fmla="*/ 633056 w 1238870"/>
              <a:gd name="connsiteY8" fmla="*/ 852489 h 852489"/>
              <a:gd name="connsiteX0" fmla="*/ 633056 w 1237972"/>
              <a:gd name="connsiteY0" fmla="*/ 852489 h 852489"/>
              <a:gd name="connsiteX1" fmla="*/ 825461 w 1237972"/>
              <a:gd name="connsiteY1" fmla="*/ 773218 h 852489"/>
              <a:gd name="connsiteX2" fmla="*/ 1183087 w 1237972"/>
              <a:gd name="connsiteY2" fmla="*/ 617069 h 852489"/>
              <a:gd name="connsiteX3" fmla="*/ 1202325 w 1237972"/>
              <a:gd name="connsiteY3" fmla="*/ 173881 h 852489"/>
              <a:gd name="connsiteX4" fmla="*/ 981005 w 1237972"/>
              <a:gd name="connsiteY4" fmla="*/ 19225 h 852489"/>
              <a:gd name="connsiteX5" fmla="*/ 245994 w 1237972"/>
              <a:gd name="connsiteY5" fmla="*/ 92349 h 852489"/>
              <a:gd name="connsiteX6" fmla="*/ 23501 w 1237972"/>
              <a:gd name="connsiteY6" fmla="*/ 568036 h 852489"/>
              <a:gd name="connsiteX7" fmla="*/ 552172 w 1237972"/>
              <a:gd name="connsiteY7" fmla="*/ 730697 h 852489"/>
              <a:gd name="connsiteX8" fmla="*/ 633056 w 1237972"/>
              <a:gd name="connsiteY8" fmla="*/ 852489 h 852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noFill/>
          <a:ln w="19050" cap="flat">
            <a:solidFill>
              <a:schemeClr val="tx1"/>
            </a:solidFill>
            <a:prstDash val="solid"/>
            <a:miter/>
          </a:ln>
        </p:spPr>
        <p:txBody>
          <a:bodyPr rtlCol="0" anchor="ctr"/>
          <a:lstStyle/>
          <a:p>
            <a:endParaRPr lang="en-US"/>
          </a:p>
        </p:txBody>
      </p:sp>
      <p:sp>
        <p:nvSpPr>
          <p:cNvPr id="2" name="Title 1">
            <a:extLst>
              <a:ext uri="{FF2B5EF4-FFF2-40B4-BE49-F238E27FC236}">
                <a16:creationId xmlns:a16="http://schemas.microsoft.com/office/drawing/2014/main" id="{D80FF0C0-FC1A-4C5B-9FE5-09BA33FF7EE3}"/>
              </a:ext>
            </a:extLst>
          </p:cNvPr>
          <p:cNvSpPr>
            <a:spLocks noGrp="1"/>
          </p:cNvSpPr>
          <p:nvPr>
            <p:ph type="ctrTitle"/>
          </p:nvPr>
        </p:nvSpPr>
        <p:spPr>
          <a:xfrm>
            <a:off x="1956392" y="1398181"/>
            <a:ext cx="7134446" cy="2870791"/>
          </a:xfrm>
        </p:spPr>
        <p:txBody>
          <a:bodyPr anchor="ctr">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E989092-15F8-4341-8D94-9E799301C51A}"/>
              </a:ext>
            </a:extLst>
          </p:cNvPr>
          <p:cNvSpPr>
            <a:spLocks noGrp="1"/>
          </p:cNvSpPr>
          <p:nvPr>
            <p:ph type="subTitle" idx="1"/>
          </p:nvPr>
        </p:nvSpPr>
        <p:spPr>
          <a:xfrm>
            <a:off x="6270835" y="5135527"/>
            <a:ext cx="4397164" cy="1057938"/>
          </a:xfrm>
        </p:spPr>
        <p:txBody>
          <a:bodyPr anchor="ctr">
            <a:normAutofit/>
          </a:bodyPr>
          <a:lstStyle>
            <a:lvl1pPr marL="0" indent="0" algn="l">
              <a:lnSpc>
                <a:spcPct val="100000"/>
              </a:lnSpc>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97328B-E858-4921-99C2-3B0BE1724C6F}"/>
              </a:ext>
            </a:extLst>
          </p:cNvPr>
          <p:cNvSpPr>
            <a:spLocks noGrp="1"/>
          </p:cNvSpPr>
          <p:nvPr>
            <p:ph type="dt" sz="half" idx="10"/>
          </p:nvPr>
        </p:nvSpPr>
        <p:spPr/>
        <p:txBody>
          <a:bodyPr/>
          <a:lstStyle/>
          <a:p>
            <a:fld id="{C1691109-F4F8-4597-962C-A4F4B7960636}" type="datetimeFigureOut">
              <a:rPr lang="en-US" smtClean="0"/>
              <a:t>8/7/2024</a:t>
            </a:fld>
            <a:endParaRPr lang="en-US"/>
          </a:p>
        </p:txBody>
      </p:sp>
      <p:sp>
        <p:nvSpPr>
          <p:cNvPr id="5" name="Footer Placeholder 4">
            <a:extLst>
              <a:ext uri="{FF2B5EF4-FFF2-40B4-BE49-F238E27FC236}">
                <a16:creationId xmlns:a16="http://schemas.microsoft.com/office/drawing/2014/main" id="{ED381296-9B7B-4EF3-89B3-8B33E6070F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C2FE59-6CD1-4D0F-8A06-10CA2D3836CD}"/>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507903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139E3-FB89-4585-A22D-15851E8DE01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94B498-70D2-4956-A576-83345B38DC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2A84CB-FF9E-43D6-8805-B4ABB520D60C}"/>
              </a:ext>
            </a:extLst>
          </p:cNvPr>
          <p:cNvSpPr>
            <a:spLocks noGrp="1"/>
          </p:cNvSpPr>
          <p:nvPr>
            <p:ph type="dt" sz="half" idx="10"/>
          </p:nvPr>
        </p:nvSpPr>
        <p:spPr/>
        <p:txBody>
          <a:bodyPr/>
          <a:lstStyle/>
          <a:p>
            <a:fld id="{C1691109-F4F8-4597-962C-A4F4B7960636}" type="datetimeFigureOut">
              <a:rPr lang="en-US" smtClean="0"/>
              <a:t>8/7/2024</a:t>
            </a:fld>
            <a:endParaRPr lang="en-US"/>
          </a:p>
        </p:txBody>
      </p:sp>
      <p:sp>
        <p:nvSpPr>
          <p:cNvPr id="5" name="Footer Placeholder 4">
            <a:extLst>
              <a:ext uri="{FF2B5EF4-FFF2-40B4-BE49-F238E27FC236}">
                <a16:creationId xmlns:a16="http://schemas.microsoft.com/office/drawing/2014/main" id="{BCA7EE14-0A60-428B-BC0E-A50951E0E3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2A9A22-BBF2-4B23-B17F-B32AC87D290F}"/>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2474075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5CC51B-E0BE-4D50-A04A-571F8BCAE2A7}"/>
              </a:ext>
            </a:extLst>
          </p:cNvPr>
          <p:cNvSpPr>
            <a:spLocks noGrp="1"/>
          </p:cNvSpPr>
          <p:nvPr>
            <p:ph type="title" orient="vert"/>
          </p:nvPr>
        </p:nvSpPr>
        <p:spPr>
          <a:xfrm>
            <a:off x="9099550" y="692150"/>
            <a:ext cx="2254250" cy="530993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41F5607-7A89-4981-87F4-98BC7CE0A921}"/>
              </a:ext>
            </a:extLst>
          </p:cNvPr>
          <p:cNvSpPr>
            <a:spLocks noGrp="1"/>
          </p:cNvSpPr>
          <p:nvPr>
            <p:ph type="body" orient="vert" idx="1"/>
          </p:nvPr>
        </p:nvSpPr>
        <p:spPr>
          <a:xfrm>
            <a:off x="838200" y="692150"/>
            <a:ext cx="8108950" cy="530993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820D5BE-275A-42D5-BCE1-357D53FC50C3}"/>
              </a:ext>
            </a:extLst>
          </p:cNvPr>
          <p:cNvSpPr>
            <a:spLocks noGrp="1"/>
          </p:cNvSpPr>
          <p:nvPr>
            <p:ph type="dt" sz="half" idx="10"/>
          </p:nvPr>
        </p:nvSpPr>
        <p:spPr/>
        <p:txBody>
          <a:bodyPr/>
          <a:lstStyle/>
          <a:p>
            <a:fld id="{C1691109-F4F8-4597-962C-A4F4B7960636}" type="datetimeFigureOut">
              <a:rPr lang="en-US" smtClean="0"/>
              <a:t>8/7/2024</a:t>
            </a:fld>
            <a:endParaRPr lang="en-US"/>
          </a:p>
        </p:txBody>
      </p:sp>
      <p:sp>
        <p:nvSpPr>
          <p:cNvPr id="5" name="Footer Placeholder 4">
            <a:extLst>
              <a:ext uri="{FF2B5EF4-FFF2-40B4-BE49-F238E27FC236}">
                <a16:creationId xmlns:a16="http://schemas.microsoft.com/office/drawing/2014/main" id="{11525F9A-B406-4028-AC92-D12450519F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A70F0A-5147-4274-A0A1-BD21917945FE}"/>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3399727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AC77D-9BA0-4A3B-B823-2059DC3C3D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B811DB-C16F-4CED-97C6-73ABD71F33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E14D3C-7343-4DD7-B816-0D4D66BD61BF}"/>
              </a:ext>
            </a:extLst>
          </p:cNvPr>
          <p:cNvSpPr>
            <a:spLocks noGrp="1"/>
          </p:cNvSpPr>
          <p:nvPr>
            <p:ph type="dt" sz="half" idx="10"/>
          </p:nvPr>
        </p:nvSpPr>
        <p:spPr/>
        <p:txBody>
          <a:bodyPr/>
          <a:lstStyle/>
          <a:p>
            <a:fld id="{C1691109-F4F8-4597-962C-A4F4B7960636}" type="datetimeFigureOut">
              <a:rPr lang="en-US" smtClean="0"/>
              <a:t>8/7/2024</a:t>
            </a:fld>
            <a:endParaRPr lang="en-US"/>
          </a:p>
        </p:txBody>
      </p:sp>
      <p:sp>
        <p:nvSpPr>
          <p:cNvPr id="5" name="Footer Placeholder 4">
            <a:extLst>
              <a:ext uri="{FF2B5EF4-FFF2-40B4-BE49-F238E27FC236}">
                <a16:creationId xmlns:a16="http://schemas.microsoft.com/office/drawing/2014/main" id="{BE2409C8-4D7C-40EE-A12E-59CB555C72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1222D5-7193-4F59-83B4-3C19E8B14952}"/>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3317931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BEFA1-A4AB-4CF4-B02E-57AAED5719D6}"/>
              </a:ext>
            </a:extLst>
          </p:cNvPr>
          <p:cNvSpPr>
            <a:spLocks noGrp="1"/>
          </p:cNvSpPr>
          <p:nvPr>
            <p:ph type="title"/>
          </p:nvPr>
        </p:nvSpPr>
        <p:spPr>
          <a:xfrm>
            <a:off x="1621971" y="1709738"/>
            <a:ext cx="9165772" cy="2963271"/>
          </a:xfrm>
        </p:spPr>
        <p:txBody>
          <a:bodyPr anchor="b"/>
          <a:lstStyle>
            <a:lvl1pPr algn="ct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0AB406C-F19A-4393-9AD1-A300A7E452E8}"/>
              </a:ext>
            </a:extLst>
          </p:cNvPr>
          <p:cNvSpPr>
            <a:spLocks noGrp="1"/>
          </p:cNvSpPr>
          <p:nvPr>
            <p:ph type="body" idx="1"/>
          </p:nvPr>
        </p:nvSpPr>
        <p:spPr>
          <a:xfrm>
            <a:off x="1621971" y="4875028"/>
            <a:ext cx="9165772" cy="1052623"/>
          </a:xfrm>
        </p:spPr>
        <p:txBody>
          <a:bodyPr>
            <a:normAutofit/>
          </a:bodyPr>
          <a:lstStyle>
            <a:lvl1pPr marL="0" indent="0" algn="ctr">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7D7AE7-47F6-4023-8D44-8BA1DAB05FF2}"/>
              </a:ext>
            </a:extLst>
          </p:cNvPr>
          <p:cNvSpPr>
            <a:spLocks noGrp="1"/>
          </p:cNvSpPr>
          <p:nvPr>
            <p:ph type="dt" sz="half" idx="10"/>
          </p:nvPr>
        </p:nvSpPr>
        <p:spPr/>
        <p:txBody>
          <a:bodyPr/>
          <a:lstStyle/>
          <a:p>
            <a:fld id="{C1691109-F4F8-4597-962C-A4F4B7960636}" type="datetimeFigureOut">
              <a:rPr lang="en-US" smtClean="0"/>
              <a:t>8/7/2024</a:t>
            </a:fld>
            <a:endParaRPr lang="en-US"/>
          </a:p>
        </p:txBody>
      </p:sp>
      <p:sp>
        <p:nvSpPr>
          <p:cNvPr id="5" name="Footer Placeholder 4">
            <a:extLst>
              <a:ext uri="{FF2B5EF4-FFF2-40B4-BE49-F238E27FC236}">
                <a16:creationId xmlns:a16="http://schemas.microsoft.com/office/drawing/2014/main" id="{57AB32FC-A974-44FC-9804-F871EE51DF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59ADE9-F40E-4E3B-AB8D-68CB1F4854A5}"/>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1707097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4D816-3E01-4EFD-AD9C-783D674DA6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F53D69-34A7-451D-A902-5F6CD13343FE}"/>
              </a:ext>
            </a:extLst>
          </p:cNvPr>
          <p:cNvSpPr>
            <a:spLocks noGrp="1"/>
          </p:cNvSpPr>
          <p:nvPr>
            <p:ph sz="half" idx="1"/>
          </p:nvPr>
        </p:nvSpPr>
        <p:spPr>
          <a:xfrm>
            <a:off x="1020722" y="2095500"/>
            <a:ext cx="4999077" cy="3973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6E1E0E2-7D34-48E0-8795-546D2F00E2CF}"/>
              </a:ext>
            </a:extLst>
          </p:cNvPr>
          <p:cNvSpPr>
            <a:spLocks noGrp="1"/>
          </p:cNvSpPr>
          <p:nvPr>
            <p:ph sz="half" idx="2"/>
          </p:nvPr>
        </p:nvSpPr>
        <p:spPr>
          <a:xfrm>
            <a:off x="6281056" y="2095500"/>
            <a:ext cx="5072743" cy="3973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E005476-6B6D-4BA3-919B-5335D6429852}"/>
              </a:ext>
            </a:extLst>
          </p:cNvPr>
          <p:cNvSpPr>
            <a:spLocks noGrp="1"/>
          </p:cNvSpPr>
          <p:nvPr>
            <p:ph type="dt" sz="half" idx="10"/>
          </p:nvPr>
        </p:nvSpPr>
        <p:spPr/>
        <p:txBody>
          <a:bodyPr/>
          <a:lstStyle/>
          <a:p>
            <a:fld id="{C1691109-F4F8-4597-962C-A4F4B7960636}" type="datetimeFigureOut">
              <a:rPr lang="en-US" smtClean="0"/>
              <a:t>8/7/2024</a:t>
            </a:fld>
            <a:endParaRPr lang="en-US"/>
          </a:p>
        </p:txBody>
      </p:sp>
      <p:sp>
        <p:nvSpPr>
          <p:cNvPr id="6" name="Footer Placeholder 5">
            <a:extLst>
              <a:ext uri="{FF2B5EF4-FFF2-40B4-BE49-F238E27FC236}">
                <a16:creationId xmlns:a16="http://schemas.microsoft.com/office/drawing/2014/main" id="{F5DB6D41-07E2-4F6D-BB39-217957FE76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E0CA9C-BFED-484F-B765-EA8CE4B4B783}"/>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2128329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74AD2-5208-4201-90A7-F961876195F8}"/>
              </a:ext>
            </a:extLst>
          </p:cNvPr>
          <p:cNvSpPr>
            <a:spLocks noGrp="1"/>
          </p:cNvSpPr>
          <p:nvPr>
            <p:ph type="title"/>
          </p:nvPr>
        </p:nvSpPr>
        <p:spPr>
          <a:xfrm>
            <a:off x="1028700" y="702129"/>
            <a:ext cx="10326688" cy="112567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3A3FF53-BE24-42E9-BA12-BC5863CBFF1B}"/>
              </a:ext>
            </a:extLst>
          </p:cNvPr>
          <p:cNvSpPr>
            <a:spLocks noGrp="1"/>
          </p:cNvSpPr>
          <p:nvPr>
            <p:ph type="body" idx="1"/>
          </p:nvPr>
        </p:nvSpPr>
        <p:spPr>
          <a:xfrm>
            <a:off x="1028700" y="1827804"/>
            <a:ext cx="4968875" cy="8143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7A84776-6678-4D27-9BE9-5D83FC9E884F}"/>
              </a:ext>
            </a:extLst>
          </p:cNvPr>
          <p:cNvSpPr>
            <a:spLocks noGrp="1"/>
          </p:cNvSpPr>
          <p:nvPr>
            <p:ph sz="half" idx="2"/>
          </p:nvPr>
        </p:nvSpPr>
        <p:spPr>
          <a:xfrm>
            <a:off x="1028700" y="2642191"/>
            <a:ext cx="4968875" cy="34024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58BCA2E2-5B30-43B4-8FCD-23015451F221}"/>
              </a:ext>
            </a:extLst>
          </p:cNvPr>
          <p:cNvSpPr>
            <a:spLocks noGrp="1"/>
          </p:cNvSpPr>
          <p:nvPr>
            <p:ph type="body" sz="quarter" idx="3"/>
          </p:nvPr>
        </p:nvSpPr>
        <p:spPr>
          <a:xfrm>
            <a:off x="6281054" y="1827804"/>
            <a:ext cx="5087034" cy="8143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CDA7B7A1-E670-4E7E-AEBA-340893DE8EE5}"/>
              </a:ext>
            </a:extLst>
          </p:cNvPr>
          <p:cNvSpPr>
            <a:spLocks noGrp="1"/>
          </p:cNvSpPr>
          <p:nvPr>
            <p:ph sz="quarter" idx="4"/>
          </p:nvPr>
        </p:nvSpPr>
        <p:spPr>
          <a:xfrm>
            <a:off x="6281054" y="2642191"/>
            <a:ext cx="5087034" cy="34024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3244D3AE-982A-4CC3-8456-4D4B0E35D993}"/>
              </a:ext>
            </a:extLst>
          </p:cNvPr>
          <p:cNvSpPr>
            <a:spLocks noGrp="1"/>
          </p:cNvSpPr>
          <p:nvPr>
            <p:ph type="dt" sz="half" idx="10"/>
          </p:nvPr>
        </p:nvSpPr>
        <p:spPr/>
        <p:txBody>
          <a:bodyPr/>
          <a:lstStyle/>
          <a:p>
            <a:fld id="{C1691109-F4F8-4597-962C-A4F4B7960636}" type="datetimeFigureOut">
              <a:rPr lang="en-US" smtClean="0"/>
              <a:t>8/7/2024</a:t>
            </a:fld>
            <a:endParaRPr lang="en-US"/>
          </a:p>
        </p:txBody>
      </p:sp>
      <p:sp>
        <p:nvSpPr>
          <p:cNvPr id="8" name="Footer Placeholder 7">
            <a:extLst>
              <a:ext uri="{FF2B5EF4-FFF2-40B4-BE49-F238E27FC236}">
                <a16:creationId xmlns:a16="http://schemas.microsoft.com/office/drawing/2014/main" id="{56FE3087-09F9-4436-8236-8693EA4984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8413CB-0E24-4F96-AF8C-EE269ACCE783}"/>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1067127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55CAD1C-D319-4A48-8DF9-50699231C977}"/>
              </a:ext>
            </a:extLst>
          </p:cNvPr>
          <p:cNvSpPr>
            <a:spLocks noGrp="1"/>
          </p:cNvSpPr>
          <p:nvPr>
            <p:ph type="dt" sz="half" idx="10"/>
          </p:nvPr>
        </p:nvSpPr>
        <p:spPr/>
        <p:txBody>
          <a:bodyPr/>
          <a:lstStyle/>
          <a:p>
            <a:fld id="{C1691109-F4F8-4597-962C-A4F4B7960636}" type="datetimeFigureOut">
              <a:rPr lang="en-US" smtClean="0"/>
              <a:t>8/7/2024</a:t>
            </a:fld>
            <a:endParaRPr lang="en-US"/>
          </a:p>
        </p:txBody>
      </p:sp>
      <p:sp>
        <p:nvSpPr>
          <p:cNvPr id="4" name="Footer Placeholder 3">
            <a:extLst>
              <a:ext uri="{FF2B5EF4-FFF2-40B4-BE49-F238E27FC236}">
                <a16:creationId xmlns:a16="http://schemas.microsoft.com/office/drawing/2014/main" id="{FE3D0181-83E0-4AB1-B372-24D6C075B0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750352C-6317-4DD0-84C4-AE7DDAC55F0A}"/>
              </a:ext>
            </a:extLst>
          </p:cNvPr>
          <p:cNvSpPr>
            <a:spLocks noGrp="1"/>
          </p:cNvSpPr>
          <p:nvPr>
            <p:ph type="sldNum" sz="quarter" idx="12"/>
          </p:nvPr>
        </p:nvSpPr>
        <p:spPr/>
        <p:txBody>
          <a:bodyPr/>
          <a:lstStyle/>
          <a:p>
            <a:fld id="{7C7FAD9F-AEE9-406E-B720-57D2B9DB2816}" type="slidenum">
              <a:rPr lang="en-US" smtClean="0"/>
              <a:t>‹#›</a:t>
            </a:fld>
            <a:endParaRPr lang="en-US"/>
          </a:p>
        </p:txBody>
      </p:sp>
      <p:sp>
        <p:nvSpPr>
          <p:cNvPr id="6" name="Freeform: Shape 5">
            <a:extLst>
              <a:ext uri="{FF2B5EF4-FFF2-40B4-BE49-F238E27FC236}">
                <a16:creationId xmlns:a16="http://schemas.microsoft.com/office/drawing/2014/main" id="{48F340C5-9EBB-43D9-91F5-F767DBD59BBF}"/>
              </a:ext>
              <a:ext uri="{C183D7F6-B498-43B3-948B-1728B52AA6E4}">
                <adec:decorative xmlns:adec="http://schemas.microsoft.com/office/drawing/2017/decorative" val="1"/>
              </a:ext>
            </a:extLst>
          </p:cNvPr>
          <p:cNvSpPr/>
          <p:nvPr/>
        </p:nvSpPr>
        <p:spPr>
          <a:xfrm rot="492880">
            <a:off x="2401240" y="1130240"/>
            <a:ext cx="8982171" cy="5009917"/>
          </a:xfrm>
          <a:custGeom>
            <a:avLst/>
            <a:gdLst>
              <a:gd name="connsiteX0" fmla="*/ 284628 w 960507"/>
              <a:gd name="connsiteY0" fmla="*/ 725426 h 725435"/>
              <a:gd name="connsiteX1" fmla="*/ 429979 w 960507"/>
              <a:gd name="connsiteY1" fmla="*/ 636749 h 725435"/>
              <a:gd name="connsiteX2" fmla="*/ 805646 w 960507"/>
              <a:gd name="connsiteY2" fmla="*/ 523401 h 725435"/>
              <a:gd name="connsiteX3" fmla="*/ 954521 w 960507"/>
              <a:gd name="connsiteY3" fmla="*/ 257273 h 725435"/>
              <a:gd name="connsiteX4" fmla="*/ 674486 w 960507"/>
              <a:gd name="connsiteY4" fmla="*/ 5622 h 725435"/>
              <a:gd name="connsiteX5" fmla="*/ 15261 w 960507"/>
              <a:gd name="connsiteY5" fmla="*/ 246605 h 725435"/>
              <a:gd name="connsiteX6" fmla="*/ 217286 w 960507"/>
              <a:gd name="connsiteY6" fmla="*/ 650655 h 725435"/>
              <a:gd name="connsiteX7" fmla="*/ 284628 w 960507"/>
              <a:gd name="connsiteY7" fmla="*/ 725426 h 725435"/>
              <a:gd name="connsiteX0" fmla="*/ 284667 w 961601"/>
              <a:gd name="connsiteY0" fmla="*/ 725435 h 725435"/>
              <a:gd name="connsiteX1" fmla="*/ 430018 w 961601"/>
              <a:gd name="connsiteY1" fmla="*/ 636758 h 725435"/>
              <a:gd name="connsiteX2" fmla="*/ 820834 w 961601"/>
              <a:gd name="connsiteY2" fmla="*/ 548364 h 725435"/>
              <a:gd name="connsiteX3" fmla="*/ 954560 w 961601"/>
              <a:gd name="connsiteY3" fmla="*/ 257282 h 725435"/>
              <a:gd name="connsiteX4" fmla="*/ 674525 w 961601"/>
              <a:gd name="connsiteY4" fmla="*/ 5631 h 725435"/>
              <a:gd name="connsiteX5" fmla="*/ 15300 w 961601"/>
              <a:gd name="connsiteY5" fmla="*/ 246614 h 725435"/>
              <a:gd name="connsiteX6" fmla="*/ 217325 w 961601"/>
              <a:gd name="connsiteY6" fmla="*/ 650664 h 725435"/>
              <a:gd name="connsiteX7" fmla="*/ 284667 w 961601"/>
              <a:gd name="connsiteY7" fmla="*/ 725435 h 725435"/>
              <a:gd name="connsiteX0" fmla="*/ 284667 w 961601"/>
              <a:gd name="connsiteY0" fmla="*/ 725962 h 725962"/>
              <a:gd name="connsiteX1" fmla="*/ 430018 w 961601"/>
              <a:gd name="connsiteY1" fmla="*/ 637285 h 725962"/>
              <a:gd name="connsiteX2" fmla="*/ 820834 w 961601"/>
              <a:gd name="connsiteY2" fmla="*/ 548891 h 725962"/>
              <a:gd name="connsiteX3" fmla="*/ 954560 w 961601"/>
              <a:gd name="connsiteY3" fmla="*/ 257809 h 725962"/>
              <a:gd name="connsiteX4" fmla="*/ 674525 w 961601"/>
              <a:gd name="connsiteY4" fmla="*/ 6158 h 725962"/>
              <a:gd name="connsiteX5" fmla="*/ 15300 w 961601"/>
              <a:gd name="connsiteY5" fmla="*/ 247141 h 725962"/>
              <a:gd name="connsiteX6" fmla="*/ 217325 w 961601"/>
              <a:gd name="connsiteY6" fmla="*/ 651191 h 725962"/>
              <a:gd name="connsiteX7" fmla="*/ 284667 w 961601"/>
              <a:gd name="connsiteY7" fmla="*/ 725962 h 725962"/>
              <a:gd name="connsiteX0" fmla="*/ 410902 w 1087836"/>
              <a:gd name="connsiteY0" fmla="*/ 719810 h 719810"/>
              <a:gd name="connsiteX1" fmla="*/ 556253 w 1087836"/>
              <a:gd name="connsiteY1" fmla="*/ 631133 h 719810"/>
              <a:gd name="connsiteX2" fmla="*/ 947069 w 1087836"/>
              <a:gd name="connsiteY2" fmla="*/ 542739 h 719810"/>
              <a:gd name="connsiteX3" fmla="*/ 1080795 w 1087836"/>
              <a:gd name="connsiteY3" fmla="*/ 251657 h 719810"/>
              <a:gd name="connsiteX4" fmla="*/ 800760 w 1087836"/>
              <a:gd name="connsiteY4" fmla="*/ 6 h 719810"/>
              <a:gd name="connsiteX5" fmla="*/ 5261 w 1087836"/>
              <a:gd name="connsiteY5" fmla="*/ 248982 h 719810"/>
              <a:gd name="connsiteX6" fmla="*/ 343560 w 1087836"/>
              <a:gd name="connsiteY6" fmla="*/ 645039 h 719810"/>
              <a:gd name="connsiteX7" fmla="*/ 410902 w 1087836"/>
              <a:gd name="connsiteY7" fmla="*/ 719810 h 719810"/>
              <a:gd name="connsiteX0" fmla="*/ 412791 w 1089725"/>
              <a:gd name="connsiteY0" fmla="*/ 726835 h 726835"/>
              <a:gd name="connsiteX1" fmla="*/ 558142 w 1089725"/>
              <a:gd name="connsiteY1" fmla="*/ 638158 h 726835"/>
              <a:gd name="connsiteX2" fmla="*/ 948958 w 1089725"/>
              <a:gd name="connsiteY2" fmla="*/ 549764 h 726835"/>
              <a:gd name="connsiteX3" fmla="*/ 1082684 w 1089725"/>
              <a:gd name="connsiteY3" fmla="*/ 258682 h 726835"/>
              <a:gd name="connsiteX4" fmla="*/ 802649 w 1089725"/>
              <a:gd name="connsiteY4" fmla="*/ 7031 h 726835"/>
              <a:gd name="connsiteX5" fmla="*/ 171027 w 1089725"/>
              <a:gd name="connsiteY5" fmla="*/ 85967 h 726835"/>
              <a:gd name="connsiteX6" fmla="*/ 7150 w 1089725"/>
              <a:gd name="connsiteY6" fmla="*/ 256007 h 726835"/>
              <a:gd name="connsiteX7" fmla="*/ 345449 w 1089725"/>
              <a:gd name="connsiteY7" fmla="*/ 652064 h 726835"/>
              <a:gd name="connsiteX8" fmla="*/ 412791 w 1089725"/>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7340 w 1084274"/>
              <a:gd name="connsiteY0" fmla="*/ 726835 h 726835"/>
              <a:gd name="connsiteX1" fmla="*/ 552691 w 1084274"/>
              <a:gd name="connsiteY1" fmla="*/ 638158 h 726835"/>
              <a:gd name="connsiteX2" fmla="*/ 943507 w 1084274"/>
              <a:gd name="connsiteY2" fmla="*/ 549764 h 726835"/>
              <a:gd name="connsiteX3" fmla="*/ 1077233 w 1084274"/>
              <a:gd name="connsiteY3" fmla="*/ 258682 h 726835"/>
              <a:gd name="connsiteX4" fmla="*/ 797198 w 1084274"/>
              <a:gd name="connsiteY4" fmla="*/ 7031 h 726835"/>
              <a:gd name="connsiteX5" fmla="*/ 165576 w 1084274"/>
              <a:gd name="connsiteY5" fmla="*/ 85967 h 726835"/>
              <a:gd name="connsiteX6" fmla="*/ 5798 w 1084274"/>
              <a:gd name="connsiteY6" fmla="*/ 285590 h 726835"/>
              <a:gd name="connsiteX7" fmla="*/ 339998 w 1084274"/>
              <a:gd name="connsiteY7" fmla="*/ 652064 h 726835"/>
              <a:gd name="connsiteX8" fmla="*/ 407340 w 1084274"/>
              <a:gd name="connsiteY8" fmla="*/ 726835 h 726835"/>
              <a:gd name="connsiteX0" fmla="*/ 405193 w 1082127"/>
              <a:gd name="connsiteY0" fmla="*/ 726835 h 726835"/>
              <a:gd name="connsiteX1" fmla="*/ 550544 w 1082127"/>
              <a:gd name="connsiteY1" fmla="*/ 638158 h 726835"/>
              <a:gd name="connsiteX2" fmla="*/ 941360 w 1082127"/>
              <a:gd name="connsiteY2" fmla="*/ 549764 h 726835"/>
              <a:gd name="connsiteX3" fmla="*/ 1075086 w 1082127"/>
              <a:gd name="connsiteY3" fmla="*/ 258682 h 726835"/>
              <a:gd name="connsiteX4" fmla="*/ 795051 w 1082127"/>
              <a:gd name="connsiteY4" fmla="*/ 7031 h 726835"/>
              <a:gd name="connsiteX5" fmla="*/ 163429 w 1082127"/>
              <a:gd name="connsiteY5" fmla="*/ 85967 h 726835"/>
              <a:gd name="connsiteX6" fmla="*/ 5959 w 1082127"/>
              <a:gd name="connsiteY6" fmla="*/ 336874 h 726835"/>
              <a:gd name="connsiteX7" fmla="*/ 337851 w 1082127"/>
              <a:gd name="connsiteY7" fmla="*/ 652064 h 726835"/>
              <a:gd name="connsiteX8" fmla="*/ 405193 w 1082127"/>
              <a:gd name="connsiteY8" fmla="*/ 726835 h 726835"/>
              <a:gd name="connsiteX0" fmla="*/ 405097 w 1082031"/>
              <a:gd name="connsiteY0" fmla="*/ 727553 h 727553"/>
              <a:gd name="connsiteX1" fmla="*/ 550448 w 1082031"/>
              <a:gd name="connsiteY1" fmla="*/ 638876 h 727553"/>
              <a:gd name="connsiteX2" fmla="*/ 941264 w 1082031"/>
              <a:gd name="connsiteY2" fmla="*/ 550482 h 727553"/>
              <a:gd name="connsiteX3" fmla="*/ 1074990 w 1082031"/>
              <a:gd name="connsiteY3" fmla="*/ 259400 h 727553"/>
              <a:gd name="connsiteX4" fmla="*/ 794955 w 1082031"/>
              <a:gd name="connsiteY4" fmla="*/ 7749 h 727553"/>
              <a:gd name="connsiteX5" fmla="*/ 164686 w 1082031"/>
              <a:gd name="connsiteY5" fmla="*/ 81610 h 727553"/>
              <a:gd name="connsiteX6" fmla="*/ 5863 w 1082031"/>
              <a:gd name="connsiteY6" fmla="*/ 337592 h 727553"/>
              <a:gd name="connsiteX7" fmla="*/ 337755 w 1082031"/>
              <a:gd name="connsiteY7" fmla="*/ 652782 h 727553"/>
              <a:gd name="connsiteX8" fmla="*/ 405097 w 1082031"/>
              <a:gd name="connsiteY8" fmla="*/ 727553 h 727553"/>
              <a:gd name="connsiteX0" fmla="*/ 427815 w 1104749"/>
              <a:gd name="connsiteY0" fmla="*/ 727553 h 727553"/>
              <a:gd name="connsiteX1" fmla="*/ 573166 w 1104749"/>
              <a:gd name="connsiteY1" fmla="*/ 638876 h 727553"/>
              <a:gd name="connsiteX2" fmla="*/ 963982 w 1104749"/>
              <a:gd name="connsiteY2" fmla="*/ 550482 h 727553"/>
              <a:gd name="connsiteX3" fmla="*/ 1097708 w 1104749"/>
              <a:gd name="connsiteY3" fmla="*/ 259400 h 727553"/>
              <a:gd name="connsiteX4" fmla="*/ 817673 w 1104749"/>
              <a:gd name="connsiteY4" fmla="*/ 7749 h 727553"/>
              <a:gd name="connsiteX5" fmla="*/ 187404 w 1104749"/>
              <a:gd name="connsiteY5" fmla="*/ 81610 h 727553"/>
              <a:gd name="connsiteX6" fmla="*/ 4537 w 1104749"/>
              <a:gd name="connsiteY6" fmla="*/ 344274 h 727553"/>
              <a:gd name="connsiteX7" fmla="*/ 360473 w 1104749"/>
              <a:gd name="connsiteY7" fmla="*/ 652782 h 727553"/>
              <a:gd name="connsiteX8" fmla="*/ 427815 w 1104749"/>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37503 w 1114437"/>
              <a:gd name="connsiteY0" fmla="*/ 727553 h 727553"/>
              <a:gd name="connsiteX1" fmla="*/ 582854 w 1114437"/>
              <a:gd name="connsiteY1" fmla="*/ 638876 h 727553"/>
              <a:gd name="connsiteX2" fmla="*/ 973670 w 1114437"/>
              <a:gd name="connsiteY2" fmla="*/ 550482 h 727553"/>
              <a:gd name="connsiteX3" fmla="*/ 1107396 w 1114437"/>
              <a:gd name="connsiteY3" fmla="*/ 259400 h 727553"/>
              <a:gd name="connsiteX4" fmla="*/ 827361 w 1114437"/>
              <a:gd name="connsiteY4" fmla="*/ 7749 h 727553"/>
              <a:gd name="connsiteX5" fmla="*/ 197092 w 1114437"/>
              <a:gd name="connsiteY5" fmla="*/ 81610 h 727553"/>
              <a:gd name="connsiteX6" fmla="*/ 0 w 1114437"/>
              <a:gd name="connsiteY6" fmla="*/ 341962 h 727553"/>
              <a:gd name="connsiteX7" fmla="*/ 370161 w 1114437"/>
              <a:gd name="connsiteY7" fmla="*/ 652782 h 727553"/>
              <a:gd name="connsiteX8" fmla="*/ 437503 w 1114437"/>
              <a:gd name="connsiteY8" fmla="*/ 727553 h 727553"/>
              <a:gd name="connsiteX0" fmla="*/ 463684 w 1140618"/>
              <a:gd name="connsiteY0" fmla="*/ 727553 h 727553"/>
              <a:gd name="connsiteX1" fmla="*/ 609035 w 1140618"/>
              <a:gd name="connsiteY1" fmla="*/ 638876 h 727553"/>
              <a:gd name="connsiteX2" fmla="*/ 999851 w 1140618"/>
              <a:gd name="connsiteY2" fmla="*/ 550482 h 727553"/>
              <a:gd name="connsiteX3" fmla="*/ 1133577 w 1140618"/>
              <a:gd name="connsiteY3" fmla="*/ 259400 h 727553"/>
              <a:gd name="connsiteX4" fmla="*/ 853542 w 1140618"/>
              <a:gd name="connsiteY4" fmla="*/ 7749 h 727553"/>
              <a:gd name="connsiteX5" fmla="*/ 223273 w 1140618"/>
              <a:gd name="connsiteY5" fmla="*/ 81610 h 727553"/>
              <a:gd name="connsiteX6" fmla="*/ 0 w 1140618"/>
              <a:gd name="connsiteY6" fmla="*/ 343816 h 727553"/>
              <a:gd name="connsiteX7" fmla="*/ 396342 w 1140618"/>
              <a:gd name="connsiteY7" fmla="*/ 652782 h 727553"/>
              <a:gd name="connsiteX8" fmla="*/ 463684 w 1140618"/>
              <a:gd name="connsiteY8" fmla="*/ 727553 h 727553"/>
              <a:gd name="connsiteX0" fmla="*/ 463684 w 1140714"/>
              <a:gd name="connsiteY0" fmla="*/ 719277 h 719277"/>
              <a:gd name="connsiteX1" fmla="*/ 609035 w 1140714"/>
              <a:gd name="connsiteY1" fmla="*/ 630600 h 719277"/>
              <a:gd name="connsiteX2" fmla="*/ 999851 w 1140714"/>
              <a:gd name="connsiteY2" fmla="*/ 542206 h 719277"/>
              <a:gd name="connsiteX3" fmla="*/ 1133577 w 1140714"/>
              <a:gd name="connsiteY3" fmla="*/ 251124 h 719277"/>
              <a:gd name="connsiteX4" fmla="*/ 852002 w 1140714"/>
              <a:gd name="connsiteY4" fmla="*/ 8636 h 719277"/>
              <a:gd name="connsiteX5" fmla="*/ 223273 w 1140714"/>
              <a:gd name="connsiteY5" fmla="*/ 73334 h 719277"/>
              <a:gd name="connsiteX6" fmla="*/ 0 w 1140714"/>
              <a:gd name="connsiteY6" fmla="*/ 335540 h 719277"/>
              <a:gd name="connsiteX7" fmla="*/ 396342 w 1140714"/>
              <a:gd name="connsiteY7" fmla="*/ 644506 h 719277"/>
              <a:gd name="connsiteX8" fmla="*/ 463684 w 1140714"/>
              <a:gd name="connsiteY8" fmla="*/ 719277 h 719277"/>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6732"/>
              <a:gd name="connsiteY0" fmla="*/ 721380 h 721380"/>
              <a:gd name="connsiteX1" fmla="*/ 610575 w 1136732"/>
              <a:gd name="connsiteY1" fmla="*/ 643699 h 721380"/>
              <a:gd name="connsiteX2" fmla="*/ 999851 w 1136732"/>
              <a:gd name="connsiteY2" fmla="*/ 544309 h 721380"/>
              <a:gd name="connsiteX3" fmla="*/ 1133577 w 1136732"/>
              <a:gd name="connsiteY3" fmla="*/ 253227 h 721380"/>
              <a:gd name="connsiteX4" fmla="*/ 852002 w 1136732"/>
              <a:gd name="connsiteY4" fmla="*/ 10739 h 721380"/>
              <a:gd name="connsiteX5" fmla="*/ 223273 w 1136732"/>
              <a:gd name="connsiteY5" fmla="*/ 64441 h 721380"/>
              <a:gd name="connsiteX6" fmla="*/ 0 w 1136732"/>
              <a:gd name="connsiteY6" fmla="*/ 337643 h 721380"/>
              <a:gd name="connsiteX7" fmla="*/ 396342 w 1136732"/>
              <a:gd name="connsiteY7" fmla="*/ 646609 h 721380"/>
              <a:gd name="connsiteX8" fmla="*/ 463684 w 1136732"/>
              <a:gd name="connsiteY8" fmla="*/ 721380 h 721380"/>
              <a:gd name="connsiteX0" fmla="*/ 463684 w 1121891"/>
              <a:gd name="connsiteY0" fmla="*/ 721255 h 721255"/>
              <a:gd name="connsiteX1" fmla="*/ 610575 w 1121891"/>
              <a:gd name="connsiteY1" fmla="*/ 643574 h 721255"/>
              <a:gd name="connsiteX2" fmla="*/ 999851 w 1121891"/>
              <a:gd name="connsiteY2" fmla="*/ 544184 h 721255"/>
              <a:gd name="connsiteX3" fmla="*/ 1118177 w 1121891"/>
              <a:gd name="connsiteY3" fmla="*/ 251269 h 721255"/>
              <a:gd name="connsiteX4" fmla="*/ 852002 w 1121891"/>
              <a:gd name="connsiteY4" fmla="*/ 10614 h 721255"/>
              <a:gd name="connsiteX5" fmla="*/ 223273 w 1121891"/>
              <a:gd name="connsiteY5" fmla="*/ 64316 h 721255"/>
              <a:gd name="connsiteX6" fmla="*/ 0 w 1121891"/>
              <a:gd name="connsiteY6" fmla="*/ 337518 h 721255"/>
              <a:gd name="connsiteX7" fmla="*/ 396342 w 1121891"/>
              <a:gd name="connsiteY7" fmla="*/ 646484 h 721255"/>
              <a:gd name="connsiteX8" fmla="*/ 463684 w 1121891"/>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354"/>
              <a:gd name="connsiteY0" fmla="*/ 721255 h 721255"/>
              <a:gd name="connsiteX1" fmla="*/ 610575 w 1123354"/>
              <a:gd name="connsiteY1" fmla="*/ 643574 h 721255"/>
              <a:gd name="connsiteX2" fmla="*/ 999851 w 1123354"/>
              <a:gd name="connsiteY2" fmla="*/ 549682 h 721255"/>
              <a:gd name="connsiteX3" fmla="*/ 1118177 w 1123354"/>
              <a:gd name="connsiteY3" fmla="*/ 251269 h 721255"/>
              <a:gd name="connsiteX4" fmla="*/ 852002 w 1123354"/>
              <a:gd name="connsiteY4" fmla="*/ 10614 h 721255"/>
              <a:gd name="connsiteX5" fmla="*/ 223273 w 1123354"/>
              <a:gd name="connsiteY5" fmla="*/ 64316 h 721255"/>
              <a:gd name="connsiteX6" fmla="*/ 0 w 1123354"/>
              <a:gd name="connsiteY6" fmla="*/ 337518 h 721255"/>
              <a:gd name="connsiteX7" fmla="*/ 396342 w 1123354"/>
              <a:gd name="connsiteY7" fmla="*/ 646484 h 721255"/>
              <a:gd name="connsiteX8" fmla="*/ 463684 w 1123354"/>
              <a:gd name="connsiteY8" fmla="*/ 721255 h 721255"/>
              <a:gd name="connsiteX0" fmla="*/ 411324 w 1070994"/>
              <a:gd name="connsiteY0" fmla="*/ 721255 h 721255"/>
              <a:gd name="connsiteX1" fmla="*/ 558215 w 1070994"/>
              <a:gd name="connsiteY1" fmla="*/ 643574 h 721255"/>
              <a:gd name="connsiteX2" fmla="*/ 947491 w 1070994"/>
              <a:gd name="connsiteY2" fmla="*/ 549682 h 721255"/>
              <a:gd name="connsiteX3" fmla="*/ 1065817 w 1070994"/>
              <a:gd name="connsiteY3" fmla="*/ 251269 h 721255"/>
              <a:gd name="connsiteX4" fmla="*/ 799642 w 1070994"/>
              <a:gd name="connsiteY4" fmla="*/ 10614 h 721255"/>
              <a:gd name="connsiteX5" fmla="*/ 170913 w 1070994"/>
              <a:gd name="connsiteY5" fmla="*/ 64316 h 721255"/>
              <a:gd name="connsiteX6" fmla="*/ 0 w 1070994"/>
              <a:gd name="connsiteY6" fmla="*/ 339351 h 721255"/>
              <a:gd name="connsiteX7" fmla="*/ 343982 w 1070994"/>
              <a:gd name="connsiteY7" fmla="*/ 646484 h 721255"/>
              <a:gd name="connsiteX8" fmla="*/ 411324 w 107099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3864 h 723864"/>
              <a:gd name="connsiteX1" fmla="*/ 538195 w 1050974"/>
              <a:gd name="connsiteY1" fmla="*/ 646183 h 723864"/>
              <a:gd name="connsiteX2" fmla="*/ 927471 w 1050974"/>
              <a:gd name="connsiteY2" fmla="*/ 552291 h 723864"/>
              <a:gd name="connsiteX3" fmla="*/ 1045797 w 1050974"/>
              <a:gd name="connsiteY3" fmla="*/ 253878 h 723864"/>
              <a:gd name="connsiteX4" fmla="*/ 779622 w 1050974"/>
              <a:gd name="connsiteY4" fmla="*/ 13223 h 723864"/>
              <a:gd name="connsiteX5" fmla="*/ 201713 w 1050974"/>
              <a:gd name="connsiteY5" fmla="*/ 55929 h 723864"/>
              <a:gd name="connsiteX6" fmla="*/ 0 w 1050974"/>
              <a:gd name="connsiteY6" fmla="*/ 341960 h 723864"/>
              <a:gd name="connsiteX7" fmla="*/ 323962 w 1050974"/>
              <a:gd name="connsiteY7" fmla="*/ 649093 h 723864"/>
              <a:gd name="connsiteX8" fmla="*/ 391304 w 1050974"/>
              <a:gd name="connsiteY8" fmla="*/ 723864 h 723864"/>
              <a:gd name="connsiteX0" fmla="*/ 391304 w 1050974"/>
              <a:gd name="connsiteY0" fmla="*/ 722931 h 722931"/>
              <a:gd name="connsiteX1" fmla="*/ 538195 w 1050974"/>
              <a:gd name="connsiteY1" fmla="*/ 645250 h 722931"/>
              <a:gd name="connsiteX2" fmla="*/ 927471 w 1050974"/>
              <a:gd name="connsiteY2" fmla="*/ 551358 h 722931"/>
              <a:gd name="connsiteX3" fmla="*/ 1045797 w 1050974"/>
              <a:gd name="connsiteY3" fmla="*/ 252945 h 722931"/>
              <a:gd name="connsiteX4" fmla="*/ 779622 w 1050974"/>
              <a:gd name="connsiteY4" fmla="*/ 12290 h 722931"/>
              <a:gd name="connsiteX5" fmla="*/ 215573 w 1050974"/>
              <a:gd name="connsiteY5" fmla="*/ 58661 h 722931"/>
              <a:gd name="connsiteX6" fmla="*/ 0 w 1050974"/>
              <a:gd name="connsiteY6" fmla="*/ 341027 h 722931"/>
              <a:gd name="connsiteX7" fmla="*/ 323962 w 1050974"/>
              <a:gd name="connsiteY7" fmla="*/ 648160 h 722931"/>
              <a:gd name="connsiteX8" fmla="*/ 391304 w 1050974"/>
              <a:gd name="connsiteY8" fmla="*/ 722931 h 722931"/>
              <a:gd name="connsiteX0" fmla="*/ 382064 w 1041734"/>
              <a:gd name="connsiteY0" fmla="*/ 722931 h 722931"/>
              <a:gd name="connsiteX1" fmla="*/ 528955 w 1041734"/>
              <a:gd name="connsiteY1" fmla="*/ 645250 h 722931"/>
              <a:gd name="connsiteX2" fmla="*/ 918231 w 1041734"/>
              <a:gd name="connsiteY2" fmla="*/ 551358 h 722931"/>
              <a:gd name="connsiteX3" fmla="*/ 1036557 w 1041734"/>
              <a:gd name="connsiteY3" fmla="*/ 252945 h 722931"/>
              <a:gd name="connsiteX4" fmla="*/ 770382 w 1041734"/>
              <a:gd name="connsiteY4" fmla="*/ 12290 h 722931"/>
              <a:gd name="connsiteX5" fmla="*/ 206333 w 1041734"/>
              <a:gd name="connsiteY5" fmla="*/ 58661 h 722931"/>
              <a:gd name="connsiteX6" fmla="*/ 0 w 1041734"/>
              <a:gd name="connsiteY6" fmla="*/ 342860 h 722931"/>
              <a:gd name="connsiteX7" fmla="*/ 314722 w 1041734"/>
              <a:gd name="connsiteY7" fmla="*/ 648160 h 722931"/>
              <a:gd name="connsiteX8" fmla="*/ 382064 w 1041734"/>
              <a:gd name="connsiteY8" fmla="*/ 722931 h 722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1734" h="722931">
                <a:moveTo>
                  <a:pt x="382064" y="722931"/>
                </a:moveTo>
                <a:cubicBezTo>
                  <a:pt x="406019" y="660055"/>
                  <a:pt x="439594" y="666515"/>
                  <a:pt x="528955" y="645250"/>
                </a:cubicBezTo>
                <a:cubicBezTo>
                  <a:pt x="618316" y="623985"/>
                  <a:pt x="833631" y="616742"/>
                  <a:pt x="918231" y="551358"/>
                </a:cubicBezTo>
                <a:cubicBezTo>
                  <a:pt x="1002831" y="485974"/>
                  <a:pt x="1059658" y="370279"/>
                  <a:pt x="1036557" y="252945"/>
                </a:cubicBezTo>
                <a:cubicBezTo>
                  <a:pt x="1013456" y="135611"/>
                  <a:pt x="908753" y="44671"/>
                  <a:pt x="770382" y="12290"/>
                </a:cubicBezTo>
                <a:cubicBezTo>
                  <a:pt x="632011" y="-20091"/>
                  <a:pt x="338916" y="17165"/>
                  <a:pt x="206333" y="58661"/>
                </a:cubicBezTo>
                <a:cubicBezTo>
                  <a:pt x="73750" y="100157"/>
                  <a:pt x="1822" y="199023"/>
                  <a:pt x="0" y="342860"/>
                </a:cubicBezTo>
                <a:cubicBezTo>
                  <a:pt x="27105" y="498943"/>
                  <a:pt x="87932" y="573770"/>
                  <a:pt x="314722" y="648160"/>
                </a:cubicBezTo>
                <a:cubicBezTo>
                  <a:pt x="367872" y="666162"/>
                  <a:pt x="382064" y="722931"/>
                  <a:pt x="382064" y="722931"/>
                </a:cubicBezTo>
                <a:close/>
              </a:path>
            </a:pathLst>
          </a:custGeom>
          <a:solidFill>
            <a:schemeClr val="bg1"/>
          </a:solidFill>
          <a:ln w="19050"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89ECC812-F2A9-46D4-9B78-6659C68ED4EE}"/>
              </a:ext>
            </a:extLst>
          </p:cNvPr>
          <p:cNvSpPr>
            <a:spLocks noGrp="1"/>
          </p:cNvSpPr>
          <p:nvPr>
            <p:ph type="title"/>
          </p:nvPr>
        </p:nvSpPr>
        <p:spPr>
          <a:xfrm>
            <a:off x="3412671" y="1932214"/>
            <a:ext cx="6966858" cy="3091544"/>
          </a:xfrm>
        </p:spPr>
        <p:txBody>
          <a:bodyPr/>
          <a:lstStyle>
            <a:lvl1pPr algn="ctr">
              <a:defRPr/>
            </a:lvl1pPr>
          </a:lstStyle>
          <a:p>
            <a:r>
              <a:rPr lang="en-US"/>
              <a:t>Click to edit Master title style</a:t>
            </a:r>
            <a:endParaRPr lang="en-US" dirty="0"/>
          </a:p>
        </p:txBody>
      </p:sp>
      <p:sp>
        <p:nvSpPr>
          <p:cNvPr id="7" name="Freeform: Shape 6">
            <a:extLst>
              <a:ext uri="{FF2B5EF4-FFF2-40B4-BE49-F238E27FC236}">
                <a16:creationId xmlns:a16="http://schemas.microsoft.com/office/drawing/2014/main" id="{B7A37F60-69E7-41AC-BC9A-9DBC3B577269}"/>
              </a:ext>
              <a:ext uri="{C183D7F6-B498-43B3-948B-1728B52AA6E4}">
                <adec:decorative xmlns:adec="http://schemas.microsoft.com/office/drawing/2017/decorative" val="1"/>
              </a:ext>
            </a:extLst>
          </p:cNvPr>
          <p:cNvSpPr/>
          <p:nvPr/>
        </p:nvSpPr>
        <p:spPr>
          <a:xfrm rot="492880">
            <a:off x="2455668" y="1103025"/>
            <a:ext cx="8982171" cy="5009917"/>
          </a:xfrm>
          <a:custGeom>
            <a:avLst/>
            <a:gdLst>
              <a:gd name="connsiteX0" fmla="*/ 284628 w 960507"/>
              <a:gd name="connsiteY0" fmla="*/ 725426 h 725435"/>
              <a:gd name="connsiteX1" fmla="*/ 429979 w 960507"/>
              <a:gd name="connsiteY1" fmla="*/ 636749 h 725435"/>
              <a:gd name="connsiteX2" fmla="*/ 805646 w 960507"/>
              <a:gd name="connsiteY2" fmla="*/ 523401 h 725435"/>
              <a:gd name="connsiteX3" fmla="*/ 954521 w 960507"/>
              <a:gd name="connsiteY3" fmla="*/ 257273 h 725435"/>
              <a:gd name="connsiteX4" fmla="*/ 674486 w 960507"/>
              <a:gd name="connsiteY4" fmla="*/ 5622 h 725435"/>
              <a:gd name="connsiteX5" fmla="*/ 15261 w 960507"/>
              <a:gd name="connsiteY5" fmla="*/ 246605 h 725435"/>
              <a:gd name="connsiteX6" fmla="*/ 217286 w 960507"/>
              <a:gd name="connsiteY6" fmla="*/ 650655 h 725435"/>
              <a:gd name="connsiteX7" fmla="*/ 284628 w 960507"/>
              <a:gd name="connsiteY7" fmla="*/ 725426 h 725435"/>
              <a:gd name="connsiteX0" fmla="*/ 284667 w 961601"/>
              <a:gd name="connsiteY0" fmla="*/ 725435 h 725435"/>
              <a:gd name="connsiteX1" fmla="*/ 430018 w 961601"/>
              <a:gd name="connsiteY1" fmla="*/ 636758 h 725435"/>
              <a:gd name="connsiteX2" fmla="*/ 820834 w 961601"/>
              <a:gd name="connsiteY2" fmla="*/ 548364 h 725435"/>
              <a:gd name="connsiteX3" fmla="*/ 954560 w 961601"/>
              <a:gd name="connsiteY3" fmla="*/ 257282 h 725435"/>
              <a:gd name="connsiteX4" fmla="*/ 674525 w 961601"/>
              <a:gd name="connsiteY4" fmla="*/ 5631 h 725435"/>
              <a:gd name="connsiteX5" fmla="*/ 15300 w 961601"/>
              <a:gd name="connsiteY5" fmla="*/ 246614 h 725435"/>
              <a:gd name="connsiteX6" fmla="*/ 217325 w 961601"/>
              <a:gd name="connsiteY6" fmla="*/ 650664 h 725435"/>
              <a:gd name="connsiteX7" fmla="*/ 284667 w 961601"/>
              <a:gd name="connsiteY7" fmla="*/ 725435 h 725435"/>
              <a:gd name="connsiteX0" fmla="*/ 284667 w 961601"/>
              <a:gd name="connsiteY0" fmla="*/ 725962 h 725962"/>
              <a:gd name="connsiteX1" fmla="*/ 430018 w 961601"/>
              <a:gd name="connsiteY1" fmla="*/ 637285 h 725962"/>
              <a:gd name="connsiteX2" fmla="*/ 820834 w 961601"/>
              <a:gd name="connsiteY2" fmla="*/ 548891 h 725962"/>
              <a:gd name="connsiteX3" fmla="*/ 954560 w 961601"/>
              <a:gd name="connsiteY3" fmla="*/ 257809 h 725962"/>
              <a:gd name="connsiteX4" fmla="*/ 674525 w 961601"/>
              <a:gd name="connsiteY4" fmla="*/ 6158 h 725962"/>
              <a:gd name="connsiteX5" fmla="*/ 15300 w 961601"/>
              <a:gd name="connsiteY5" fmla="*/ 247141 h 725962"/>
              <a:gd name="connsiteX6" fmla="*/ 217325 w 961601"/>
              <a:gd name="connsiteY6" fmla="*/ 651191 h 725962"/>
              <a:gd name="connsiteX7" fmla="*/ 284667 w 961601"/>
              <a:gd name="connsiteY7" fmla="*/ 725962 h 725962"/>
              <a:gd name="connsiteX0" fmla="*/ 410902 w 1087836"/>
              <a:gd name="connsiteY0" fmla="*/ 719810 h 719810"/>
              <a:gd name="connsiteX1" fmla="*/ 556253 w 1087836"/>
              <a:gd name="connsiteY1" fmla="*/ 631133 h 719810"/>
              <a:gd name="connsiteX2" fmla="*/ 947069 w 1087836"/>
              <a:gd name="connsiteY2" fmla="*/ 542739 h 719810"/>
              <a:gd name="connsiteX3" fmla="*/ 1080795 w 1087836"/>
              <a:gd name="connsiteY3" fmla="*/ 251657 h 719810"/>
              <a:gd name="connsiteX4" fmla="*/ 800760 w 1087836"/>
              <a:gd name="connsiteY4" fmla="*/ 6 h 719810"/>
              <a:gd name="connsiteX5" fmla="*/ 5261 w 1087836"/>
              <a:gd name="connsiteY5" fmla="*/ 248982 h 719810"/>
              <a:gd name="connsiteX6" fmla="*/ 343560 w 1087836"/>
              <a:gd name="connsiteY6" fmla="*/ 645039 h 719810"/>
              <a:gd name="connsiteX7" fmla="*/ 410902 w 1087836"/>
              <a:gd name="connsiteY7" fmla="*/ 719810 h 719810"/>
              <a:gd name="connsiteX0" fmla="*/ 412791 w 1089725"/>
              <a:gd name="connsiteY0" fmla="*/ 726835 h 726835"/>
              <a:gd name="connsiteX1" fmla="*/ 558142 w 1089725"/>
              <a:gd name="connsiteY1" fmla="*/ 638158 h 726835"/>
              <a:gd name="connsiteX2" fmla="*/ 948958 w 1089725"/>
              <a:gd name="connsiteY2" fmla="*/ 549764 h 726835"/>
              <a:gd name="connsiteX3" fmla="*/ 1082684 w 1089725"/>
              <a:gd name="connsiteY3" fmla="*/ 258682 h 726835"/>
              <a:gd name="connsiteX4" fmla="*/ 802649 w 1089725"/>
              <a:gd name="connsiteY4" fmla="*/ 7031 h 726835"/>
              <a:gd name="connsiteX5" fmla="*/ 171027 w 1089725"/>
              <a:gd name="connsiteY5" fmla="*/ 85967 h 726835"/>
              <a:gd name="connsiteX6" fmla="*/ 7150 w 1089725"/>
              <a:gd name="connsiteY6" fmla="*/ 256007 h 726835"/>
              <a:gd name="connsiteX7" fmla="*/ 345449 w 1089725"/>
              <a:gd name="connsiteY7" fmla="*/ 652064 h 726835"/>
              <a:gd name="connsiteX8" fmla="*/ 412791 w 1089725"/>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7340 w 1084274"/>
              <a:gd name="connsiteY0" fmla="*/ 726835 h 726835"/>
              <a:gd name="connsiteX1" fmla="*/ 552691 w 1084274"/>
              <a:gd name="connsiteY1" fmla="*/ 638158 h 726835"/>
              <a:gd name="connsiteX2" fmla="*/ 943507 w 1084274"/>
              <a:gd name="connsiteY2" fmla="*/ 549764 h 726835"/>
              <a:gd name="connsiteX3" fmla="*/ 1077233 w 1084274"/>
              <a:gd name="connsiteY3" fmla="*/ 258682 h 726835"/>
              <a:gd name="connsiteX4" fmla="*/ 797198 w 1084274"/>
              <a:gd name="connsiteY4" fmla="*/ 7031 h 726835"/>
              <a:gd name="connsiteX5" fmla="*/ 165576 w 1084274"/>
              <a:gd name="connsiteY5" fmla="*/ 85967 h 726835"/>
              <a:gd name="connsiteX6" fmla="*/ 5798 w 1084274"/>
              <a:gd name="connsiteY6" fmla="*/ 285590 h 726835"/>
              <a:gd name="connsiteX7" fmla="*/ 339998 w 1084274"/>
              <a:gd name="connsiteY7" fmla="*/ 652064 h 726835"/>
              <a:gd name="connsiteX8" fmla="*/ 407340 w 1084274"/>
              <a:gd name="connsiteY8" fmla="*/ 726835 h 726835"/>
              <a:gd name="connsiteX0" fmla="*/ 405193 w 1082127"/>
              <a:gd name="connsiteY0" fmla="*/ 726835 h 726835"/>
              <a:gd name="connsiteX1" fmla="*/ 550544 w 1082127"/>
              <a:gd name="connsiteY1" fmla="*/ 638158 h 726835"/>
              <a:gd name="connsiteX2" fmla="*/ 941360 w 1082127"/>
              <a:gd name="connsiteY2" fmla="*/ 549764 h 726835"/>
              <a:gd name="connsiteX3" fmla="*/ 1075086 w 1082127"/>
              <a:gd name="connsiteY3" fmla="*/ 258682 h 726835"/>
              <a:gd name="connsiteX4" fmla="*/ 795051 w 1082127"/>
              <a:gd name="connsiteY4" fmla="*/ 7031 h 726835"/>
              <a:gd name="connsiteX5" fmla="*/ 163429 w 1082127"/>
              <a:gd name="connsiteY5" fmla="*/ 85967 h 726835"/>
              <a:gd name="connsiteX6" fmla="*/ 5959 w 1082127"/>
              <a:gd name="connsiteY6" fmla="*/ 336874 h 726835"/>
              <a:gd name="connsiteX7" fmla="*/ 337851 w 1082127"/>
              <a:gd name="connsiteY7" fmla="*/ 652064 h 726835"/>
              <a:gd name="connsiteX8" fmla="*/ 405193 w 1082127"/>
              <a:gd name="connsiteY8" fmla="*/ 726835 h 726835"/>
              <a:gd name="connsiteX0" fmla="*/ 405097 w 1082031"/>
              <a:gd name="connsiteY0" fmla="*/ 727553 h 727553"/>
              <a:gd name="connsiteX1" fmla="*/ 550448 w 1082031"/>
              <a:gd name="connsiteY1" fmla="*/ 638876 h 727553"/>
              <a:gd name="connsiteX2" fmla="*/ 941264 w 1082031"/>
              <a:gd name="connsiteY2" fmla="*/ 550482 h 727553"/>
              <a:gd name="connsiteX3" fmla="*/ 1074990 w 1082031"/>
              <a:gd name="connsiteY3" fmla="*/ 259400 h 727553"/>
              <a:gd name="connsiteX4" fmla="*/ 794955 w 1082031"/>
              <a:gd name="connsiteY4" fmla="*/ 7749 h 727553"/>
              <a:gd name="connsiteX5" fmla="*/ 164686 w 1082031"/>
              <a:gd name="connsiteY5" fmla="*/ 81610 h 727553"/>
              <a:gd name="connsiteX6" fmla="*/ 5863 w 1082031"/>
              <a:gd name="connsiteY6" fmla="*/ 337592 h 727553"/>
              <a:gd name="connsiteX7" fmla="*/ 337755 w 1082031"/>
              <a:gd name="connsiteY7" fmla="*/ 652782 h 727553"/>
              <a:gd name="connsiteX8" fmla="*/ 405097 w 1082031"/>
              <a:gd name="connsiteY8" fmla="*/ 727553 h 727553"/>
              <a:gd name="connsiteX0" fmla="*/ 427815 w 1104749"/>
              <a:gd name="connsiteY0" fmla="*/ 727553 h 727553"/>
              <a:gd name="connsiteX1" fmla="*/ 573166 w 1104749"/>
              <a:gd name="connsiteY1" fmla="*/ 638876 h 727553"/>
              <a:gd name="connsiteX2" fmla="*/ 963982 w 1104749"/>
              <a:gd name="connsiteY2" fmla="*/ 550482 h 727553"/>
              <a:gd name="connsiteX3" fmla="*/ 1097708 w 1104749"/>
              <a:gd name="connsiteY3" fmla="*/ 259400 h 727553"/>
              <a:gd name="connsiteX4" fmla="*/ 817673 w 1104749"/>
              <a:gd name="connsiteY4" fmla="*/ 7749 h 727553"/>
              <a:gd name="connsiteX5" fmla="*/ 187404 w 1104749"/>
              <a:gd name="connsiteY5" fmla="*/ 81610 h 727553"/>
              <a:gd name="connsiteX6" fmla="*/ 4537 w 1104749"/>
              <a:gd name="connsiteY6" fmla="*/ 344274 h 727553"/>
              <a:gd name="connsiteX7" fmla="*/ 360473 w 1104749"/>
              <a:gd name="connsiteY7" fmla="*/ 652782 h 727553"/>
              <a:gd name="connsiteX8" fmla="*/ 427815 w 1104749"/>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37503 w 1114437"/>
              <a:gd name="connsiteY0" fmla="*/ 727553 h 727553"/>
              <a:gd name="connsiteX1" fmla="*/ 582854 w 1114437"/>
              <a:gd name="connsiteY1" fmla="*/ 638876 h 727553"/>
              <a:gd name="connsiteX2" fmla="*/ 973670 w 1114437"/>
              <a:gd name="connsiteY2" fmla="*/ 550482 h 727553"/>
              <a:gd name="connsiteX3" fmla="*/ 1107396 w 1114437"/>
              <a:gd name="connsiteY3" fmla="*/ 259400 h 727553"/>
              <a:gd name="connsiteX4" fmla="*/ 827361 w 1114437"/>
              <a:gd name="connsiteY4" fmla="*/ 7749 h 727553"/>
              <a:gd name="connsiteX5" fmla="*/ 197092 w 1114437"/>
              <a:gd name="connsiteY5" fmla="*/ 81610 h 727553"/>
              <a:gd name="connsiteX6" fmla="*/ 0 w 1114437"/>
              <a:gd name="connsiteY6" fmla="*/ 341962 h 727553"/>
              <a:gd name="connsiteX7" fmla="*/ 370161 w 1114437"/>
              <a:gd name="connsiteY7" fmla="*/ 652782 h 727553"/>
              <a:gd name="connsiteX8" fmla="*/ 437503 w 1114437"/>
              <a:gd name="connsiteY8" fmla="*/ 727553 h 727553"/>
              <a:gd name="connsiteX0" fmla="*/ 463684 w 1140618"/>
              <a:gd name="connsiteY0" fmla="*/ 727553 h 727553"/>
              <a:gd name="connsiteX1" fmla="*/ 609035 w 1140618"/>
              <a:gd name="connsiteY1" fmla="*/ 638876 h 727553"/>
              <a:gd name="connsiteX2" fmla="*/ 999851 w 1140618"/>
              <a:gd name="connsiteY2" fmla="*/ 550482 h 727553"/>
              <a:gd name="connsiteX3" fmla="*/ 1133577 w 1140618"/>
              <a:gd name="connsiteY3" fmla="*/ 259400 h 727553"/>
              <a:gd name="connsiteX4" fmla="*/ 853542 w 1140618"/>
              <a:gd name="connsiteY4" fmla="*/ 7749 h 727553"/>
              <a:gd name="connsiteX5" fmla="*/ 223273 w 1140618"/>
              <a:gd name="connsiteY5" fmla="*/ 81610 h 727553"/>
              <a:gd name="connsiteX6" fmla="*/ 0 w 1140618"/>
              <a:gd name="connsiteY6" fmla="*/ 343816 h 727553"/>
              <a:gd name="connsiteX7" fmla="*/ 396342 w 1140618"/>
              <a:gd name="connsiteY7" fmla="*/ 652782 h 727553"/>
              <a:gd name="connsiteX8" fmla="*/ 463684 w 1140618"/>
              <a:gd name="connsiteY8" fmla="*/ 727553 h 727553"/>
              <a:gd name="connsiteX0" fmla="*/ 463684 w 1140714"/>
              <a:gd name="connsiteY0" fmla="*/ 719277 h 719277"/>
              <a:gd name="connsiteX1" fmla="*/ 609035 w 1140714"/>
              <a:gd name="connsiteY1" fmla="*/ 630600 h 719277"/>
              <a:gd name="connsiteX2" fmla="*/ 999851 w 1140714"/>
              <a:gd name="connsiteY2" fmla="*/ 542206 h 719277"/>
              <a:gd name="connsiteX3" fmla="*/ 1133577 w 1140714"/>
              <a:gd name="connsiteY3" fmla="*/ 251124 h 719277"/>
              <a:gd name="connsiteX4" fmla="*/ 852002 w 1140714"/>
              <a:gd name="connsiteY4" fmla="*/ 8636 h 719277"/>
              <a:gd name="connsiteX5" fmla="*/ 223273 w 1140714"/>
              <a:gd name="connsiteY5" fmla="*/ 73334 h 719277"/>
              <a:gd name="connsiteX6" fmla="*/ 0 w 1140714"/>
              <a:gd name="connsiteY6" fmla="*/ 335540 h 719277"/>
              <a:gd name="connsiteX7" fmla="*/ 396342 w 1140714"/>
              <a:gd name="connsiteY7" fmla="*/ 644506 h 719277"/>
              <a:gd name="connsiteX8" fmla="*/ 463684 w 1140714"/>
              <a:gd name="connsiteY8" fmla="*/ 719277 h 719277"/>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6732"/>
              <a:gd name="connsiteY0" fmla="*/ 721380 h 721380"/>
              <a:gd name="connsiteX1" fmla="*/ 610575 w 1136732"/>
              <a:gd name="connsiteY1" fmla="*/ 643699 h 721380"/>
              <a:gd name="connsiteX2" fmla="*/ 999851 w 1136732"/>
              <a:gd name="connsiteY2" fmla="*/ 544309 h 721380"/>
              <a:gd name="connsiteX3" fmla="*/ 1133577 w 1136732"/>
              <a:gd name="connsiteY3" fmla="*/ 253227 h 721380"/>
              <a:gd name="connsiteX4" fmla="*/ 852002 w 1136732"/>
              <a:gd name="connsiteY4" fmla="*/ 10739 h 721380"/>
              <a:gd name="connsiteX5" fmla="*/ 223273 w 1136732"/>
              <a:gd name="connsiteY5" fmla="*/ 64441 h 721380"/>
              <a:gd name="connsiteX6" fmla="*/ 0 w 1136732"/>
              <a:gd name="connsiteY6" fmla="*/ 337643 h 721380"/>
              <a:gd name="connsiteX7" fmla="*/ 396342 w 1136732"/>
              <a:gd name="connsiteY7" fmla="*/ 646609 h 721380"/>
              <a:gd name="connsiteX8" fmla="*/ 463684 w 1136732"/>
              <a:gd name="connsiteY8" fmla="*/ 721380 h 721380"/>
              <a:gd name="connsiteX0" fmla="*/ 463684 w 1121891"/>
              <a:gd name="connsiteY0" fmla="*/ 721255 h 721255"/>
              <a:gd name="connsiteX1" fmla="*/ 610575 w 1121891"/>
              <a:gd name="connsiteY1" fmla="*/ 643574 h 721255"/>
              <a:gd name="connsiteX2" fmla="*/ 999851 w 1121891"/>
              <a:gd name="connsiteY2" fmla="*/ 544184 h 721255"/>
              <a:gd name="connsiteX3" fmla="*/ 1118177 w 1121891"/>
              <a:gd name="connsiteY3" fmla="*/ 251269 h 721255"/>
              <a:gd name="connsiteX4" fmla="*/ 852002 w 1121891"/>
              <a:gd name="connsiteY4" fmla="*/ 10614 h 721255"/>
              <a:gd name="connsiteX5" fmla="*/ 223273 w 1121891"/>
              <a:gd name="connsiteY5" fmla="*/ 64316 h 721255"/>
              <a:gd name="connsiteX6" fmla="*/ 0 w 1121891"/>
              <a:gd name="connsiteY6" fmla="*/ 337518 h 721255"/>
              <a:gd name="connsiteX7" fmla="*/ 396342 w 1121891"/>
              <a:gd name="connsiteY7" fmla="*/ 646484 h 721255"/>
              <a:gd name="connsiteX8" fmla="*/ 463684 w 1121891"/>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354"/>
              <a:gd name="connsiteY0" fmla="*/ 721255 h 721255"/>
              <a:gd name="connsiteX1" fmla="*/ 610575 w 1123354"/>
              <a:gd name="connsiteY1" fmla="*/ 643574 h 721255"/>
              <a:gd name="connsiteX2" fmla="*/ 999851 w 1123354"/>
              <a:gd name="connsiteY2" fmla="*/ 549682 h 721255"/>
              <a:gd name="connsiteX3" fmla="*/ 1118177 w 1123354"/>
              <a:gd name="connsiteY3" fmla="*/ 251269 h 721255"/>
              <a:gd name="connsiteX4" fmla="*/ 852002 w 1123354"/>
              <a:gd name="connsiteY4" fmla="*/ 10614 h 721255"/>
              <a:gd name="connsiteX5" fmla="*/ 223273 w 1123354"/>
              <a:gd name="connsiteY5" fmla="*/ 64316 h 721255"/>
              <a:gd name="connsiteX6" fmla="*/ 0 w 1123354"/>
              <a:gd name="connsiteY6" fmla="*/ 337518 h 721255"/>
              <a:gd name="connsiteX7" fmla="*/ 396342 w 1123354"/>
              <a:gd name="connsiteY7" fmla="*/ 646484 h 721255"/>
              <a:gd name="connsiteX8" fmla="*/ 463684 w 1123354"/>
              <a:gd name="connsiteY8" fmla="*/ 721255 h 721255"/>
              <a:gd name="connsiteX0" fmla="*/ 411324 w 1070994"/>
              <a:gd name="connsiteY0" fmla="*/ 721255 h 721255"/>
              <a:gd name="connsiteX1" fmla="*/ 558215 w 1070994"/>
              <a:gd name="connsiteY1" fmla="*/ 643574 h 721255"/>
              <a:gd name="connsiteX2" fmla="*/ 947491 w 1070994"/>
              <a:gd name="connsiteY2" fmla="*/ 549682 h 721255"/>
              <a:gd name="connsiteX3" fmla="*/ 1065817 w 1070994"/>
              <a:gd name="connsiteY3" fmla="*/ 251269 h 721255"/>
              <a:gd name="connsiteX4" fmla="*/ 799642 w 1070994"/>
              <a:gd name="connsiteY4" fmla="*/ 10614 h 721255"/>
              <a:gd name="connsiteX5" fmla="*/ 170913 w 1070994"/>
              <a:gd name="connsiteY5" fmla="*/ 64316 h 721255"/>
              <a:gd name="connsiteX6" fmla="*/ 0 w 1070994"/>
              <a:gd name="connsiteY6" fmla="*/ 339351 h 721255"/>
              <a:gd name="connsiteX7" fmla="*/ 343982 w 1070994"/>
              <a:gd name="connsiteY7" fmla="*/ 646484 h 721255"/>
              <a:gd name="connsiteX8" fmla="*/ 411324 w 107099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3864 h 723864"/>
              <a:gd name="connsiteX1" fmla="*/ 538195 w 1050974"/>
              <a:gd name="connsiteY1" fmla="*/ 646183 h 723864"/>
              <a:gd name="connsiteX2" fmla="*/ 927471 w 1050974"/>
              <a:gd name="connsiteY2" fmla="*/ 552291 h 723864"/>
              <a:gd name="connsiteX3" fmla="*/ 1045797 w 1050974"/>
              <a:gd name="connsiteY3" fmla="*/ 253878 h 723864"/>
              <a:gd name="connsiteX4" fmla="*/ 779622 w 1050974"/>
              <a:gd name="connsiteY4" fmla="*/ 13223 h 723864"/>
              <a:gd name="connsiteX5" fmla="*/ 201713 w 1050974"/>
              <a:gd name="connsiteY5" fmla="*/ 55929 h 723864"/>
              <a:gd name="connsiteX6" fmla="*/ 0 w 1050974"/>
              <a:gd name="connsiteY6" fmla="*/ 341960 h 723864"/>
              <a:gd name="connsiteX7" fmla="*/ 323962 w 1050974"/>
              <a:gd name="connsiteY7" fmla="*/ 649093 h 723864"/>
              <a:gd name="connsiteX8" fmla="*/ 391304 w 1050974"/>
              <a:gd name="connsiteY8" fmla="*/ 723864 h 723864"/>
              <a:gd name="connsiteX0" fmla="*/ 391304 w 1050974"/>
              <a:gd name="connsiteY0" fmla="*/ 722931 h 722931"/>
              <a:gd name="connsiteX1" fmla="*/ 538195 w 1050974"/>
              <a:gd name="connsiteY1" fmla="*/ 645250 h 722931"/>
              <a:gd name="connsiteX2" fmla="*/ 927471 w 1050974"/>
              <a:gd name="connsiteY2" fmla="*/ 551358 h 722931"/>
              <a:gd name="connsiteX3" fmla="*/ 1045797 w 1050974"/>
              <a:gd name="connsiteY3" fmla="*/ 252945 h 722931"/>
              <a:gd name="connsiteX4" fmla="*/ 779622 w 1050974"/>
              <a:gd name="connsiteY4" fmla="*/ 12290 h 722931"/>
              <a:gd name="connsiteX5" fmla="*/ 215573 w 1050974"/>
              <a:gd name="connsiteY5" fmla="*/ 58661 h 722931"/>
              <a:gd name="connsiteX6" fmla="*/ 0 w 1050974"/>
              <a:gd name="connsiteY6" fmla="*/ 341027 h 722931"/>
              <a:gd name="connsiteX7" fmla="*/ 323962 w 1050974"/>
              <a:gd name="connsiteY7" fmla="*/ 648160 h 722931"/>
              <a:gd name="connsiteX8" fmla="*/ 391304 w 1050974"/>
              <a:gd name="connsiteY8" fmla="*/ 722931 h 722931"/>
              <a:gd name="connsiteX0" fmla="*/ 382064 w 1041734"/>
              <a:gd name="connsiteY0" fmla="*/ 722931 h 722931"/>
              <a:gd name="connsiteX1" fmla="*/ 528955 w 1041734"/>
              <a:gd name="connsiteY1" fmla="*/ 645250 h 722931"/>
              <a:gd name="connsiteX2" fmla="*/ 918231 w 1041734"/>
              <a:gd name="connsiteY2" fmla="*/ 551358 h 722931"/>
              <a:gd name="connsiteX3" fmla="*/ 1036557 w 1041734"/>
              <a:gd name="connsiteY3" fmla="*/ 252945 h 722931"/>
              <a:gd name="connsiteX4" fmla="*/ 770382 w 1041734"/>
              <a:gd name="connsiteY4" fmla="*/ 12290 h 722931"/>
              <a:gd name="connsiteX5" fmla="*/ 206333 w 1041734"/>
              <a:gd name="connsiteY5" fmla="*/ 58661 h 722931"/>
              <a:gd name="connsiteX6" fmla="*/ 0 w 1041734"/>
              <a:gd name="connsiteY6" fmla="*/ 342860 h 722931"/>
              <a:gd name="connsiteX7" fmla="*/ 314722 w 1041734"/>
              <a:gd name="connsiteY7" fmla="*/ 648160 h 722931"/>
              <a:gd name="connsiteX8" fmla="*/ 382064 w 1041734"/>
              <a:gd name="connsiteY8" fmla="*/ 722931 h 722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1734" h="722931">
                <a:moveTo>
                  <a:pt x="382064" y="722931"/>
                </a:moveTo>
                <a:cubicBezTo>
                  <a:pt x="406019" y="660055"/>
                  <a:pt x="439594" y="666515"/>
                  <a:pt x="528955" y="645250"/>
                </a:cubicBezTo>
                <a:cubicBezTo>
                  <a:pt x="618316" y="623985"/>
                  <a:pt x="833631" y="616742"/>
                  <a:pt x="918231" y="551358"/>
                </a:cubicBezTo>
                <a:cubicBezTo>
                  <a:pt x="1002831" y="485974"/>
                  <a:pt x="1059658" y="370279"/>
                  <a:pt x="1036557" y="252945"/>
                </a:cubicBezTo>
                <a:cubicBezTo>
                  <a:pt x="1013456" y="135611"/>
                  <a:pt x="908753" y="44671"/>
                  <a:pt x="770382" y="12290"/>
                </a:cubicBezTo>
                <a:cubicBezTo>
                  <a:pt x="632011" y="-20091"/>
                  <a:pt x="338916" y="17165"/>
                  <a:pt x="206333" y="58661"/>
                </a:cubicBezTo>
                <a:cubicBezTo>
                  <a:pt x="73750" y="100157"/>
                  <a:pt x="1822" y="199023"/>
                  <a:pt x="0" y="342860"/>
                </a:cubicBezTo>
                <a:cubicBezTo>
                  <a:pt x="27105" y="498943"/>
                  <a:pt x="87932" y="573770"/>
                  <a:pt x="314722" y="648160"/>
                </a:cubicBezTo>
                <a:cubicBezTo>
                  <a:pt x="367872" y="666162"/>
                  <a:pt x="382064" y="722931"/>
                  <a:pt x="382064" y="722931"/>
                </a:cubicBezTo>
                <a:close/>
              </a:path>
            </a:pathLst>
          </a:custGeom>
          <a:noFill/>
          <a:ln w="19050" cap="flat">
            <a:solidFill>
              <a:schemeClr val="tx1"/>
            </a:solidFill>
            <a:prstDash val="solid"/>
            <a:miter/>
          </a:ln>
        </p:spPr>
        <p:txBody>
          <a:bodyPr rtlCol="0" anchor="ctr"/>
          <a:lstStyle/>
          <a:p>
            <a:endParaRPr lang="en-US"/>
          </a:p>
        </p:txBody>
      </p:sp>
    </p:spTree>
    <p:extLst>
      <p:ext uri="{BB962C8B-B14F-4D97-AF65-F5344CB8AC3E}">
        <p14:creationId xmlns:p14="http://schemas.microsoft.com/office/powerpoint/2010/main" val="4123791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6D441F-9FBB-4F90-987A-39793DE0E7A0}"/>
              </a:ext>
            </a:extLst>
          </p:cNvPr>
          <p:cNvSpPr>
            <a:spLocks noGrp="1"/>
          </p:cNvSpPr>
          <p:nvPr>
            <p:ph type="dt" sz="half" idx="10"/>
          </p:nvPr>
        </p:nvSpPr>
        <p:spPr/>
        <p:txBody>
          <a:bodyPr/>
          <a:lstStyle/>
          <a:p>
            <a:fld id="{C1691109-F4F8-4597-962C-A4F4B7960636}" type="datetimeFigureOut">
              <a:rPr lang="en-US" smtClean="0"/>
              <a:t>8/7/2024</a:t>
            </a:fld>
            <a:endParaRPr lang="en-US"/>
          </a:p>
        </p:txBody>
      </p:sp>
      <p:sp>
        <p:nvSpPr>
          <p:cNvPr id="3" name="Footer Placeholder 2">
            <a:extLst>
              <a:ext uri="{FF2B5EF4-FFF2-40B4-BE49-F238E27FC236}">
                <a16:creationId xmlns:a16="http://schemas.microsoft.com/office/drawing/2014/main" id="{53C92B1E-8D5D-45CA-9A8B-53E3B7FEC48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489E71-49A9-4CE9-AD1D-780A876BC35A}"/>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3526354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4053A-B2EE-4E20-9723-6BB0BBD500FD}"/>
              </a:ext>
            </a:extLst>
          </p:cNvPr>
          <p:cNvSpPr>
            <a:spLocks noGrp="1"/>
          </p:cNvSpPr>
          <p:nvPr>
            <p:ph type="title"/>
          </p:nvPr>
        </p:nvSpPr>
        <p:spPr>
          <a:xfrm>
            <a:off x="839788" y="553272"/>
            <a:ext cx="3932237" cy="1732727"/>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7B065AB-0DF3-4C86-AB5F-EB65021FDB99}"/>
              </a:ext>
            </a:extLst>
          </p:cNvPr>
          <p:cNvSpPr>
            <a:spLocks noGrp="1"/>
          </p:cNvSpPr>
          <p:nvPr>
            <p:ph idx="1"/>
          </p:nvPr>
        </p:nvSpPr>
        <p:spPr>
          <a:xfrm>
            <a:off x="5415642" y="987425"/>
            <a:ext cx="593974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2D99FAE-8825-466D-9F1E-3B7BAED2C05B}"/>
              </a:ext>
            </a:extLst>
          </p:cNvPr>
          <p:cNvSpPr>
            <a:spLocks noGrp="1"/>
          </p:cNvSpPr>
          <p:nvPr>
            <p:ph type="body" sz="half" idx="2"/>
          </p:nvPr>
        </p:nvSpPr>
        <p:spPr>
          <a:xfrm>
            <a:off x="839788" y="2368550"/>
            <a:ext cx="3932237" cy="350043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3A6375-677F-4A58-B98D-18F3DEF8E623}"/>
              </a:ext>
            </a:extLst>
          </p:cNvPr>
          <p:cNvSpPr>
            <a:spLocks noGrp="1"/>
          </p:cNvSpPr>
          <p:nvPr>
            <p:ph type="dt" sz="half" idx="10"/>
          </p:nvPr>
        </p:nvSpPr>
        <p:spPr/>
        <p:txBody>
          <a:bodyPr/>
          <a:lstStyle/>
          <a:p>
            <a:fld id="{C1691109-F4F8-4597-962C-A4F4B7960636}" type="datetimeFigureOut">
              <a:rPr lang="en-US" smtClean="0"/>
              <a:t>8/7/2024</a:t>
            </a:fld>
            <a:endParaRPr lang="en-US"/>
          </a:p>
        </p:txBody>
      </p:sp>
      <p:sp>
        <p:nvSpPr>
          <p:cNvPr id="6" name="Footer Placeholder 5">
            <a:extLst>
              <a:ext uri="{FF2B5EF4-FFF2-40B4-BE49-F238E27FC236}">
                <a16:creationId xmlns:a16="http://schemas.microsoft.com/office/drawing/2014/main" id="{E6B40F2C-7AE7-481B-856A-B3E26AE8B9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E7C48C-9BD9-41CB-915E-A905B8869B70}"/>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4073952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B6DE4-025D-4D93-A5D0-FB45897207DA}"/>
              </a:ext>
            </a:extLst>
          </p:cNvPr>
          <p:cNvSpPr>
            <a:spLocks noGrp="1"/>
          </p:cNvSpPr>
          <p:nvPr>
            <p:ph type="title"/>
          </p:nvPr>
        </p:nvSpPr>
        <p:spPr>
          <a:xfrm>
            <a:off x="839788" y="615915"/>
            <a:ext cx="3932237" cy="16700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993EE21-471F-4B7B-B7AF-192243A127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146B769-8E40-42E6-8F62-C4347B0CE929}"/>
              </a:ext>
            </a:extLst>
          </p:cNvPr>
          <p:cNvSpPr>
            <a:spLocks noGrp="1"/>
          </p:cNvSpPr>
          <p:nvPr>
            <p:ph type="body" sz="half" idx="2"/>
          </p:nvPr>
        </p:nvSpPr>
        <p:spPr>
          <a:xfrm>
            <a:off x="839788" y="2365744"/>
            <a:ext cx="3932237" cy="35032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384DC6-1AA3-4779-8EDF-F4A877508EE3}"/>
              </a:ext>
            </a:extLst>
          </p:cNvPr>
          <p:cNvSpPr>
            <a:spLocks noGrp="1"/>
          </p:cNvSpPr>
          <p:nvPr>
            <p:ph type="dt" sz="half" idx="10"/>
          </p:nvPr>
        </p:nvSpPr>
        <p:spPr/>
        <p:txBody>
          <a:bodyPr/>
          <a:lstStyle/>
          <a:p>
            <a:fld id="{C1691109-F4F8-4597-962C-A4F4B7960636}" type="datetimeFigureOut">
              <a:rPr lang="en-US" smtClean="0"/>
              <a:t>8/7/2024</a:t>
            </a:fld>
            <a:endParaRPr lang="en-US"/>
          </a:p>
        </p:txBody>
      </p:sp>
      <p:sp>
        <p:nvSpPr>
          <p:cNvPr id="6" name="Footer Placeholder 5">
            <a:extLst>
              <a:ext uri="{FF2B5EF4-FFF2-40B4-BE49-F238E27FC236}">
                <a16:creationId xmlns:a16="http://schemas.microsoft.com/office/drawing/2014/main" id="{CD47F83E-FAF9-43E1-95CC-6F4EDD76B3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3D8C7B-B211-4BAF-9C05-09CF993B0DA2}"/>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2928672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FAAE2DA9-9BAF-4D46-BC97-20425C5321FD}"/>
              </a:ext>
            </a:extLst>
          </p:cNvPr>
          <p:cNvSpPr/>
          <p:nvPr/>
        </p:nvSpPr>
        <p:spPr>
          <a:xfrm>
            <a:off x="372926" y="367993"/>
            <a:ext cx="11499601" cy="6203902"/>
          </a:xfrm>
          <a:custGeom>
            <a:avLst/>
            <a:gdLst>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321880 w 11499601"/>
              <a:gd name="connsiteY17" fmla="*/ 5943328 h 6250474"/>
              <a:gd name="connsiteX18" fmla="*/ 2161451 w 11499601"/>
              <a:gd name="connsiteY18" fmla="*/ 5941720 h 6250474"/>
              <a:gd name="connsiteX19" fmla="*/ 1884575 w 11499601"/>
              <a:gd name="connsiteY19" fmla="*/ 5937508 h 6250474"/>
              <a:gd name="connsiteX20" fmla="*/ 1731597 w 11499601"/>
              <a:gd name="connsiteY20" fmla="*/ 5934968 h 6250474"/>
              <a:gd name="connsiteX21" fmla="*/ 1588500 w 11499601"/>
              <a:gd name="connsiteY21" fmla="*/ 5940418 h 6250474"/>
              <a:gd name="connsiteX22" fmla="*/ 671167 w 11499601"/>
              <a:gd name="connsiteY22" fmla="*/ 5948382 h 6250474"/>
              <a:gd name="connsiteX23" fmla="*/ 94741 w 11499601"/>
              <a:gd name="connsiteY23" fmla="*/ 5957415 h 6250474"/>
              <a:gd name="connsiteX24" fmla="*/ 37859 w 11499601"/>
              <a:gd name="connsiteY24" fmla="*/ 5876060 h 6250474"/>
              <a:gd name="connsiteX25" fmla="*/ 28975 w 11499601"/>
              <a:gd name="connsiteY25" fmla="*/ 2606888 h 6250474"/>
              <a:gd name="connsiteX26" fmla="*/ 33539 w 11499601"/>
              <a:gd name="connsiteY26" fmla="*/ 59860 h 6250474"/>
              <a:gd name="connsiteX27" fmla="*/ 39830 w 11499601"/>
              <a:gd name="connsiteY27" fmla="*/ 42028 h 6250474"/>
              <a:gd name="connsiteX28" fmla="*/ 88659 w 11499601"/>
              <a:gd name="connsiteY28" fmla="*/ 37282 h 6250474"/>
              <a:gd name="connsiteX29" fmla="*/ 301554 w 11499601"/>
              <a:gd name="connsiteY29" fmla="*/ 37282 h 6250474"/>
              <a:gd name="connsiteX30" fmla="*/ 416464 w 11499601"/>
              <a:gd name="connsiteY30" fmla="*/ 30725 h 6250474"/>
              <a:gd name="connsiteX31" fmla="*/ 907723 w 11499601"/>
              <a:gd name="connsiteY31" fmla="*/ 24269 h 6250474"/>
              <a:gd name="connsiteX32" fmla="*/ 3989089 w 11499601"/>
              <a:gd name="connsiteY32" fmla="*/ 29653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161451 w 11499601"/>
              <a:gd name="connsiteY17" fmla="*/ 5941720 h 6250474"/>
              <a:gd name="connsiteX18" fmla="*/ 1884575 w 11499601"/>
              <a:gd name="connsiteY18" fmla="*/ 5937508 h 6250474"/>
              <a:gd name="connsiteX19" fmla="*/ 1731597 w 11499601"/>
              <a:gd name="connsiteY19" fmla="*/ 5934968 h 6250474"/>
              <a:gd name="connsiteX20" fmla="*/ 1588500 w 11499601"/>
              <a:gd name="connsiteY20" fmla="*/ 5940418 h 6250474"/>
              <a:gd name="connsiteX21" fmla="*/ 671167 w 11499601"/>
              <a:gd name="connsiteY21" fmla="*/ 5948382 h 6250474"/>
              <a:gd name="connsiteX22" fmla="*/ 94741 w 11499601"/>
              <a:gd name="connsiteY22" fmla="*/ 5957415 h 6250474"/>
              <a:gd name="connsiteX23" fmla="*/ 37859 w 11499601"/>
              <a:gd name="connsiteY23" fmla="*/ 5876060 h 6250474"/>
              <a:gd name="connsiteX24" fmla="*/ 28975 w 11499601"/>
              <a:gd name="connsiteY24" fmla="*/ 2606888 h 6250474"/>
              <a:gd name="connsiteX25" fmla="*/ 33539 w 11499601"/>
              <a:gd name="connsiteY25" fmla="*/ 59860 h 6250474"/>
              <a:gd name="connsiteX26" fmla="*/ 39830 w 11499601"/>
              <a:gd name="connsiteY26" fmla="*/ 42028 h 6250474"/>
              <a:gd name="connsiteX27" fmla="*/ 88659 w 11499601"/>
              <a:gd name="connsiteY27" fmla="*/ 37282 h 6250474"/>
              <a:gd name="connsiteX28" fmla="*/ 301554 w 11499601"/>
              <a:gd name="connsiteY28" fmla="*/ 37282 h 6250474"/>
              <a:gd name="connsiteX29" fmla="*/ 416464 w 11499601"/>
              <a:gd name="connsiteY29" fmla="*/ 30725 h 6250474"/>
              <a:gd name="connsiteX30" fmla="*/ 907723 w 11499601"/>
              <a:gd name="connsiteY30" fmla="*/ 24269 h 6250474"/>
              <a:gd name="connsiteX31" fmla="*/ 3989089 w 11499601"/>
              <a:gd name="connsiteY31" fmla="*/ 29653 h 6250474"/>
              <a:gd name="connsiteX32" fmla="*/ 9680053 w 11499601"/>
              <a:gd name="connsiteY32"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1884575 w 11499601"/>
              <a:gd name="connsiteY17" fmla="*/ 5937508 h 6250474"/>
              <a:gd name="connsiteX18" fmla="*/ 1731597 w 11499601"/>
              <a:gd name="connsiteY18" fmla="*/ 5934968 h 6250474"/>
              <a:gd name="connsiteX19" fmla="*/ 1588500 w 11499601"/>
              <a:gd name="connsiteY19" fmla="*/ 5940418 h 6250474"/>
              <a:gd name="connsiteX20" fmla="*/ 671167 w 11499601"/>
              <a:gd name="connsiteY20" fmla="*/ 5948382 h 6250474"/>
              <a:gd name="connsiteX21" fmla="*/ 94741 w 11499601"/>
              <a:gd name="connsiteY21" fmla="*/ 5957415 h 6250474"/>
              <a:gd name="connsiteX22" fmla="*/ 37859 w 11499601"/>
              <a:gd name="connsiteY22" fmla="*/ 5876060 h 6250474"/>
              <a:gd name="connsiteX23" fmla="*/ 28975 w 11499601"/>
              <a:gd name="connsiteY23" fmla="*/ 2606888 h 6250474"/>
              <a:gd name="connsiteX24" fmla="*/ 33539 w 11499601"/>
              <a:gd name="connsiteY24" fmla="*/ 59860 h 6250474"/>
              <a:gd name="connsiteX25" fmla="*/ 39830 w 11499601"/>
              <a:gd name="connsiteY25" fmla="*/ 42028 h 6250474"/>
              <a:gd name="connsiteX26" fmla="*/ 88659 w 11499601"/>
              <a:gd name="connsiteY26" fmla="*/ 37282 h 6250474"/>
              <a:gd name="connsiteX27" fmla="*/ 301554 w 11499601"/>
              <a:gd name="connsiteY27" fmla="*/ 37282 h 6250474"/>
              <a:gd name="connsiteX28" fmla="*/ 416464 w 11499601"/>
              <a:gd name="connsiteY28" fmla="*/ 30725 h 6250474"/>
              <a:gd name="connsiteX29" fmla="*/ 907723 w 11499601"/>
              <a:gd name="connsiteY29" fmla="*/ 24269 h 6250474"/>
              <a:gd name="connsiteX30" fmla="*/ 3989089 w 11499601"/>
              <a:gd name="connsiteY30" fmla="*/ 29653 h 6250474"/>
              <a:gd name="connsiteX31" fmla="*/ 9680053 w 11499601"/>
              <a:gd name="connsiteY31"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11590 w 11499601"/>
              <a:gd name="connsiteY9" fmla="*/ 5989374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01402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731597 w 11499601"/>
              <a:gd name="connsiteY16" fmla="*/ 5934968 h 6250474"/>
              <a:gd name="connsiteX17" fmla="*/ 1588500 w 11499601"/>
              <a:gd name="connsiteY17" fmla="*/ 5940418 h 6250474"/>
              <a:gd name="connsiteX18" fmla="*/ 671167 w 11499601"/>
              <a:gd name="connsiteY18" fmla="*/ 5948382 h 6250474"/>
              <a:gd name="connsiteX19" fmla="*/ 94741 w 11499601"/>
              <a:gd name="connsiteY19" fmla="*/ 5957415 h 6250474"/>
              <a:gd name="connsiteX20" fmla="*/ 37859 w 11499601"/>
              <a:gd name="connsiteY20" fmla="*/ 5876060 h 6250474"/>
              <a:gd name="connsiteX21" fmla="*/ 28975 w 11499601"/>
              <a:gd name="connsiteY21" fmla="*/ 2606888 h 6250474"/>
              <a:gd name="connsiteX22" fmla="*/ 33539 w 11499601"/>
              <a:gd name="connsiteY22" fmla="*/ 59860 h 6250474"/>
              <a:gd name="connsiteX23" fmla="*/ 39830 w 11499601"/>
              <a:gd name="connsiteY23" fmla="*/ 42028 h 6250474"/>
              <a:gd name="connsiteX24" fmla="*/ 88659 w 11499601"/>
              <a:gd name="connsiteY24" fmla="*/ 37282 h 6250474"/>
              <a:gd name="connsiteX25" fmla="*/ 301554 w 11499601"/>
              <a:gd name="connsiteY25" fmla="*/ 37282 h 6250474"/>
              <a:gd name="connsiteX26" fmla="*/ 416464 w 11499601"/>
              <a:gd name="connsiteY26" fmla="*/ 30725 h 6250474"/>
              <a:gd name="connsiteX27" fmla="*/ 907723 w 11499601"/>
              <a:gd name="connsiteY27" fmla="*/ 24269 h 6250474"/>
              <a:gd name="connsiteX28" fmla="*/ 3989089 w 11499601"/>
              <a:gd name="connsiteY28" fmla="*/ 29653 h 6250474"/>
              <a:gd name="connsiteX29" fmla="*/ 9680053 w 11499601"/>
              <a:gd name="connsiteY29"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88500 w 11499601"/>
              <a:gd name="connsiteY16" fmla="*/ 5940418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16786 w 11499601"/>
              <a:gd name="connsiteY15" fmla="*/ 5901423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71167 w 11499601"/>
              <a:gd name="connsiteY16" fmla="*/ 5948382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499601" h="6250474">
                <a:moveTo>
                  <a:pt x="9680053" y="0"/>
                </a:moveTo>
                <a:lnTo>
                  <a:pt x="11263634" y="10894"/>
                </a:lnTo>
                <a:cubicBezTo>
                  <a:pt x="11382518" y="17609"/>
                  <a:pt x="11468807" y="-29564"/>
                  <a:pt x="11499601" y="84193"/>
                </a:cubicBezTo>
                <a:lnTo>
                  <a:pt x="11496115" y="333210"/>
                </a:lnTo>
                <a:cubicBezTo>
                  <a:pt x="11496285" y="489431"/>
                  <a:pt x="11496456" y="645651"/>
                  <a:pt x="11496626" y="801872"/>
                </a:cubicBezTo>
                <a:cubicBezTo>
                  <a:pt x="11485119" y="918570"/>
                  <a:pt x="11483798" y="1773917"/>
                  <a:pt x="11482477" y="1834579"/>
                </a:cubicBezTo>
                <a:cubicBezTo>
                  <a:pt x="11462397" y="2645173"/>
                  <a:pt x="11489491" y="2970847"/>
                  <a:pt x="11478714" y="3520214"/>
                </a:cubicBezTo>
                <a:cubicBezTo>
                  <a:pt x="11462615" y="5654060"/>
                  <a:pt x="11560172" y="6010354"/>
                  <a:pt x="11419375" y="5982433"/>
                </a:cubicBezTo>
                <a:cubicBezTo>
                  <a:pt x="9251879" y="6044921"/>
                  <a:pt x="7569480" y="6004728"/>
                  <a:pt x="5959453" y="5973386"/>
                </a:cubicBezTo>
                <a:lnTo>
                  <a:pt x="4858766" y="5999562"/>
                </a:lnTo>
                <a:lnTo>
                  <a:pt x="3239306" y="5972741"/>
                </a:lnTo>
                <a:lnTo>
                  <a:pt x="3217554" y="6005912"/>
                </a:lnTo>
                <a:cubicBezTo>
                  <a:pt x="3195952" y="6047442"/>
                  <a:pt x="3201415" y="6144511"/>
                  <a:pt x="3219866" y="6250474"/>
                </a:cubicBezTo>
                <a:cubicBezTo>
                  <a:pt x="3113618" y="6201492"/>
                  <a:pt x="2980145" y="6145854"/>
                  <a:pt x="2870715" y="6056161"/>
                </a:cubicBezTo>
                <a:lnTo>
                  <a:pt x="2785655" y="5972741"/>
                </a:lnTo>
                <a:lnTo>
                  <a:pt x="2301504" y="5967647"/>
                </a:lnTo>
                <a:lnTo>
                  <a:pt x="666073" y="5958571"/>
                </a:lnTo>
                <a:cubicBezTo>
                  <a:pt x="416338" y="5959078"/>
                  <a:pt x="199443" y="5971167"/>
                  <a:pt x="94741" y="5957415"/>
                </a:cubicBezTo>
                <a:cubicBezTo>
                  <a:pt x="-9961" y="5943663"/>
                  <a:pt x="43390" y="5957506"/>
                  <a:pt x="37859" y="5876060"/>
                </a:cubicBezTo>
                <a:cubicBezTo>
                  <a:pt x="13485" y="5737802"/>
                  <a:pt x="42281" y="4414258"/>
                  <a:pt x="28975" y="2606888"/>
                </a:cubicBezTo>
                <a:cubicBezTo>
                  <a:pt x="-19249" y="1512253"/>
                  <a:pt x="110" y="488851"/>
                  <a:pt x="33539" y="59860"/>
                </a:cubicBezTo>
                <a:cubicBezTo>
                  <a:pt x="34137" y="52184"/>
                  <a:pt x="36271" y="46366"/>
                  <a:pt x="39830" y="42028"/>
                </a:cubicBezTo>
                <a:lnTo>
                  <a:pt x="88659" y="37282"/>
                </a:lnTo>
                <a:lnTo>
                  <a:pt x="301554" y="37282"/>
                </a:lnTo>
                <a:lnTo>
                  <a:pt x="416464" y="30725"/>
                </a:lnTo>
                <a:lnTo>
                  <a:pt x="907723" y="24269"/>
                </a:lnTo>
                <a:lnTo>
                  <a:pt x="3989089" y="29653"/>
                </a:lnTo>
                <a:lnTo>
                  <a:pt x="9680053"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0C489E99-8A12-4C4F-92F9-95B01D8147E3}"/>
              </a:ext>
            </a:extLst>
          </p:cNvPr>
          <p:cNvSpPr>
            <a:spLocks noGrp="1"/>
          </p:cNvSpPr>
          <p:nvPr>
            <p:ph type="title"/>
          </p:nvPr>
        </p:nvSpPr>
        <p:spPr>
          <a:xfrm>
            <a:off x="1020724" y="558209"/>
            <a:ext cx="10333075" cy="141413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011B211-A6C3-4384-AA0B-7A8561A53C1B}"/>
              </a:ext>
            </a:extLst>
          </p:cNvPr>
          <p:cNvSpPr>
            <a:spLocks noGrp="1"/>
          </p:cNvSpPr>
          <p:nvPr>
            <p:ph type="body" idx="1"/>
          </p:nvPr>
        </p:nvSpPr>
        <p:spPr>
          <a:xfrm>
            <a:off x="1020726" y="2089298"/>
            <a:ext cx="10333074" cy="38277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6007E98-5ED3-41C2-BC39-EA8FB826AB1E}"/>
              </a:ext>
            </a:extLst>
          </p:cNvPr>
          <p:cNvSpPr>
            <a:spLocks noGrp="1"/>
          </p:cNvSpPr>
          <p:nvPr>
            <p:ph type="dt" sz="half" idx="2"/>
          </p:nvPr>
        </p:nvSpPr>
        <p:spPr>
          <a:xfrm>
            <a:off x="467834" y="6356350"/>
            <a:ext cx="2604976" cy="365125"/>
          </a:xfrm>
          <a:prstGeom prst="rect">
            <a:avLst/>
          </a:prstGeom>
        </p:spPr>
        <p:txBody>
          <a:bodyPr vert="horz" lIns="91440" tIns="45720" rIns="91440" bIns="45720" rtlCol="0" anchor="ctr"/>
          <a:lstStyle>
            <a:lvl1pPr algn="l">
              <a:defRPr sz="1200" b="1">
                <a:solidFill>
                  <a:schemeClr val="tx1"/>
                </a:solidFill>
              </a:defRPr>
            </a:lvl1pPr>
          </a:lstStyle>
          <a:p>
            <a:fld id="{C1691109-F4F8-4597-962C-A4F4B7960636}" type="datetimeFigureOut">
              <a:rPr lang="en-US" smtClean="0"/>
              <a:t>8/7/2024</a:t>
            </a:fld>
            <a:endParaRPr lang="en-US"/>
          </a:p>
        </p:txBody>
      </p:sp>
      <p:sp>
        <p:nvSpPr>
          <p:cNvPr id="5" name="Footer Placeholder 4">
            <a:extLst>
              <a:ext uri="{FF2B5EF4-FFF2-40B4-BE49-F238E27FC236}">
                <a16:creationId xmlns:a16="http://schemas.microsoft.com/office/drawing/2014/main" id="{B7493049-EC55-4ABD-8F77-F5A84AE384F5}"/>
              </a:ext>
            </a:extLst>
          </p:cNvPr>
          <p:cNvSpPr>
            <a:spLocks noGrp="1"/>
          </p:cNvSpPr>
          <p:nvPr>
            <p:ph type="ftr" sz="quarter" idx="3"/>
          </p:nvPr>
        </p:nvSpPr>
        <p:spPr>
          <a:xfrm>
            <a:off x="7756153" y="6356350"/>
            <a:ext cx="3444109" cy="365125"/>
          </a:xfrm>
          <a:prstGeom prst="rect">
            <a:avLst/>
          </a:prstGeom>
        </p:spPr>
        <p:txBody>
          <a:bodyPr vert="horz" lIns="91440" tIns="45720" rIns="91440" bIns="45720" rtlCol="0" anchor="ctr"/>
          <a:lstStyle>
            <a:lvl1pPr algn="r">
              <a:defRPr sz="1200" b="1" cap="all" spc="1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6821B6DF-CCDC-4ED0-A4B2-1512B668F4E3}"/>
              </a:ext>
            </a:extLst>
          </p:cNvPr>
          <p:cNvSpPr>
            <a:spLocks noGrp="1"/>
          </p:cNvSpPr>
          <p:nvPr>
            <p:ph type="sldNum" sz="quarter" idx="4"/>
          </p:nvPr>
        </p:nvSpPr>
        <p:spPr>
          <a:xfrm>
            <a:off x="11200263" y="6356350"/>
            <a:ext cx="523902" cy="365125"/>
          </a:xfrm>
          <a:prstGeom prst="rect">
            <a:avLst/>
          </a:prstGeom>
        </p:spPr>
        <p:txBody>
          <a:bodyPr vert="horz" lIns="91440" tIns="45720" rIns="91440" bIns="45720" rtlCol="0" anchor="ctr"/>
          <a:lstStyle>
            <a:lvl1pPr algn="r">
              <a:defRPr sz="1200" b="1">
                <a:solidFill>
                  <a:schemeClr val="tx1"/>
                </a:solidFill>
              </a:defRPr>
            </a:lvl1pPr>
          </a:lstStyle>
          <a:p>
            <a:fld id="{7C7FAD9F-AEE9-406E-B720-57D2B9DB2816}" type="slidenum">
              <a:rPr lang="en-US" smtClean="0"/>
              <a:t>‹#›</a:t>
            </a:fld>
            <a:endParaRPr lang="en-US"/>
          </a:p>
        </p:txBody>
      </p:sp>
      <p:sp>
        <p:nvSpPr>
          <p:cNvPr id="14" name="Freeform: Shape 13">
            <a:extLst>
              <a:ext uri="{FF2B5EF4-FFF2-40B4-BE49-F238E27FC236}">
                <a16:creationId xmlns:a16="http://schemas.microsoft.com/office/drawing/2014/main" id="{42D2C6CA-56BB-4A08-A1E2-342F83955EDB}"/>
              </a:ext>
            </a:extLst>
          </p:cNvPr>
          <p:cNvSpPr/>
          <p:nvPr/>
        </p:nvSpPr>
        <p:spPr>
          <a:xfrm>
            <a:off x="403284" y="389461"/>
            <a:ext cx="11499601" cy="6203902"/>
          </a:xfrm>
          <a:custGeom>
            <a:avLst/>
            <a:gdLst>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321880 w 11499601"/>
              <a:gd name="connsiteY17" fmla="*/ 5943328 h 6250474"/>
              <a:gd name="connsiteX18" fmla="*/ 2161451 w 11499601"/>
              <a:gd name="connsiteY18" fmla="*/ 5941720 h 6250474"/>
              <a:gd name="connsiteX19" fmla="*/ 1884575 w 11499601"/>
              <a:gd name="connsiteY19" fmla="*/ 5937508 h 6250474"/>
              <a:gd name="connsiteX20" fmla="*/ 1731597 w 11499601"/>
              <a:gd name="connsiteY20" fmla="*/ 5934968 h 6250474"/>
              <a:gd name="connsiteX21" fmla="*/ 1588500 w 11499601"/>
              <a:gd name="connsiteY21" fmla="*/ 5940418 h 6250474"/>
              <a:gd name="connsiteX22" fmla="*/ 671167 w 11499601"/>
              <a:gd name="connsiteY22" fmla="*/ 5948382 h 6250474"/>
              <a:gd name="connsiteX23" fmla="*/ 94741 w 11499601"/>
              <a:gd name="connsiteY23" fmla="*/ 5957415 h 6250474"/>
              <a:gd name="connsiteX24" fmla="*/ 37859 w 11499601"/>
              <a:gd name="connsiteY24" fmla="*/ 5876060 h 6250474"/>
              <a:gd name="connsiteX25" fmla="*/ 28975 w 11499601"/>
              <a:gd name="connsiteY25" fmla="*/ 2606888 h 6250474"/>
              <a:gd name="connsiteX26" fmla="*/ 33539 w 11499601"/>
              <a:gd name="connsiteY26" fmla="*/ 59860 h 6250474"/>
              <a:gd name="connsiteX27" fmla="*/ 39830 w 11499601"/>
              <a:gd name="connsiteY27" fmla="*/ 42028 h 6250474"/>
              <a:gd name="connsiteX28" fmla="*/ 88659 w 11499601"/>
              <a:gd name="connsiteY28" fmla="*/ 37282 h 6250474"/>
              <a:gd name="connsiteX29" fmla="*/ 301554 w 11499601"/>
              <a:gd name="connsiteY29" fmla="*/ 37282 h 6250474"/>
              <a:gd name="connsiteX30" fmla="*/ 416464 w 11499601"/>
              <a:gd name="connsiteY30" fmla="*/ 30725 h 6250474"/>
              <a:gd name="connsiteX31" fmla="*/ 907723 w 11499601"/>
              <a:gd name="connsiteY31" fmla="*/ 24269 h 6250474"/>
              <a:gd name="connsiteX32" fmla="*/ 3989089 w 11499601"/>
              <a:gd name="connsiteY32" fmla="*/ 29653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161451 w 11499601"/>
              <a:gd name="connsiteY17" fmla="*/ 5941720 h 6250474"/>
              <a:gd name="connsiteX18" fmla="*/ 1884575 w 11499601"/>
              <a:gd name="connsiteY18" fmla="*/ 5937508 h 6250474"/>
              <a:gd name="connsiteX19" fmla="*/ 1731597 w 11499601"/>
              <a:gd name="connsiteY19" fmla="*/ 5934968 h 6250474"/>
              <a:gd name="connsiteX20" fmla="*/ 1588500 w 11499601"/>
              <a:gd name="connsiteY20" fmla="*/ 5940418 h 6250474"/>
              <a:gd name="connsiteX21" fmla="*/ 671167 w 11499601"/>
              <a:gd name="connsiteY21" fmla="*/ 5948382 h 6250474"/>
              <a:gd name="connsiteX22" fmla="*/ 94741 w 11499601"/>
              <a:gd name="connsiteY22" fmla="*/ 5957415 h 6250474"/>
              <a:gd name="connsiteX23" fmla="*/ 37859 w 11499601"/>
              <a:gd name="connsiteY23" fmla="*/ 5876060 h 6250474"/>
              <a:gd name="connsiteX24" fmla="*/ 28975 w 11499601"/>
              <a:gd name="connsiteY24" fmla="*/ 2606888 h 6250474"/>
              <a:gd name="connsiteX25" fmla="*/ 33539 w 11499601"/>
              <a:gd name="connsiteY25" fmla="*/ 59860 h 6250474"/>
              <a:gd name="connsiteX26" fmla="*/ 39830 w 11499601"/>
              <a:gd name="connsiteY26" fmla="*/ 42028 h 6250474"/>
              <a:gd name="connsiteX27" fmla="*/ 88659 w 11499601"/>
              <a:gd name="connsiteY27" fmla="*/ 37282 h 6250474"/>
              <a:gd name="connsiteX28" fmla="*/ 301554 w 11499601"/>
              <a:gd name="connsiteY28" fmla="*/ 37282 h 6250474"/>
              <a:gd name="connsiteX29" fmla="*/ 416464 w 11499601"/>
              <a:gd name="connsiteY29" fmla="*/ 30725 h 6250474"/>
              <a:gd name="connsiteX30" fmla="*/ 907723 w 11499601"/>
              <a:gd name="connsiteY30" fmla="*/ 24269 h 6250474"/>
              <a:gd name="connsiteX31" fmla="*/ 3989089 w 11499601"/>
              <a:gd name="connsiteY31" fmla="*/ 29653 h 6250474"/>
              <a:gd name="connsiteX32" fmla="*/ 9680053 w 11499601"/>
              <a:gd name="connsiteY32"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1884575 w 11499601"/>
              <a:gd name="connsiteY17" fmla="*/ 5937508 h 6250474"/>
              <a:gd name="connsiteX18" fmla="*/ 1731597 w 11499601"/>
              <a:gd name="connsiteY18" fmla="*/ 5934968 h 6250474"/>
              <a:gd name="connsiteX19" fmla="*/ 1588500 w 11499601"/>
              <a:gd name="connsiteY19" fmla="*/ 5940418 h 6250474"/>
              <a:gd name="connsiteX20" fmla="*/ 671167 w 11499601"/>
              <a:gd name="connsiteY20" fmla="*/ 5948382 h 6250474"/>
              <a:gd name="connsiteX21" fmla="*/ 94741 w 11499601"/>
              <a:gd name="connsiteY21" fmla="*/ 5957415 h 6250474"/>
              <a:gd name="connsiteX22" fmla="*/ 37859 w 11499601"/>
              <a:gd name="connsiteY22" fmla="*/ 5876060 h 6250474"/>
              <a:gd name="connsiteX23" fmla="*/ 28975 w 11499601"/>
              <a:gd name="connsiteY23" fmla="*/ 2606888 h 6250474"/>
              <a:gd name="connsiteX24" fmla="*/ 33539 w 11499601"/>
              <a:gd name="connsiteY24" fmla="*/ 59860 h 6250474"/>
              <a:gd name="connsiteX25" fmla="*/ 39830 w 11499601"/>
              <a:gd name="connsiteY25" fmla="*/ 42028 h 6250474"/>
              <a:gd name="connsiteX26" fmla="*/ 88659 w 11499601"/>
              <a:gd name="connsiteY26" fmla="*/ 37282 h 6250474"/>
              <a:gd name="connsiteX27" fmla="*/ 301554 w 11499601"/>
              <a:gd name="connsiteY27" fmla="*/ 37282 h 6250474"/>
              <a:gd name="connsiteX28" fmla="*/ 416464 w 11499601"/>
              <a:gd name="connsiteY28" fmla="*/ 30725 h 6250474"/>
              <a:gd name="connsiteX29" fmla="*/ 907723 w 11499601"/>
              <a:gd name="connsiteY29" fmla="*/ 24269 h 6250474"/>
              <a:gd name="connsiteX30" fmla="*/ 3989089 w 11499601"/>
              <a:gd name="connsiteY30" fmla="*/ 29653 h 6250474"/>
              <a:gd name="connsiteX31" fmla="*/ 9680053 w 11499601"/>
              <a:gd name="connsiteY31"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11590 w 11499601"/>
              <a:gd name="connsiteY9" fmla="*/ 5989374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01402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731597 w 11499601"/>
              <a:gd name="connsiteY16" fmla="*/ 5934968 h 6250474"/>
              <a:gd name="connsiteX17" fmla="*/ 1588500 w 11499601"/>
              <a:gd name="connsiteY17" fmla="*/ 5940418 h 6250474"/>
              <a:gd name="connsiteX18" fmla="*/ 671167 w 11499601"/>
              <a:gd name="connsiteY18" fmla="*/ 5948382 h 6250474"/>
              <a:gd name="connsiteX19" fmla="*/ 94741 w 11499601"/>
              <a:gd name="connsiteY19" fmla="*/ 5957415 h 6250474"/>
              <a:gd name="connsiteX20" fmla="*/ 37859 w 11499601"/>
              <a:gd name="connsiteY20" fmla="*/ 5876060 h 6250474"/>
              <a:gd name="connsiteX21" fmla="*/ 28975 w 11499601"/>
              <a:gd name="connsiteY21" fmla="*/ 2606888 h 6250474"/>
              <a:gd name="connsiteX22" fmla="*/ 33539 w 11499601"/>
              <a:gd name="connsiteY22" fmla="*/ 59860 h 6250474"/>
              <a:gd name="connsiteX23" fmla="*/ 39830 w 11499601"/>
              <a:gd name="connsiteY23" fmla="*/ 42028 h 6250474"/>
              <a:gd name="connsiteX24" fmla="*/ 88659 w 11499601"/>
              <a:gd name="connsiteY24" fmla="*/ 37282 h 6250474"/>
              <a:gd name="connsiteX25" fmla="*/ 301554 w 11499601"/>
              <a:gd name="connsiteY25" fmla="*/ 37282 h 6250474"/>
              <a:gd name="connsiteX26" fmla="*/ 416464 w 11499601"/>
              <a:gd name="connsiteY26" fmla="*/ 30725 h 6250474"/>
              <a:gd name="connsiteX27" fmla="*/ 907723 w 11499601"/>
              <a:gd name="connsiteY27" fmla="*/ 24269 h 6250474"/>
              <a:gd name="connsiteX28" fmla="*/ 3989089 w 11499601"/>
              <a:gd name="connsiteY28" fmla="*/ 29653 h 6250474"/>
              <a:gd name="connsiteX29" fmla="*/ 9680053 w 11499601"/>
              <a:gd name="connsiteY29"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88500 w 11499601"/>
              <a:gd name="connsiteY16" fmla="*/ 5940418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16786 w 11499601"/>
              <a:gd name="connsiteY15" fmla="*/ 5901423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71167 w 11499601"/>
              <a:gd name="connsiteY16" fmla="*/ 5948382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5500 h 6255974"/>
              <a:gd name="connsiteX1" fmla="*/ 11263634 w 11499601"/>
              <a:gd name="connsiteY1" fmla="*/ 16394 h 6255974"/>
              <a:gd name="connsiteX2" fmla="*/ 11499601 w 11499601"/>
              <a:gd name="connsiteY2" fmla="*/ 64794 h 6255974"/>
              <a:gd name="connsiteX3" fmla="*/ 11496115 w 11499601"/>
              <a:gd name="connsiteY3" fmla="*/ 338710 h 6255974"/>
              <a:gd name="connsiteX4" fmla="*/ 11496626 w 11499601"/>
              <a:gd name="connsiteY4" fmla="*/ 807372 h 6255974"/>
              <a:gd name="connsiteX5" fmla="*/ 11482477 w 11499601"/>
              <a:gd name="connsiteY5" fmla="*/ 1840079 h 6255974"/>
              <a:gd name="connsiteX6" fmla="*/ 11478714 w 11499601"/>
              <a:gd name="connsiteY6" fmla="*/ 3525714 h 6255974"/>
              <a:gd name="connsiteX7" fmla="*/ 11419375 w 11499601"/>
              <a:gd name="connsiteY7" fmla="*/ 5987933 h 6255974"/>
              <a:gd name="connsiteX8" fmla="*/ 5959453 w 11499601"/>
              <a:gd name="connsiteY8" fmla="*/ 5978886 h 6255974"/>
              <a:gd name="connsiteX9" fmla="*/ 4858766 w 11499601"/>
              <a:gd name="connsiteY9" fmla="*/ 6005062 h 6255974"/>
              <a:gd name="connsiteX10" fmla="*/ 3239306 w 11499601"/>
              <a:gd name="connsiteY10" fmla="*/ 5978241 h 6255974"/>
              <a:gd name="connsiteX11" fmla="*/ 3217554 w 11499601"/>
              <a:gd name="connsiteY11" fmla="*/ 6011412 h 6255974"/>
              <a:gd name="connsiteX12" fmla="*/ 3219866 w 11499601"/>
              <a:gd name="connsiteY12" fmla="*/ 6255974 h 6255974"/>
              <a:gd name="connsiteX13" fmla="*/ 2870715 w 11499601"/>
              <a:gd name="connsiteY13" fmla="*/ 6061661 h 6255974"/>
              <a:gd name="connsiteX14" fmla="*/ 2785655 w 11499601"/>
              <a:gd name="connsiteY14" fmla="*/ 5978241 h 6255974"/>
              <a:gd name="connsiteX15" fmla="*/ 2301504 w 11499601"/>
              <a:gd name="connsiteY15" fmla="*/ 5973147 h 6255974"/>
              <a:gd name="connsiteX16" fmla="*/ 666073 w 11499601"/>
              <a:gd name="connsiteY16" fmla="*/ 5964071 h 6255974"/>
              <a:gd name="connsiteX17" fmla="*/ 94741 w 11499601"/>
              <a:gd name="connsiteY17" fmla="*/ 5962915 h 6255974"/>
              <a:gd name="connsiteX18" fmla="*/ 37859 w 11499601"/>
              <a:gd name="connsiteY18" fmla="*/ 5881560 h 6255974"/>
              <a:gd name="connsiteX19" fmla="*/ 28975 w 11499601"/>
              <a:gd name="connsiteY19" fmla="*/ 2612388 h 6255974"/>
              <a:gd name="connsiteX20" fmla="*/ 33539 w 11499601"/>
              <a:gd name="connsiteY20" fmla="*/ 65360 h 6255974"/>
              <a:gd name="connsiteX21" fmla="*/ 39830 w 11499601"/>
              <a:gd name="connsiteY21" fmla="*/ 47528 h 6255974"/>
              <a:gd name="connsiteX22" fmla="*/ 88659 w 11499601"/>
              <a:gd name="connsiteY22" fmla="*/ 42782 h 6255974"/>
              <a:gd name="connsiteX23" fmla="*/ 301554 w 11499601"/>
              <a:gd name="connsiteY23" fmla="*/ 42782 h 6255974"/>
              <a:gd name="connsiteX24" fmla="*/ 416464 w 11499601"/>
              <a:gd name="connsiteY24" fmla="*/ 36225 h 6255974"/>
              <a:gd name="connsiteX25" fmla="*/ 907723 w 11499601"/>
              <a:gd name="connsiteY25" fmla="*/ 29769 h 6255974"/>
              <a:gd name="connsiteX26" fmla="*/ 3989089 w 11499601"/>
              <a:gd name="connsiteY26" fmla="*/ 35153 h 6255974"/>
              <a:gd name="connsiteX27" fmla="*/ 9680053 w 11499601"/>
              <a:gd name="connsiteY27" fmla="*/ 5500 h 6255974"/>
              <a:gd name="connsiteX0" fmla="*/ 9680053 w 11499601"/>
              <a:gd name="connsiteY0" fmla="*/ 0 h 6250474"/>
              <a:gd name="connsiteX1" fmla="*/ 11263634 w 11499601"/>
              <a:gd name="connsiteY1" fmla="*/ 10894 h 6250474"/>
              <a:gd name="connsiteX2" fmla="*/ 11499601 w 11499601"/>
              <a:gd name="connsiteY2" fmla="*/ 5929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1172 w 11499601"/>
              <a:gd name="connsiteY3" fmla="*/ 31329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499601" h="6250474">
                <a:moveTo>
                  <a:pt x="9680053" y="0"/>
                </a:moveTo>
                <a:lnTo>
                  <a:pt x="11263634" y="10894"/>
                </a:lnTo>
                <a:cubicBezTo>
                  <a:pt x="11382518" y="17609"/>
                  <a:pt x="11483635" y="5293"/>
                  <a:pt x="11499601" y="39374"/>
                </a:cubicBezTo>
                <a:lnTo>
                  <a:pt x="11491172" y="313290"/>
                </a:lnTo>
                <a:cubicBezTo>
                  <a:pt x="11491342" y="469511"/>
                  <a:pt x="11496456" y="645651"/>
                  <a:pt x="11496626" y="801872"/>
                </a:cubicBezTo>
                <a:cubicBezTo>
                  <a:pt x="11485119" y="918570"/>
                  <a:pt x="11483798" y="1773917"/>
                  <a:pt x="11482477" y="1834579"/>
                </a:cubicBezTo>
                <a:cubicBezTo>
                  <a:pt x="11462397" y="2645173"/>
                  <a:pt x="11489491" y="2970847"/>
                  <a:pt x="11478714" y="3520214"/>
                </a:cubicBezTo>
                <a:cubicBezTo>
                  <a:pt x="11462615" y="5654060"/>
                  <a:pt x="11560172" y="6010354"/>
                  <a:pt x="11419375" y="5982433"/>
                </a:cubicBezTo>
                <a:cubicBezTo>
                  <a:pt x="9251879" y="6044921"/>
                  <a:pt x="7569480" y="6004728"/>
                  <a:pt x="5959453" y="5973386"/>
                </a:cubicBezTo>
                <a:lnTo>
                  <a:pt x="4858766" y="5999562"/>
                </a:lnTo>
                <a:lnTo>
                  <a:pt x="3239306" y="5972741"/>
                </a:lnTo>
                <a:lnTo>
                  <a:pt x="3217554" y="6005912"/>
                </a:lnTo>
                <a:cubicBezTo>
                  <a:pt x="3195952" y="6047442"/>
                  <a:pt x="3201415" y="6144511"/>
                  <a:pt x="3219866" y="6250474"/>
                </a:cubicBezTo>
                <a:cubicBezTo>
                  <a:pt x="3113618" y="6201492"/>
                  <a:pt x="2980145" y="6145854"/>
                  <a:pt x="2870715" y="6056161"/>
                </a:cubicBezTo>
                <a:lnTo>
                  <a:pt x="2785655" y="5972741"/>
                </a:lnTo>
                <a:lnTo>
                  <a:pt x="2301504" y="5967647"/>
                </a:lnTo>
                <a:lnTo>
                  <a:pt x="666073" y="5958571"/>
                </a:lnTo>
                <a:cubicBezTo>
                  <a:pt x="416338" y="5959078"/>
                  <a:pt x="199443" y="5971167"/>
                  <a:pt x="94741" y="5957415"/>
                </a:cubicBezTo>
                <a:cubicBezTo>
                  <a:pt x="-9961" y="5943663"/>
                  <a:pt x="43390" y="5957506"/>
                  <a:pt x="37859" y="5876060"/>
                </a:cubicBezTo>
                <a:cubicBezTo>
                  <a:pt x="13485" y="5737802"/>
                  <a:pt x="42281" y="4414258"/>
                  <a:pt x="28975" y="2606888"/>
                </a:cubicBezTo>
                <a:cubicBezTo>
                  <a:pt x="-19249" y="1512253"/>
                  <a:pt x="110" y="488851"/>
                  <a:pt x="33539" y="59860"/>
                </a:cubicBezTo>
                <a:cubicBezTo>
                  <a:pt x="34137" y="52184"/>
                  <a:pt x="36271" y="46366"/>
                  <a:pt x="39830" y="42028"/>
                </a:cubicBezTo>
                <a:lnTo>
                  <a:pt x="88659" y="37282"/>
                </a:lnTo>
                <a:lnTo>
                  <a:pt x="301554" y="37282"/>
                </a:lnTo>
                <a:lnTo>
                  <a:pt x="416464" y="30725"/>
                </a:lnTo>
                <a:lnTo>
                  <a:pt x="907723" y="24269"/>
                </a:lnTo>
                <a:lnTo>
                  <a:pt x="3989089" y="29653"/>
                </a:lnTo>
                <a:lnTo>
                  <a:pt x="9680053"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910857588"/>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l" defTabSz="914400" rtl="0" eaLnBrk="1" latinLnBrk="0" hangingPunct="1">
        <a:lnSpc>
          <a:spcPct val="100000"/>
        </a:lnSpc>
        <a:spcBef>
          <a:spcPct val="0"/>
        </a:spcBef>
        <a:buNone/>
        <a:defRPr sz="4800" b="1" kern="1200" spc="100" baseline="0">
          <a:solidFill>
            <a:schemeClr val="tx1"/>
          </a:solidFill>
          <a:latin typeface="+mj-lt"/>
          <a:ea typeface="+mj-ea"/>
          <a:cs typeface="+mj-cs"/>
        </a:defRPr>
      </a:lvl1pPr>
    </p:titleStyle>
    <p:bodyStyle>
      <a:lvl1pPr marL="0" indent="0" algn="l" defTabSz="914400" rtl="0" eaLnBrk="1" latinLnBrk="0" hangingPunct="1">
        <a:lnSpc>
          <a:spcPct val="100000"/>
        </a:lnSpc>
        <a:spcBef>
          <a:spcPts val="1000"/>
        </a:spcBef>
        <a:buSzPct val="73000"/>
        <a:buFontTx/>
        <a:buNone/>
        <a:defRPr sz="3200" b="1" kern="1200" spc="50" baseline="0">
          <a:solidFill>
            <a:schemeClr val="tx1"/>
          </a:solidFill>
          <a:latin typeface="+mn-lt"/>
          <a:ea typeface="+mn-ea"/>
          <a:cs typeface="+mn-cs"/>
        </a:defRPr>
      </a:lvl1pPr>
      <a:lvl2pPr marL="228600" indent="-182880" algn="l" defTabSz="914400" rtl="0" eaLnBrk="1" latinLnBrk="0" hangingPunct="1">
        <a:lnSpc>
          <a:spcPct val="100000"/>
        </a:lnSpc>
        <a:spcBef>
          <a:spcPts val="500"/>
        </a:spcBef>
        <a:buSzPct val="70000"/>
        <a:buFont typeface="Arial" panose="020B0604020202020204" pitchFamily="34" charset="0"/>
        <a:buChar char="•"/>
        <a:defRPr sz="2800" b="1" kern="1200" spc="50" baseline="0">
          <a:solidFill>
            <a:schemeClr val="tx1"/>
          </a:solidFill>
          <a:latin typeface="+mn-lt"/>
          <a:ea typeface="+mn-ea"/>
          <a:cs typeface="+mn-cs"/>
        </a:defRPr>
      </a:lvl2pPr>
      <a:lvl3pPr marL="274320" indent="0" algn="l" defTabSz="914400" rtl="0" eaLnBrk="1" latinLnBrk="0" hangingPunct="1">
        <a:lnSpc>
          <a:spcPct val="100000"/>
        </a:lnSpc>
        <a:spcBef>
          <a:spcPts val="500"/>
        </a:spcBef>
        <a:buSzPct val="73000"/>
        <a:buFontTx/>
        <a:buNone/>
        <a:defRPr sz="2400" b="1" kern="1200" spc="50" baseline="0">
          <a:solidFill>
            <a:schemeClr val="tx1"/>
          </a:solidFill>
          <a:latin typeface="+mn-lt"/>
          <a:ea typeface="+mn-ea"/>
          <a:cs typeface="+mn-cs"/>
        </a:defRPr>
      </a:lvl3pPr>
      <a:lvl4pPr marL="548640" indent="-182880" algn="l" defTabSz="914400" rtl="0" eaLnBrk="1" latinLnBrk="0" hangingPunct="1">
        <a:lnSpc>
          <a:spcPct val="100000"/>
        </a:lnSpc>
        <a:spcBef>
          <a:spcPts val="500"/>
        </a:spcBef>
        <a:buSzPct val="73000"/>
        <a:buFont typeface="Arial" panose="020B0604020202020204" pitchFamily="34" charset="0"/>
        <a:buChar char="•"/>
        <a:defRPr sz="2000" b="1" kern="1200" spc="50" baseline="0">
          <a:solidFill>
            <a:schemeClr val="tx1"/>
          </a:solidFill>
          <a:latin typeface="+mn-lt"/>
          <a:ea typeface="+mn-ea"/>
          <a:cs typeface="+mn-cs"/>
        </a:defRPr>
      </a:lvl4pPr>
      <a:lvl5pPr marL="548640" indent="0" algn="l" defTabSz="914400" rtl="0" eaLnBrk="1" latinLnBrk="0" hangingPunct="1">
        <a:lnSpc>
          <a:spcPct val="100000"/>
        </a:lnSpc>
        <a:spcBef>
          <a:spcPts val="500"/>
        </a:spcBef>
        <a:buSzPct val="73000"/>
        <a:buFontTx/>
        <a:buNone/>
        <a:defRPr sz="20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D9F6AA32-13C2-415E-B4CB-5A6D2336A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7617163-5303-B741-355D-B84C2A86DB9B}"/>
              </a:ext>
            </a:extLst>
          </p:cNvPr>
          <p:cNvPicPr>
            <a:picLocks noChangeAspect="1"/>
          </p:cNvPicPr>
          <p:nvPr/>
        </p:nvPicPr>
        <p:blipFill>
          <a:blip r:embed="rId2"/>
          <a:srcRect t="25000"/>
          <a:stretch/>
        </p:blipFill>
        <p:spPr>
          <a:xfrm>
            <a:off x="0" y="63864"/>
            <a:ext cx="12216560" cy="6871816"/>
          </a:xfrm>
          <a:prstGeom prst="rect">
            <a:avLst/>
          </a:prstGeom>
        </p:spPr>
      </p:pic>
      <p:grpSp>
        <p:nvGrpSpPr>
          <p:cNvPr id="5" name="Group 4">
            <a:extLst>
              <a:ext uri="{FF2B5EF4-FFF2-40B4-BE49-F238E27FC236}">
                <a16:creationId xmlns:a16="http://schemas.microsoft.com/office/drawing/2014/main" id="{ACBE9A1F-FFF7-38DE-A0CE-B1A390C9BD26}"/>
              </a:ext>
            </a:extLst>
          </p:cNvPr>
          <p:cNvGrpSpPr/>
          <p:nvPr/>
        </p:nvGrpSpPr>
        <p:grpSpPr>
          <a:xfrm>
            <a:off x="9662403" y="2955167"/>
            <a:ext cx="1811081" cy="2463900"/>
            <a:chOff x="8629795" y="2564060"/>
            <a:chExt cx="1379444" cy="1671184"/>
          </a:xfrm>
        </p:grpSpPr>
        <p:pic>
          <p:nvPicPr>
            <p:cNvPr id="1026" name="Picture 2" descr="Database Generic Flat Gradient icon">
              <a:extLst>
                <a:ext uri="{FF2B5EF4-FFF2-40B4-BE49-F238E27FC236}">
                  <a16:creationId xmlns:a16="http://schemas.microsoft.com/office/drawing/2014/main" id="{434FC150-7FCA-57C2-A3FF-D5FF9898CE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49033" y="3075038"/>
              <a:ext cx="1160206" cy="116020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arch Generic Blue icon">
              <a:extLst>
                <a:ext uri="{FF2B5EF4-FFF2-40B4-BE49-F238E27FC236}">
                  <a16:creationId xmlns:a16="http://schemas.microsoft.com/office/drawing/2014/main" id="{BFC4EE04-32EB-BB73-EB3A-43ED316997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6651069">
              <a:off x="8754571" y="2439284"/>
              <a:ext cx="955982" cy="1205534"/>
            </a:xfrm>
            <a:prstGeom prst="rect">
              <a:avLst/>
            </a:prstGeom>
            <a:noFill/>
            <a:extLst>
              <a:ext uri="{909E8E84-426E-40DD-AFC4-6F175D3DCCD1}">
                <a14:hiddenFill xmlns:a14="http://schemas.microsoft.com/office/drawing/2010/main">
                  <a:solidFill>
                    <a:srgbClr val="FFFFFF"/>
                  </a:solidFill>
                </a14:hiddenFill>
              </a:ext>
            </a:extLst>
          </p:spPr>
        </p:pic>
      </p:grpSp>
      <p:pic>
        <p:nvPicPr>
          <p:cNvPr id="6" name="Picture 5">
            <a:extLst>
              <a:ext uri="{FF2B5EF4-FFF2-40B4-BE49-F238E27FC236}">
                <a16:creationId xmlns:a16="http://schemas.microsoft.com/office/drawing/2014/main" id="{3A7D211E-6DA3-1262-D9B9-5F486069350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0800" y="170987"/>
            <a:ext cx="984824" cy="936329"/>
          </a:xfrm>
          <a:prstGeom prst="rect">
            <a:avLst/>
          </a:prstGeom>
        </p:spPr>
      </p:pic>
      <p:sp>
        <p:nvSpPr>
          <p:cNvPr id="8" name="TextBox 7">
            <a:extLst>
              <a:ext uri="{FF2B5EF4-FFF2-40B4-BE49-F238E27FC236}">
                <a16:creationId xmlns:a16="http://schemas.microsoft.com/office/drawing/2014/main" id="{3F5C6CBA-B5BC-4CA7-BC52-A26F5F76C696}"/>
              </a:ext>
            </a:extLst>
          </p:cNvPr>
          <p:cNvSpPr txBox="1"/>
          <p:nvPr/>
        </p:nvSpPr>
        <p:spPr>
          <a:xfrm>
            <a:off x="1467023" y="1708450"/>
            <a:ext cx="9388596" cy="646331"/>
          </a:xfrm>
          <a:prstGeom prst="rect">
            <a:avLst/>
          </a:prstGeom>
          <a:noFill/>
        </p:spPr>
        <p:txBody>
          <a:bodyPr vert="wordArtVert" wrap="square" rtlCol="0">
            <a:spAutoFit/>
          </a:bodyPr>
          <a:lstStyle/>
          <a:p>
            <a:r>
              <a:rPr lang="en-US" sz="3600" b="1" dirty="0">
                <a:solidFill>
                  <a:schemeClr val="bg2"/>
                </a:solidFill>
                <a:latin typeface="Constantia" panose="02030602050306030303" pitchFamily="18" charset="0"/>
              </a:rPr>
              <a:t>ATLIQ- </a:t>
            </a:r>
            <a:r>
              <a:rPr lang="en-US" sz="3600" b="1" dirty="0">
                <a:solidFill>
                  <a:srgbClr val="2B4261"/>
                </a:solidFill>
                <a:latin typeface="Constantia" panose="02030602050306030303" pitchFamily="18" charset="0"/>
              </a:rPr>
              <a:t>HARDWARE</a:t>
            </a:r>
            <a:endParaRPr lang="en-IN" sz="3600" b="1" dirty="0">
              <a:solidFill>
                <a:srgbClr val="2B4261"/>
              </a:solidFill>
              <a:latin typeface="Constantia" panose="02030602050306030303" pitchFamily="18" charset="0"/>
            </a:endParaRPr>
          </a:p>
        </p:txBody>
      </p:sp>
      <p:sp>
        <p:nvSpPr>
          <p:cNvPr id="9" name="TextBox 8">
            <a:extLst>
              <a:ext uri="{FF2B5EF4-FFF2-40B4-BE49-F238E27FC236}">
                <a16:creationId xmlns:a16="http://schemas.microsoft.com/office/drawing/2014/main" id="{DF4AF685-F850-064D-040F-9AEF374BD4D5}"/>
              </a:ext>
            </a:extLst>
          </p:cNvPr>
          <p:cNvSpPr txBox="1"/>
          <p:nvPr/>
        </p:nvSpPr>
        <p:spPr>
          <a:xfrm>
            <a:off x="1467023" y="3367503"/>
            <a:ext cx="7981950" cy="584775"/>
          </a:xfrm>
          <a:prstGeom prst="rect">
            <a:avLst/>
          </a:prstGeom>
          <a:noFill/>
        </p:spPr>
        <p:txBody>
          <a:bodyPr wrap="square" rtlCol="0">
            <a:spAutoFit/>
          </a:bodyPr>
          <a:lstStyle/>
          <a:p>
            <a:r>
              <a:rPr lang="en-US" sz="3200" b="1" dirty="0">
                <a:solidFill>
                  <a:srgbClr val="5B88AF"/>
                </a:solidFill>
                <a:latin typeface="Constantia" panose="02030602050306030303" pitchFamily="18" charset="0"/>
              </a:rPr>
              <a:t>FINANCE AND</a:t>
            </a:r>
            <a:r>
              <a:rPr lang="en-US" sz="3200" b="1" dirty="0">
                <a:solidFill>
                  <a:srgbClr val="253952"/>
                </a:solidFill>
                <a:latin typeface="Constantia" panose="02030602050306030303" pitchFamily="18" charset="0"/>
              </a:rPr>
              <a:t> SUPPLY CHAIN ANALYSIS</a:t>
            </a:r>
            <a:endParaRPr lang="en-IN" sz="3200" b="1" dirty="0">
              <a:solidFill>
                <a:srgbClr val="253952"/>
              </a:solidFill>
              <a:latin typeface="Constantia" panose="02030602050306030303" pitchFamily="18" charset="0"/>
            </a:endParaRPr>
          </a:p>
        </p:txBody>
      </p:sp>
    </p:spTree>
    <p:extLst>
      <p:ext uri="{BB962C8B-B14F-4D97-AF65-F5344CB8AC3E}">
        <p14:creationId xmlns:p14="http://schemas.microsoft.com/office/powerpoint/2010/main" val="3182931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D9F6AA32-13C2-415E-B4CB-5A6D2336A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7617163-5303-B741-355D-B84C2A86DB9B}"/>
              </a:ext>
            </a:extLst>
          </p:cNvPr>
          <p:cNvPicPr>
            <a:picLocks noChangeAspect="1"/>
          </p:cNvPicPr>
          <p:nvPr/>
        </p:nvPicPr>
        <p:blipFill>
          <a:blip r:embed="rId2"/>
          <a:srcRect t="25000"/>
          <a:stretch/>
        </p:blipFill>
        <p:spPr>
          <a:xfrm>
            <a:off x="-24560" y="0"/>
            <a:ext cx="12216560" cy="6932022"/>
          </a:xfrm>
          <a:prstGeom prst="rect">
            <a:avLst/>
          </a:prstGeom>
        </p:spPr>
      </p:pic>
      <p:grpSp>
        <p:nvGrpSpPr>
          <p:cNvPr id="15" name="Group 14">
            <a:extLst>
              <a:ext uri="{FF2B5EF4-FFF2-40B4-BE49-F238E27FC236}">
                <a16:creationId xmlns:a16="http://schemas.microsoft.com/office/drawing/2014/main" id="{9F1FD172-CA07-7ADB-64B6-94026C638BA2}"/>
              </a:ext>
            </a:extLst>
          </p:cNvPr>
          <p:cNvGrpSpPr/>
          <p:nvPr/>
        </p:nvGrpSpPr>
        <p:grpSpPr>
          <a:xfrm rot="2634320">
            <a:off x="5113617" y="2358011"/>
            <a:ext cx="3888769" cy="1674257"/>
            <a:chOff x="2942727" y="609953"/>
            <a:chExt cx="6306546" cy="4481719"/>
          </a:xfrm>
          <a:solidFill>
            <a:srgbClr val="FFC000"/>
          </a:solidFill>
        </p:grpSpPr>
        <p:sp>
          <p:nvSpPr>
            <p:cNvPr id="11" name="Shape">
              <a:extLst>
                <a:ext uri="{FF2B5EF4-FFF2-40B4-BE49-F238E27FC236}">
                  <a16:creationId xmlns:a16="http://schemas.microsoft.com/office/drawing/2014/main" id="{6D449B05-06B4-C04C-BD75-988344CF3B1F}"/>
                </a:ext>
              </a:extLst>
            </p:cNvPr>
            <p:cNvSpPr/>
            <p:nvPr/>
          </p:nvSpPr>
          <p:spPr>
            <a:xfrm rot="2700000">
              <a:off x="4532193" y="374592"/>
              <a:ext cx="3127614" cy="6306546"/>
            </a:xfrm>
            <a:custGeom>
              <a:avLst/>
              <a:gdLst/>
              <a:ahLst/>
              <a:cxnLst>
                <a:cxn ang="0">
                  <a:pos x="wd2" y="hd2"/>
                </a:cxn>
                <a:cxn ang="5400000">
                  <a:pos x="wd2" y="hd2"/>
                </a:cxn>
                <a:cxn ang="10800000">
                  <a:pos x="wd2" y="hd2"/>
                </a:cxn>
                <a:cxn ang="16200000">
                  <a:pos x="wd2" y="hd2"/>
                </a:cxn>
              </a:cxnLst>
              <a:rect l="0" t="0" r="r" b="b"/>
              <a:pathLst>
                <a:path w="21471" h="21578" extrusionOk="0">
                  <a:moveTo>
                    <a:pt x="10800" y="1"/>
                  </a:moveTo>
                  <a:cubicBezTo>
                    <a:pt x="10180" y="-9"/>
                    <a:pt x="9583" y="120"/>
                    <a:pt x="9174" y="353"/>
                  </a:cubicBezTo>
                  <a:lnTo>
                    <a:pt x="188" y="5497"/>
                  </a:lnTo>
                  <a:cubicBezTo>
                    <a:pt x="-58" y="5672"/>
                    <a:pt x="-63" y="5905"/>
                    <a:pt x="175" y="6084"/>
                  </a:cubicBezTo>
                  <a:cubicBezTo>
                    <a:pt x="404" y="6256"/>
                    <a:pt x="817" y="6345"/>
                    <a:pt x="1227" y="6309"/>
                  </a:cubicBezTo>
                  <a:lnTo>
                    <a:pt x="4502" y="6315"/>
                  </a:lnTo>
                  <a:lnTo>
                    <a:pt x="4502" y="18558"/>
                  </a:lnTo>
                  <a:cubicBezTo>
                    <a:pt x="4591" y="20248"/>
                    <a:pt x="7379" y="21591"/>
                    <a:pt x="10770" y="21578"/>
                  </a:cubicBezTo>
                  <a:cubicBezTo>
                    <a:pt x="14123" y="21565"/>
                    <a:pt x="16851" y="20229"/>
                    <a:pt x="16933" y="18558"/>
                  </a:cubicBezTo>
                  <a:lnTo>
                    <a:pt x="16939" y="6332"/>
                  </a:lnTo>
                  <a:lnTo>
                    <a:pt x="20447" y="6319"/>
                  </a:lnTo>
                  <a:cubicBezTo>
                    <a:pt x="20817" y="6311"/>
                    <a:pt x="21152" y="6208"/>
                    <a:pt x="21333" y="6047"/>
                  </a:cubicBezTo>
                  <a:cubicBezTo>
                    <a:pt x="21537" y="5866"/>
                    <a:pt x="21514" y="5643"/>
                    <a:pt x="21273" y="5473"/>
                  </a:cubicBezTo>
                  <a:lnTo>
                    <a:pt x="12294" y="353"/>
                  </a:lnTo>
                  <a:cubicBezTo>
                    <a:pt x="11916" y="137"/>
                    <a:pt x="11375" y="9"/>
                    <a:pt x="10800" y="1"/>
                  </a:cubicBezTo>
                  <a:close/>
                  <a:moveTo>
                    <a:pt x="10707" y="2066"/>
                  </a:moveTo>
                  <a:cubicBezTo>
                    <a:pt x="11620" y="2066"/>
                    <a:pt x="12530" y="2240"/>
                    <a:pt x="13226" y="2587"/>
                  </a:cubicBezTo>
                  <a:cubicBezTo>
                    <a:pt x="14618" y="3281"/>
                    <a:pt x="14618" y="4406"/>
                    <a:pt x="13226" y="5100"/>
                  </a:cubicBezTo>
                  <a:cubicBezTo>
                    <a:pt x="11834" y="5793"/>
                    <a:pt x="9578" y="5793"/>
                    <a:pt x="8185" y="5100"/>
                  </a:cubicBezTo>
                  <a:cubicBezTo>
                    <a:pt x="6793" y="4406"/>
                    <a:pt x="6793" y="3281"/>
                    <a:pt x="8185" y="2587"/>
                  </a:cubicBezTo>
                  <a:cubicBezTo>
                    <a:pt x="8881" y="2240"/>
                    <a:pt x="9795" y="2066"/>
                    <a:pt x="10707" y="2066"/>
                  </a:cubicBezTo>
                  <a:close/>
                  <a:moveTo>
                    <a:pt x="10707" y="16309"/>
                  </a:moveTo>
                  <a:cubicBezTo>
                    <a:pt x="11827" y="16309"/>
                    <a:pt x="12946" y="16523"/>
                    <a:pt x="13800" y="16949"/>
                  </a:cubicBezTo>
                  <a:cubicBezTo>
                    <a:pt x="15509" y="17800"/>
                    <a:pt x="15509" y="19180"/>
                    <a:pt x="13800" y="20032"/>
                  </a:cubicBezTo>
                  <a:cubicBezTo>
                    <a:pt x="12092" y="20883"/>
                    <a:pt x="9320" y="20883"/>
                    <a:pt x="7611" y="20032"/>
                  </a:cubicBezTo>
                  <a:cubicBezTo>
                    <a:pt x="5903" y="19180"/>
                    <a:pt x="5903" y="17800"/>
                    <a:pt x="7611" y="16949"/>
                  </a:cubicBezTo>
                  <a:cubicBezTo>
                    <a:pt x="8466" y="16523"/>
                    <a:pt x="9588" y="16309"/>
                    <a:pt x="10707" y="16309"/>
                  </a:cubicBezTo>
                  <a:close/>
                </a:path>
              </a:pathLst>
            </a:custGeom>
            <a:grpFill/>
            <a:ln w="12700" cap="flat">
              <a:solidFill>
                <a:srgbClr val="FFFF00"/>
              </a:solidFill>
              <a:miter lim="400000"/>
            </a:ln>
            <a:effectLst/>
          </p:spPr>
          <p:txBody>
            <a:bodyPr wrap="square" lIns="0" tIns="0" rIns="0" bIns="0" numCol="1" anchor="ctr">
              <a:no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pPr>
                <a:defRPr sz="3200" b="0">
                  <a:solidFill>
                    <a:srgbClr val="FFFFFF"/>
                  </a:solidFill>
                  <a:latin typeface="+mn-lt"/>
                  <a:ea typeface="+mn-ea"/>
                  <a:cs typeface="+mn-cs"/>
                  <a:sym typeface="Helvetica Neue Medium"/>
                </a:defRPr>
              </a:pPr>
              <a:endParaRPr/>
            </a:p>
          </p:txBody>
        </p:sp>
        <p:sp>
          <p:nvSpPr>
            <p:cNvPr id="12" name="Placeholder">
              <a:extLst>
                <a:ext uri="{FF2B5EF4-FFF2-40B4-BE49-F238E27FC236}">
                  <a16:creationId xmlns:a16="http://schemas.microsoft.com/office/drawing/2014/main" id="{9627CACA-AA63-994D-A923-F6A77CD822F2}"/>
                </a:ext>
              </a:extLst>
            </p:cNvPr>
            <p:cNvSpPr txBox="1"/>
            <p:nvPr/>
          </p:nvSpPr>
          <p:spPr>
            <a:xfrm rot="18900000">
              <a:off x="4826450" y="2185337"/>
              <a:ext cx="3604270" cy="924341"/>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xmlns:lc="http://schemas.openxmlformats.org/drawingml/2006/lockedCanvas" val="1"/>
              </a:ext>
            </a:extLst>
          </p:spPr>
          <p:txBody>
            <a:bodyPr wrap="square" lIns="50800" tIns="50800" rIns="50800" bIns="50800" numCol="1" anchor="t">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r>
                <a:rPr lang="en-US" sz="1200" b="1" dirty="0">
                  <a:solidFill>
                    <a:srgbClr val="335071"/>
                  </a:solidFill>
                  <a:latin typeface="Poppins SemiBold" pitchFamily="2" charset="77"/>
                  <a:cs typeface="Poppins SemiBold" pitchFamily="2" charset="77"/>
                </a:rPr>
                <a:t>Result</a:t>
              </a:r>
              <a:endParaRPr sz="1200" b="1" dirty="0">
                <a:solidFill>
                  <a:srgbClr val="335071"/>
                </a:solidFill>
                <a:latin typeface="Poppins SemiBold" pitchFamily="2" charset="77"/>
                <a:cs typeface="Poppins SemiBold" pitchFamily="2" charset="77"/>
              </a:endParaRPr>
            </a:p>
          </p:txBody>
        </p:sp>
        <p:sp>
          <p:nvSpPr>
            <p:cNvPr id="13" name="Oval 12">
              <a:extLst>
                <a:ext uri="{FF2B5EF4-FFF2-40B4-BE49-F238E27FC236}">
                  <a16:creationId xmlns:a16="http://schemas.microsoft.com/office/drawing/2014/main" id="{1AD4500F-3727-6842-B2F4-F26E7A8DEDE4}"/>
                </a:ext>
              </a:extLst>
            </p:cNvPr>
            <p:cNvSpPr/>
            <p:nvPr/>
          </p:nvSpPr>
          <p:spPr>
            <a:xfrm rot="18965680">
              <a:off x="6842166" y="609953"/>
              <a:ext cx="1336251" cy="150610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endParaRPr lang="en-US"/>
            </a:p>
          </p:txBody>
        </p:sp>
      </p:grpSp>
      <p:sp>
        <p:nvSpPr>
          <p:cNvPr id="6" name="TextBox 7">
            <a:extLst>
              <a:ext uri="{FF2B5EF4-FFF2-40B4-BE49-F238E27FC236}">
                <a16:creationId xmlns:a16="http://schemas.microsoft.com/office/drawing/2014/main" id="{27C050D1-D463-A078-A2DD-1ED4D2C51EB2}"/>
              </a:ext>
            </a:extLst>
          </p:cNvPr>
          <p:cNvSpPr txBox="1"/>
          <p:nvPr/>
        </p:nvSpPr>
        <p:spPr>
          <a:xfrm>
            <a:off x="1884560" y="158660"/>
            <a:ext cx="9005693" cy="356251"/>
          </a:xfrm>
          <a:prstGeom prst="rect">
            <a:avLst/>
          </a:prstGeom>
        </p:spPr>
        <p:txBody>
          <a:bodyPr wrap="square" lIns="0" tIns="0" rIns="0" bIns="0" rtlCol="0" anchor="t">
            <a:spAutoFit/>
          </a:bodyPr>
          <a:lstStyle/>
          <a:p>
            <a:pPr algn="ctr">
              <a:lnSpc>
                <a:spcPts val="3000"/>
              </a:lnSpc>
              <a:spcBef>
                <a:spcPct val="0"/>
              </a:spcBef>
            </a:pPr>
            <a:r>
              <a:rPr lang="en-US" sz="2000" b="1" dirty="0">
                <a:solidFill>
                  <a:srgbClr val="F5F5F3"/>
                </a:solidFill>
                <a:latin typeface="Constantia" panose="02030602050306030303" pitchFamily="18" charset="0"/>
              </a:rPr>
              <a:t>Percentage of Net Sales Contributed By Regions In Market Share</a:t>
            </a:r>
          </a:p>
        </p:txBody>
      </p:sp>
      <p:pic>
        <p:nvPicPr>
          <p:cNvPr id="8" name="Picture 7">
            <a:extLst>
              <a:ext uri="{FF2B5EF4-FFF2-40B4-BE49-F238E27FC236}">
                <a16:creationId xmlns:a16="http://schemas.microsoft.com/office/drawing/2014/main" id="{5E15A67F-B5D5-53D1-6B84-491F9756EAAB}"/>
              </a:ext>
            </a:extLst>
          </p:cNvPr>
          <p:cNvPicPr>
            <a:picLocks noChangeAspect="1"/>
          </p:cNvPicPr>
          <p:nvPr/>
        </p:nvPicPr>
        <p:blipFill rotWithShape="1">
          <a:blip r:embed="rId3">
            <a:extLst>
              <a:ext uri="{28A0092B-C50C-407E-A947-70E740481C1C}">
                <a14:useLocalDpi xmlns:a14="http://schemas.microsoft.com/office/drawing/2010/main" val="0"/>
              </a:ext>
            </a:extLst>
          </a:blip>
          <a:srcRect t="1449"/>
          <a:stretch/>
        </p:blipFill>
        <p:spPr>
          <a:xfrm>
            <a:off x="226141" y="975158"/>
            <a:ext cx="4624293" cy="4439962"/>
          </a:xfrm>
          <a:prstGeom prst="rect">
            <a:avLst/>
          </a:prstGeom>
          <a:ln w="12700">
            <a:solidFill>
              <a:srgbClr val="FFC000"/>
            </a:solidFill>
          </a:ln>
        </p:spPr>
      </p:pic>
      <p:pic>
        <p:nvPicPr>
          <p:cNvPr id="9" name="Picture 8">
            <a:extLst>
              <a:ext uri="{FF2B5EF4-FFF2-40B4-BE49-F238E27FC236}">
                <a16:creationId xmlns:a16="http://schemas.microsoft.com/office/drawing/2014/main" id="{9BB7BBC7-2F74-5BE5-3332-E9D00A0845FC}"/>
              </a:ext>
            </a:extLst>
          </p:cNvPr>
          <p:cNvPicPr>
            <a:picLocks noChangeAspect="1"/>
          </p:cNvPicPr>
          <p:nvPr/>
        </p:nvPicPr>
        <p:blipFill rotWithShape="1">
          <a:blip r:embed="rId4">
            <a:extLst>
              <a:ext uri="{28A0092B-C50C-407E-A947-70E740481C1C}">
                <a14:useLocalDpi xmlns:a14="http://schemas.microsoft.com/office/drawing/2010/main" val="0"/>
              </a:ext>
            </a:extLst>
          </a:blip>
          <a:srcRect t="2817"/>
          <a:stretch/>
        </p:blipFill>
        <p:spPr>
          <a:xfrm>
            <a:off x="8973740" y="1518167"/>
            <a:ext cx="2992119" cy="3199929"/>
          </a:xfrm>
          <a:prstGeom prst="rect">
            <a:avLst/>
          </a:prstGeom>
          <a:ln w="12700">
            <a:solidFill>
              <a:srgbClr val="FFC000"/>
            </a:solidFill>
          </a:ln>
        </p:spPr>
      </p:pic>
    </p:spTree>
    <p:extLst>
      <p:ext uri="{BB962C8B-B14F-4D97-AF65-F5344CB8AC3E}">
        <p14:creationId xmlns:p14="http://schemas.microsoft.com/office/powerpoint/2010/main" val="469828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D9F6AA32-13C2-415E-B4CB-5A6D2336A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7617163-5303-B741-355D-B84C2A86DB9B}"/>
              </a:ext>
            </a:extLst>
          </p:cNvPr>
          <p:cNvPicPr>
            <a:picLocks noChangeAspect="1"/>
          </p:cNvPicPr>
          <p:nvPr/>
        </p:nvPicPr>
        <p:blipFill>
          <a:blip r:embed="rId2"/>
          <a:srcRect t="25000"/>
          <a:stretch/>
        </p:blipFill>
        <p:spPr>
          <a:xfrm>
            <a:off x="-24560" y="0"/>
            <a:ext cx="12216560" cy="6932022"/>
          </a:xfrm>
          <a:prstGeom prst="rect">
            <a:avLst/>
          </a:prstGeom>
        </p:spPr>
      </p:pic>
      <p:grpSp>
        <p:nvGrpSpPr>
          <p:cNvPr id="15" name="Group 14">
            <a:extLst>
              <a:ext uri="{FF2B5EF4-FFF2-40B4-BE49-F238E27FC236}">
                <a16:creationId xmlns:a16="http://schemas.microsoft.com/office/drawing/2014/main" id="{9F1FD172-CA07-7ADB-64B6-94026C638BA2}"/>
              </a:ext>
            </a:extLst>
          </p:cNvPr>
          <p:cNvGrpSpPr/>
          <p:nvPr/>
        </p:nvGrpSpPr>
        <p:grpSpPr>
          <a:xfrm rot="801447">
            <a:off x="5243330" y="2591148"/>
            <a:ext cx="3637841" cy="1675705"/>
            <a:chOff x="2942727" y="609953"/>
            <a:chExt cx="6306546" cy="4481719"/>
          </a:xfrm>
          <a:solidFill>
            <a:srgbClr val="FFC000"/>
          </a:solidFill>
        </p:grpSpPr>
        <p:sp>
          <p:nvSpPr>
            <p:cNvPr id="11" name="Shape">
              <a:extLst>
                <a:ext uri="{FF2B5EF4-FFF2-40B4-BE49-F238E27FC236}">
                  <a16:creationId xmlns:a16="http://schemas.microsoft.com/office/drawing/2014/main" id="{6D449B05-06B4-C04C-BD75-988344CF3B1F}"/>
                </a:ext>
              </a:extLst>
            </p:cNvPr>
            <p:cNvSpPr/>
            <p:nvPr/>
          </p:nvSpPr>
          <p:spPr>
            <a:xfrm rot="2700000">
              <a:off x="4532193" y="374592"/>
              <a:ext cx="3127614" cy="6306546"/>
            </a:xfrm>
            <a:custGeom>
              <a:avLst/>
              <a:gdLst/>
              <a:ahLst/>
              <a:cxnLst>
                <a:cxn ang="0">
                  <a:pos x="wd2" y="hd2"/>
                </a:cxn>
                <a:cxn ang="5400000">
                  <a:pos x="wd2" y="hd2"/>
                </a:cxn>
                <a:cxn ang="10800000">
                  <a:pos x="wd2" y="hd2"/>
                </a:cxn>
                <a:cxn ang="16200000">
                  <a:pos x="wd2" y="hd2"/>
                </a:cxn>
              </a:cxnLst>
              <a:rect l="0" t="0" r="r" b="b"/>
              <a:pathLst>
                <a:path w="21471" h="21578" extrusionOk="0">
                  <a:moveTo>
                    <a:pt x="10800" y="1"/>
                  </a:moveTo>
                  <a:cubicBezTo>
                    <a:pt x="10180" y="-9"/>
                    <a:pt x="9583" y="120"/>
                    <a:pt x="9174" y="353"/>
                  </a:cubicBezTo>
                  <a:lnTo>
                    <a:pt x="188" y="5497"/>
                  </a:lnTo>
                  <a:cubicBezTo>
                    <a:pt x="-58" y="5672"/>
                    <a:pt x="-63" y="5905"/>
                    <a:pt x="175" y="6084"/>
                  </a:cubicBezTo>
                  <a:cubicBezTo>
                    <a:pt x="404" y="6256"/>
                    <a:pt x="817" y="6345"/>
                    <a:pt x="1227" y="6309"/>
                  </a:cubicBezTo>
                  <a:lnTo>
                    <a:pt x="4502" y="6315"/>
                  </a:lnTo>
                  <a:lnTo>
                    <a:pt x="4502" y="18558"/>
                  </a:lnTo>
                  <a:cubicBezTo>
                    <a:pt x="4591" y="20248"/>
                    <a:pt x="7379" y="21591"/>
                    <a:pt x="10770" y="21578"/>
                  </a:cubicBezTo>
                  <a:cubicBezTo>
                    <a:pt x="14123" y="21565"/>
                    <a:pt x="16851" y="20229"/>
                    <a:pt x="16933" y="18558"/>
                  </a:cubicBezTo>
                  <a:lnTo>
                    <a:pt x="16939" y="6332"/>
                  </a:lnTo>
                  <a:lnTo>
                    <a:pt x="20447" y="6319"/>
                  </a:lnTo>
                  <a:cubicBezTo>
                    <a:pt x="20817" y="6311"/>
                    <a:pt x="21152" y="6208"/>
                    <a:pt x="21333" y="6047"/>
                  </a:cubicBezTo>
                  <a:cubicBezTo>
                    <a:pt x="21537" y="5866"/>
                    <a:pt x="21514" y="5643"/>
                    <a:pt x="21273" y="5473"/>
                  </a:cubicBezTo>
                  <a:lnTo>
                    <a:pt x="12294" y="353"/>
                  </a:lnTo>
                  <a:cubicBezTo>
                    <a:pt x="11916" y="137"/>
                    <a:pt x="11375" y="9"/>
                    <a:pt x="10800" y="1"/>
                  </a:cubicBezTo>
                  <a:close/>
                  <a:moveTo>
                    <a:pt x="10707" y="2066"/>
                  </a:moveTo>
                  <a:cubicBezTo>
                    <a:pt x="11620" y="2066"/>
                    <a:pt x="12530" y="2240"/>
                    <a:pt x="13226" y="2587"/>
                  </a:cubicBezTo>
                  <a:cubicBezTo>
                    <a:pt x="14618" y="3281"/>
                    <a:pt x="14618" y="4406"/>
                    <a:pt x="13226" y="5100"/>
                  </a:cubicBezTo>
                  <a:cubicBezTo>
                    <a:pt x="11834" y="5793"/>
                    <a:pt x="9578" y="5793"/>
                    <a:pt x="8185" y="5100"/>
                  </a:cubicBezTo>
                  <a:cubicBezTo>
                    <a:pt x="6793" y="4406"/>
                    <a:pt x="6793" y="3281"/>
                    <a:pt x="8185" y="2587"/>
                  </a:cubicBezTo>
                  <a:cubicBezTo>
                    <a:pt x="8881" y="2240"/>
                    <a:pt x="9795" y="2066"/>
                    <a:pt x="10707" y="2066"/>
                  </a:cubicBezTo>
                  <a:close/>
                  <a:moveTo>
                    <a:pt x="10707" y="16309"/>
                  </a:moveTo>
                  <a:cubicBezTo>
                    <a:pt x="11827" y="16309"/>
                    <a:pt x="12946" y="16523"/>
                    <a:pt x="13800" y="16949"/>
                  </a:cubicBezTo>
                  <a:cubicBezTo>
                    <a:pt x="15509" y="17800"/>
                    <a:pt x="15509" y="19180"/>
                    <a:pt x="13800" y="20032"/>
                  </a:cubicBezTo>
                  <a:cubicBezTo>
                    <a:pt x="12092" y="20883"/>
                    <a:pt x="9320" y="20883"/>
                    <a:pt x="7611" y="20032"/>
                  </a:cubicBezTo>
                  <a:cubicBezTo>
                    <a:pt x="5903" y="19180"/>
                    <a:pt x="5903" y="17800"/>
                    <a:pt x="7611" y="16949"/>
                  </a:cubicBezTo>
                  <a:cubicBezTo>
                    <a:pt x="8466" y="16523"/>
                    <a:pt x="9588" y="16309"/>
                    <a:pt x="10707" y="16309"/>
                  </a:cubicBezTo>
                  <a:close/>
                </a:path>
              </a:pathLst>
            </a:custGeom>
            <a:grpFill/>
            <a:ln w="12700" cap="flat">
              <a:solidFill>
                <a:srgbClr val="FFFF00"/>
              </a:solidFill>
              <a:miter lim="400000"/>
            </a:ln>
            <a:effectLst/>
          </p:spPr>
          <p:txBody>
            <a:bodyPr wrap="square" lIns="0" tIns="0" rIns="0" bIns="0" numCol="1" anchor="ctr">
              <a:no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pPr>
                <a:defRPr sz="3200" b="0">
                  <a:solidFill>
                    <a:srgbClr val="FFFFFF"/>
                  </a:solidFill>
                  <a:latin typeface="+mn-lt"/>
                  <a:ea typeface="+mn-ea"/>
                  <a:cs typeface="+mn-cs"/>
                  <a:sym typeface="Helvetica Neue Medium"/>
                </a:defRPr>
              </a:pPr>
              <a:endParaRPr/>
            </a:p>
          </p:txBody>
        </p:sp>
        <p:sp>
          <p:nvSpPr>
            <p:cNvPr id="12" name="Placeholder">
              <a:extLst>
                <a:ext uri="{FF2B5EF4-FFF2-40B4-BE49-F238E27FC236}">
                  <a16:creationId xmlns:a16="http://schemas.microsoft.com/office/drawing/2014/main" id="{9627CACA-AA63-994D-A923-F6A77CD822F2}"/>
                </a:ext>
              </a:extLst>
            </p:cNvPr>
            <p:cNvSpPr txBox="1"/>
            <p:nvPr/>
          </p:nvSpPr>
          <p:spPr>
            <a:xfrm rot="18900000">
              <a:off x="4826450" y="2185337"/>
              <a:ext cx="3604270" cy="924341"/>
            </a:xfrm>
            <a:prstGeom prst="rect">
              <a:avLst/>
            </a:prstGeom>
            <a:grpFill/>
            <a:ln w="12700" cap="flat">
              <a:noFill/>
              <a:miter lim="400000"/>
            </a:ln>
            <a:effectLst/>
            <a:extLst>
              <a:ext uri="{C572A759-6A51-4108-AA02-DFA0A04FC94B}">
                <ma14:wrappingTextBoxFlag xmlns:lc="http://schemas.openxmlformats.org/drawingml/2006/lockedCanvas"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r>
                <a:rPr lang="en-US" sz="1200" b="1" dirty="0">
                  <a:solidFill>
                    <a:srgbClr val="335071"/>
                  </a:solidFill>
                  <a:latin typeface="Poppins SemiBold" pitchFamily="2" charset="77"/>
                  <a:cs typeface="Poppins SemiBold" pitchFamily="2" charset="77"/>
                </a:rPr>
                <a:t>Result</a:t>
              </a:r>
              <a:endParaRPr sz="1200" b="1" dirty="0">
                <a:solidFill>
                  <a:srgbClr val="335071"/>
                </a:solidFill>
                <a:latin typeface="Poppins SemiBold" pitchFamily="2" charset="77"/>
                <a:cs typeface="Poppins SemiBold" pitchFamily="2" charset="77"/>
              </a:endParaRPr>
            </a:p>
          </p:txBody>
        </p:sp>
        <p:sp>
          <p:nvSpPr>
            <p:cNvPr id="13" name="Oval 12">
              <a:extLst>
                <a:ext uri="{FF2B5EF4-FFF2-40B4-BE49-F238E27FC236}">
                  <a16:creationId xmlns:a16="http://schemas.microsoft.com/office/drawing/2014/main" id="{1AD4500F-3727-6842-B2F4-F26E7A8DEDE4}"/>
                </a:ext>
              </a:extLst>
            </p:cNvPr>
            <p:cNvSpPr/>
            <p:nvPr/>
          </p:nvSpPr>
          <p:spPr>
            <a:xfrm rot="18965680">
              <a:off x="6842166" y="609953"/>
              <a:ext cx="1336251" cy="150610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endParaRPr lang="en-US"/>
            </a:p>
          </p:txBody>
        </p:sp>
      </p:grpSp>
      <p:sp>
        <p:nvSpPr>
          <p:cNvPr id="2" name="TextBox 7">
            <a:extLst>
              <a:ext uri="{FF2B5EF4-FFF2-40B4-BE49-F238E27FC236}">
                <a16:creationId xmlns:a16="http://schemas.microsoft.com/office/drawing/2014/main" id="{C67B481C-8349-D901-1D20-012868203417}"/>
              </a:ext>
            </a:extLst>
          </p:cNvPr>
          <p:cNvSpPr txBox="1"/>
          <p:nvPr/>
        </p:nvSpPr>
        <p:spPr>
          <a:xfrm>
            <a:off x="1858901" y="169475"/>
            <a:ext cx="8748088" cy="356251"/>
          </a:xfrm>
          <a:prstGeom prst="rect">
            <a:avLst/>
          </a:prstGeom>
        </p:spPr>
        <p:txBody>
          <a:bodyPr wrap="square" lIns="0" tIns="0" rIns="0" bIns="0" rtlCol="0" anchor="t">
            <a:spAutoFit/>
          </a:bodyPr>
          <a:lstStyle/>
          <a:p>
            <a:pPr algn="ctr">
              <a:lnSpc>
                <a:spcPts val="3000"/>
              </a:lnSpc>
              <a:spcBef>
                <a:spcPct val="0"/>
              </a:spcBef>
            </a:pPr>
            <a:r>
              <a:rPr lang="en-US" sz="2000" b="1" dirty="0">
                <a:solidFill>
                  <a:srgbClr val="F5F5F3"/>
                </a:solidFill>
                <a:latin typeface="Constantia" panose="02030602050306030303" pitchFamily="18" charset="0"/>
              </a:rPr>
              <a:t>Top 2 Markets of Highest Gross Sales In Each Region</a:t>
            </a:r>
          </a:p>
        </p:txBody>
      </p:sp>
      <p:pic>
        <p:nvPicPr>
          <p:cNvPr id="3" name="Picture 2">
            <a:extLst>
              <a:ext uri="{FF2B5EF4-FFF2-40B4-BE49-F238E27FC236}">
                <a16:creationId xmlns:a16="http://schemas.microsoft.com/office/drawing/2014/main" id="{38BB4AB0-5573-F1D3-994F-1EF6D8B373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873" y="1978185"/>
            <a:ext cx="5212209" cy="4376093"/>
          </a:xfrm>
          <a:prstGeom prst="rect">
            <a:avLst/>
          </a:prstGeom>
          <a:ln w="12700">
            <a:solidFill>
              <a:srgbClr val="FFC000"/>
            </a:solidFill>
          </a:ln>
        </p:spPr>
      </p:pic>
      <p:pic>
        <p:nvPicPr>
          <p:cNvPr id="5" name="Picture 4">
            <a:extLst>
              <a:ext uri="{FF2B5EF4-FFF2-40B4-BE49-F238E27FC236}">
                <a16:creationId xmlns:a16="http://schemas.microsoft.com/office/drawing/2014/main" id="{EEA8A624-7CFE-F0A4-188E-161CAC9FB7C1}"/>
              </a:ext>
            </a:extLst>
          </p:cNvPr>
          <p:cNvPicPr>
            <a:picLocks noChangeAspect="1"/>
          </p:cNvPicPr>
          <p:nvPr/>
        </p:nvPicPr>
        <p:blipFill rotWithShape="1">
          <a:blip r:embed="rId4">
            <a:extLst>
              <a:ext uri="{28A0092B-C50C-407E-A947-70E740481C1C}">
                <a14:useLocalDpi xmlns:a14="http://schemas.microsoft.com/office/drawing/2010/main" val="0"/>
              </a:ext>
            </a:extLst>
          </a:blip>
          <a:srcRect l="557" t="1460"/>
          <a:stretch/>
        </p:blipFill>
        <p:spPr>
          <a:xfrm>
            <a:off x="8682064" y="763927"/>
            <a:ext cx="3135150" cy="3354564"/>
          </a:xfrm>
          <a:prstGeom prst="rect">
            <a:avLst/>
          </a:prstGeom>
          <a:ln w="12700">
            <a:solidFill>
              <a:srgbClr val="FFC000"/>
            </a:solidFill>
          </a:ln>
        </p:spPr>
      </p:pic>
    </p:spTree>
    <p:extLst>
      <p:ext uri="{BB962C8B-B14F-4D97-AF65-F5344CB8AC3E}">
        <p14:creationId xmlns:p14="http://schemas.microsoft.com/office/powerpoint/2010/main" val="1783023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D9F6AA32-13C2-415E-B4CB-5A6D2336A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7617163-5303-B741-355D-B84C2A86DB9B}"/>
              </a:ext>
            </a:extLst>
          </p:cNvPr>
          <p:cNvPicPr>
            <a:picLocks noChangeAspect="1"/>
          </p:cNvPicPr>
          <p:nvPr/>
        </p:nvPicPr>
        <p:blipFill>
          <a:blip r:embed="rId2"/>
          <a:srcRect t="25000"/>
          <a:stretch/>
        </p:blipFill>
        <p:spPr>
          <a:xfrm>
            <a:off x="-24560" y="0"/>
            <a:ext cx="12216560" cy="6932022"/>
          </a:xfrm>
          <a:prstGeom prst="rect">
            <a:avLst/>
          </a:prstGeom>
        </p:spPr>
      </p:pic>
      <p:grpSp>
        <p:nvGrpSpPr>
          <p:cNvPr id="15" name="Group 14">
            <a:extLst>
              <a:ext uri="{FF2B5EF4-FFF2-40B4-BE49-F238E27FC236}">
                <a16:creationId xmlns:a16="http://schemas.microsoft.com/office/drawing/2014/main" id="{9F1FD172-CA07-7ADB-64B6-94026C638BA2}"/>
              </a:ext>
            </a:extLst>
          </p:cNvPr>
          <p:cNvGrpSpPr/>
          <p:nvPr/>
        </p:nvGrpSpPr>
        <p:grpSpPr>
          <a:xfrm rot="5028227">
            <a:off x="4887438" y="2474601"/>
            <a:ext cx="2514096" cy="1192135"/>
            <a:chOff x="2942727" y="609953"/>
            <a:chExt cx="6306546" cy="4481719"/>
          </a:xfrm>
          <a:solidFill>
            <a:srgbClr val="FFC000"/>
          </a:solidFill>
        </p:grpSpPr>
        <p:sp>
          <p:nvSpPr>
            <p:cNvPr id="11" name="Shape">
              <a:extLst>
                <a:ext uri="{FF2B5EF4-FFF2-40B4-BE49-F238E27FC236}">
                  <a16:creationId xmlns:a16="http://schemas.microsoft.com/office/drawing/2014/main" id="{6D449B05-06B4-C04C-BD75-988344CF3B1F}"/>
                </a:ext>
              </a:extLst>
            </p:cNvPr>
            <p:cNvSpPr/>
            <p:nvPr/>
          </p:nvSpPr>
          <p:spPr>
            <a:xfrm rot="2700000">
              <a:off x="4532193" y="374592"/>
              <a:ext cx="3127614" cy="6306546"/>
            </a:xfrm>
            <a:custGeom>
              <a:avLst/>
              <a:gdLst/>
              <a:ahLst/>
              <a:cxnLst>
                <a:cxn ang="0">
                  <a:pos x="wd2" y="hd2"/>
                </a:cxn>
                <a:cxn ang="5400000">
                  <a:pos x="wd2" y="hd2"/>
                </a:cxn>
                <a:cxn ang="10800000">
                  <a:pos x="wd2" y="hd2"/>
                </a:cxn>
                <a:cxn ang="16200000">
                  <a:pos x="wd2" y="hd2"/>
                </a:cxn>
              </a:cxnLst>
              <a:rect l="0" t="0" r="r" b="b"/>
              <a:pathLst>
                <a:path w="21471" h="21578" extrusionOk="0">
                  <a:moveTo>
                    <a:pt x="10800" y="1"/>
                  </a:moveTo>
                  <a:cubicBezTo>
                    <a:pt x="10180" y="-9"/>
                    <a:pt x="9583" y="120"/>
                    <a:pt x="9174" y="353"/>
                  </a:cubicBezTo>
                  <a:lnTo>
                    <a:pt x="188" y="5497"/>
                  </a:lnTo>
                  <a:cubicBezTo>
                    <a:pt x="-58" y="5672"/>
                    <a:pt x="-63" y="5905"/>
                    <a:pt x="175" y="6084"/>
                  </a:cubicBezTo>
                  <a:cubicBezTo>
                    <a:pt x="404" y="6256"/>
                    <a:pt x="817" y="6345"/>
                    <a:pt x="1227" y="6309"/>
                  </a:cubicBezTo>
                  <a:lnTo>
                    <a:pt x="4502" y="6315"/>
                  </a:lnTo>
                  <a:lnTo>
                    <a:pt x="4502" y="18558"/>
                  </a:lnTo>
                  <a:cubicBezTo>
                    <a:pt x="4591" y="20248"/>
                    <a:pt x="7379" y="21591"/>
                    <a:pt x="10770" y="21578"/>
                  </a:cubicBezTo>
                  <a:cubicBezTo>
                    <a:pt x="14123" y="21565"/>
                    <a:pt x="16851" y="20229"/>
                    <a:pt x="16933" y="18558"/>
                  </a:cubicBezTo>
                  <a:lnTo>
                    <a:pt x="16939" y="6332"/>
                  </a:lnTo>
                  <a:lnTo>
                    <a:pt x="20447" y="6319"/>
                  </a:lnTo>
                  <a:cubicBezTo>
                    <a:pt x="20817" y="6311"/>
                    <a:pt x="21152" y="6208"/>
                    <a:pt x="21333" y="6047"/>
                  </a:cubicBezTo>
                  <a:cubicBezTo>
                    <a:pt x="21537" y="5866"/>
                    <a:pt x="21514" y="5643"/>
                    <a:pt x="21273" y="5473"/>
                  </a:cubicBezTo>
                  <a:lnTo>
                    <a:pt x="12294" y="353"/>
                  </a:lnTo>
                  <a:cubicBezTo>
                    <a:pt x="11916" y="137"/>
                    <a:pt x="11375" y="9"/>
                    <a:pt x="10800" y="1"/>
                  </a:cubicBezTo>
                  <a:close/>
                  <a:moveTo>
                    <a:pt x="10707" y="2066"/>
                  </a:moveTo>
                  <a:cubicBezTo>
                    <a:pt x="11620" y="2066"/>
                    <a:pt x="12530" y="2240"/>
                    <a:pt x="13226" y="2587"/>
                  </a:cubicBezTo>
                  <a:cubicBezTo>
                    <a:pt x="14618" y="3281"/>
                    <a:pt x="14618" y="4406"/>
                    <a:pt x="13226" y="5100"/>
                  </a:cubicBezTo>
                  <a:cubicBezTo>
                    <a:pt x="11834" y="5793"/>
                    <a:pt x="9578" y="5793"/>
                    <a:pt x="8185" y="5100"/>
                  </a:cubicBezTo>
                  <a:cubicBezTo>
                    <a:pt x="6793" y="4406"/>
                    <a:pt x="6793" y="3281"/>
                    <a:pt x="8185" y="2587"/>
                  </a:cubicBezTo>
                  <a:cubicBezTo>
                    <a:pt x="8881" y="2240"/>
                    <a:pt x="9795" y="2066"/>
                    <a:pt x="10707" y="2066"/>
                  </a:cubicBezTo>
                  <a:close/>
                  <a:moveTo>
                    <a:pt x="10707" y="16309"/>
                  </a:moveTo>
                  <a:cubicBezTo>
                    <a:pt x="11827" y="16309"/>
                    <a:pt x="12946" y="16523"/>
                    <a:pt x="13800" y="16949"/>
                  </a:cubicBezTo>
                  <a:cubicBezTo>
                    <a:pt x="15509" y="17800"/>
                    <a:pt x="15509" y="19180"/>
                    <a:pt x="13800" y="20032"/>
                  </a:cubicBezTo>
                  <a:cubicBezTo>
                    <a:pt x="12092" y="20883"/>
                    <a:pt x="9320" y="20883"/>
                    <a:pt x="7611" y="20032"/>
                  </a:cubicBezTo>
                  <a:cubicBezTo>
                    <a:pt x="5903" y="19180"/>
                    <a:pt x="5903" y="17800"/>
                    <a:pt x="7611" y="16949"/>
                  </a:cubicBezTo>
                  <a:cubicBezTo>
                    <a:pt x="8466" y="16523"/>
                    <a:pt x="9588" y="16309"/>
                    <a:pt x="10707" y="16309"/>
                  </a:cubicBezTo>
                  <a:close/>
                </a:path>
              </a:pathLst>
            </a:custGeom>
            <a:grpFill/>
            <a:ln w="12700" cap="flat">
              <a:solidFill>
                <a:srgbClr val="FFFF00"/>
              </a:solidFill>
              <a:miter lim="400000"/>
            </a:ln>
            <a:effectLst/>
          </p:spPr>
          <p:txBody>
            <a:bodyPr wrap="square" lIns="0" tIns="0" rIns="0" bIns="0" numCol="1" anchor="ctr">
              <a:no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pPr>
                <a:defRPr sz="3200" b="0">
                  <a:solidFill>
                    <a:srgbClr val="FFFFFF"/>
                  </a:solidFill>
                  <a:latin typeface="+mn-lt"/>
                  <a:ea typeface="+mn-ea"/>
                  <a:cs typeface="+mn-cs"/>
                  <a:sym typeface="Helvetica Neue Medium"/>
                </a:defRPr>
              </a:pPr>
              <a:endParaRPr/>
            </a:p>
          </p:txBody>
        </p:sp>
        <p:sp>
          <p:nvSpPr>
            <p:cNvPr id="12" name="Placeholder">
              <a:extLst>
                <a:ext uri="{FF2B5EF4-FFF2-40B4-BE49-F238E27FC236}">
                  <a16:creationId xmlns:a16="http://schemas.microsoft.com/office/drawing/2014/main" id="{9627CACA-AA63-994D-A923-F6A77CD822F2}"/>
                </a:ext>
              </a:extLst>
            </p:cNvPr>
            <p:cNvSpPr txBox="1"/>
            <p:nvPr/>
          </p:nvSpPr>
          <p:spPr>
            <a:xfrm rot="18900000">
              <a:off x="4826450" y="2185337"/>
              <a:ext cx="3604270" cy="924341"/>
            </a:xfrm>
            <a:prstGeom prst="rect">
              <a:avLst/>
            </a:prstGeom>
            <a:grpFill/>
            <a:ln w="12700" cap="flat">
              <a:noFill/>
              <a:miter lim="400000"/>
            </a:ln>
            <a:effectLst/>
            <a:extLst>
              <a:ext uri="{C572A759-6A51-4108-AA02-DFA0A04FC94B}">
                <ma14:wrappingTextBoxFlag xmlns:lc="http://schemas.openxmlformats.org/drawingml/2006/lockedCanvas"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r>
                <a:rPr lang="en-US" sz="1200" b="1" dirty="0">
                  <a:solidFill>
                    <a:srgbClr val="335071"/>
                  </a:solidFill>
                  <a:latin typeface="Poppins SemiBold" pitchFamily="2" charset="77"/>
                  <a:cs typeface="Poppins SemiBold" pitchFamily="2" charset="77"/>
                </a:rPr>
                <a:t>Result</a:t>
              </a:r>
              <a:endParaRPr sz="1200" b="1" dirty="0">
                <a:solidFill>
                  <a:srgbClr val="335071"/>
                </a:solidFill>
                <a:latin typeface="Poppins SemiBold" pitchFamily="2" charset="77"/>
                <a:cs typeface="Poppins SemiBold" pitchFamily="2" charset="77"/>
              </a:endParaRPr>
            </a:p>
          </p:txBody>
        </p:sp>
        <p:sp>
          <p:nvSpPr>
            <p:cNvPr id="13" name="Oval 12">
              <a:extLst>
                <a:ext uri="{FF2B5EF4-FFF2-40B4-BE49-F238E27FC236}">
                  <a16:creationId xmlns:a16="http://schemas.microsoft.com/office/drawing/2014/main" id="{1AD4500F-3727-6842-B2F4-F26E7A8DEDE4}"/>
                </a:ext>
              </a:extLst>
            </p:cNvPr>
            <p:cNvSpPr/>
            <p:nvPr/>
          </p:nvSpPr>
          <p:spPr>
            <a:xfrm rot="18965680">
              <a:off x="6842166" y="609953"/>
              <a:ext cx="1336251" cy="150610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endParaRPr lang="en-US"/>
            </a:p>
          </p:txBody>
        </p:sp>
      </p:grpSp>
      <p:sp>
        <p:nvSpPr>
          <p:cNvPr id="2" name="TextBox 7">
            <a:extLst>
              <a:ext uri="{FF2B5EF4-FFF2-40B4-BE49-F238E27FC236}">
                <a16:creationId xmlns:a16="http://schemas.microsoft.com/office/drawing/2014/main" id="{8BCDF5C2-DF33-FC9C-3EC9-E291810AE0F9}"/>
              </a:ext>
            </a:extLst>
          </p:cNvPr>
          <p:cNvSpPr txBox="1"/>
          <p:nvPr/>
        </p:nvSpPr>
        <p:spPr>
          <a:xfrm>
            <a:off x="2277807" y="198317"/>
            <a:ext cx="8137872" cy="356251"/>
          </a:xfrm>
          <a:prstGeom prst="rect">
            <a:avLst/>
          </a:prstGeom>
        </p:spPr>
        <p:txBody>
          <a:bodyPr wrap="square" lIns="0" tIns="0" rIns="0" bIns="0" rtlCol="0" anchor="t">
            <a:spAutoFit/>
          </a:bodyPr>
          <a:lstStyle/>
          <a:p>
            <a:pPr algn="ctr">
              <a:lnSpc>
                <a:spcPts val="3000"/>
              </a:lnSpc>
              <a:spcBef>
                <a:spcPct val="0"/>
              </a:spcBef>
            </a:pPr>
            <a:r>
              <a:rPr lang="en-US" sz="2000" b="1" dirty="0">
                <a:solidFill>
                  <a:srgbClr val="F5F5F3"/>
                </a:solidFill>
                <a:latin typeface="Constantia" panose="02030602050306030303" pitchFamily="18" charset="0"/>
              </a:rPr>
              <a:t>Supply Chain – Forecast Quantity</a:t>
            </a:r>
          </a:p>
        </p:txBody>
      </p:sp>
      <p:pic>
        <p:nvPicPr>
          <p:cNvPr id="3" name="Picture 2">
            <a:extLst>
              <a:ext uri="{FF2B5EF4-FFF2-40B4-BE49-F238E27FC236}">
                <a16:creationId xmlns:a16="http://schemas.microsoft.com/office/drawing/2014/main" id="{8D510E61-38F2-1585-FC97-E91CBE7AAE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679" y="1012723"/>
            <a:ext cx="4690054" cy="4906296"/>
          </a:xfrm>
          <a:prstGeom prst="rect">
            <a:avLst/>
          </a:prstGeom>
          <a:ln w="12700">
            <a:solidFill>
              <a:srgbClr val="FFC000"/>
            </a:solidFill>
          </a:ln>
        </p:spPr>
      </p:pic>
      <p:pic>
        <p:nvPicPr>
          <p:cNvPr id="5" name="Picture 4">
            <a:extLst>
              <a:ext uri="{FF2B5EF4-FFF2-40B4-BE49-F238E27FC236}">
                <a16:creationId xmlns:a16="http://schemas.microsoft.com/office/drawing/2014/main" id="{0115107D-75B3-4D06-36E5-CFC021B3811E}"/>
              </a:ext>
            </a:extLst>
          </p:cNvPr>
          <p:cNvPicPr>
            <a:picLocks noChangeAspect="1"/>
          </p:cNvPicPr>
          <p:nvPr/>
        </p:nvPicPr>
        <p:blipFill rotWithShape="1">
          <a:blip r:embed="rId4">
            <a:extLst>
              <a:ext uri="{28A0092B-C50C-407E-A947-70E740481C1C}">
                <a14:useLocalDpi xmlns:a14="http://schemas.microsoft.com/office/drawing/2010/main" val="0"/>
              </a:ext>
            </a:extLst>
          </a:blip>
          <a:srcRect t="1303"/>
          <a:stretch/>
        </p:blipFill>
        <p:spPr>
          <a:xfrm>
            <a:off x="7108723" y="1651820"/>
            <a:ext cx="4847303" cy="4827638"/>
          </a:xfrm>
          <a:prstGeom prst="rect">
            <a:avLst/>
          </a:prstGeom>
          <a:ln w="12700">
            <a:solidFill>
              <a:srgbClr val="FFC000"/>
            </a:solidFill>
          </a:ln>
        </p:spPr>
      </p:pic>
    </p:spTree>
    <p:extLst>
      <p:ext uri="{BB962C8B-B14F-4D97-AF65-F5344CB8AC3E}">
        <p14:creationId xmlns:p14="http://schemas.microsoft.com/office/powerpoint/2010/main" val="775112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D9F6AA32-13C2-415E-B4CB-5A6D2336A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7617163-5303-B741-355D-B84C2A86DB9B}"/>
              </a:ext>
            </a:extLst>
          </p:cNvPr>
          <p:cNvPicPr>
            <a:picLocks noChangeAspect="1"/>
          </p:cNvPicPr>
          <p:nvPr/>
        </p:nvPicPr>
        <p:blipFill>
          <a:blip r:embed="rId2"/>
          <a:srcRect t="25000"/>
          <a:stretch/>
        </p:blipFill>
        <p:spPr>
          <a:xfrm>
            <a:off x="0" y="46454"/>
            <a:ext cx="12216560" cy="7089058"/>
          </a:xfrm>
          <a:prstGeom prst="rect">
            <a:avLst/>
          </a:prstGeom>
        </p:spPr>
      </p:pic>
      <p:sp>
        <p:nvSpPr>
          <p:cNvPr id="2" name="TextBox 7">
            <a:extLst>
              <a:ext uri="{FF2B5EF4-FFF2-40B4-BE49-F238E27FC236}">
                <a16:creationId xmlns:a16="http://schemas.microsoft.com/office/drawing/2014/main" id="{41DDD1F5-C5FB-E6B4-3512-F90183760E72}"/>
              </a:ext>
            </a:extLst>
          </p:cNvPr>
          <p:cNvSpPr txBox="1"/>
          <p:nvPr/>
        </p:nvSpPr>
        <p:spPr>
          <a:xfrm>
            <a:off x="3891065" y="239150"/>
            <a:ext cx="4683760" cy="384721"/>
          </a:xfrm>
          <a:prstGeom prst="rect">
            <a:avLst/>
          </a:prstGeom>
        </p:spPr>
        <p:txBody>
          <a:bodyPr wrap="square" lIns="0" tIns="0" rIns="0" bIns="0" rtlCol="0" anchor="t">
            <a:spAutoFit/>
          </a:bodyPr>
          <a:lstStyle/>
          <a:p>
            <a:pPr algn="ctr">
              <a:lnSpc>
                <a:spcPts val="3000"/>
              </a:lnSpc>
              <a:spcBef>
                <a:spcPct val="0"/>
              </a:spcBef>
            </a:pPr>
            <a:r>
              <a:rPr lang="en-US" sz="2800" b="1" dirty="0">
                <a:solidFill>
                  <a:srgbClr val="F5F5F3"/>
                </a:solidFill>
                <a:latin typeface="Constantia" panose="02030602050306030303" pitchFamily="18" charset="0"/>
              </a:rPr>
              <a:t>Conclusion</a:t>
            </a:r>
          </a:p>
        </p:txBody>
      </p:sp>
      <p:sp>
        <p:nvSpPr>
          <p:cNvPr id="17" name="Oval 16">
            <a:extLst>
              <a:ext uri="{FF2B5EF4-FFF2-40B4-BE49-F238E27FC236}">
                <a16:creationId xmlns:a16="http://schemas.microsoft.com/office/drawing/2014/main" id="{39B364BE-A51C-7847-9CC7-A5E846910B05}"/>
              </a:ext>
            </a:extLst>
          </p:cNvPr>
          <p:cNvSpPr/>
          <p:nvPr/>
        </p:nvSpPr>
        <p:spPr>
          <a:xfrm>
            <a:off x="2119627" y="929832"/>
            <a:ext cx="609857" cy="562641"/>
          </a:xfrm>
          <a:prstGeom prst="ellipse">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endParaRPr lang="en-US"/>
          </a:p>
        </p:txBody>
      </p:sp>
      <p:sp>
        <p:nvSpPr>
          <p:cNvPr id="16" name="Oval 15">
            <a:extLst>
              <a:ext uri="{FF2B5EF4-FFF2-40B4-BE49-F238E27FC236}">
                <a16:creationId xmlns:a16="http://schemas.microsoft.com/office/drawing/2014/main" id="{3C324A91-DDA5-C34D-AB32-C413E2A4A8BD}"/>
              </a:ext>
            </a:extLst>
          </p:cNvPr>
          <p:cNvSpPr/>
          <p:nvPr/>
        </p:nvSpPr>
        <p:spPr>
          <a:xfrm>
            <a:off x="1994207" y="823819"/>
            <a:ext cx="860701" cy="774669"/>
          </a:xfrm>
          <a:prstGeom prst="ellipse">
            <a:avLst/>
          </a:prstGeom>
          <a:noFill/>
          <a:ln w="889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endParaRPr lang="en-US"/>
          </a:p>
        </p:txBody>
      </p:sp>
      <p:sp>
        <p:nvSpPr>
          <p:cNvPr id="18" name="CuadroTexto 395">
            <a:extLst>
              <a:ext uri="{FF2B5EF4-FFF2-40B4-BE49-F238E27FC236}">
                <a16:creationId xmlns:a16="http://schemas.microsoft.com/office/drawing/2014/main" id="{B526D1D4-FE00-7D43-90DE-22794B188309}"/>
              </a:ext>
            </a:extLst>
          </p:cNvPr>
          <p:cNvSpPr txBox="1"/>
          <p:nvPr/>
        </p:nvSpPr>
        <p:spPr>
          <a:xfrm flipH="1">
            <a:off x="2163640" y="957150"/>
            <a:ext cx="521833" cy="462608"/>
          </a:xfrm>
          <a:prstGeom prst="rect">
            <a:avLst/>
          </a:prstGeom>
          <a:noFill/>
        </p:spPr>
        <p:txBody>
          <a:bodyPr wrap="square" rtlCol="0">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pPr algn="ctr"/>
            <a:r>
              <a:rPr lang="en-US" sz="2400" dirty="0">
                <a:solidFill>
                  <a:srgbClr val="FFC000"/>
                </a:solidFill>
                <a:latin typeface="Constantia" panose="02030602050306030303" pitchFamily="18" charset="0"/>
                <a:ea typeface="Roboto Medium" panose="02000000000000000000" pitchFamily="2" charset="0"/>
                <a:cs typeface="Lato Semibold" panose="020F0502020204030203" pitchFamily="34" charset="0"/>
              </a:rPr>
              <a:t>1</a:t>
            </a:r>
          </a:p>
        </p:txBody>
      </p:sp>
      <p:sp>
        <p:nvSpPr>
          <p:cNvPr id="21" name="TextBox 20">
            <a:extLst>
              <a:ext uri="{FF2B5EF4-FFF2-40B4-BE49-F238E27FC236}">
                <a16:creationId xmlns:a16="http://schemas.microsoft.com/office/drawing/2014/main" id="{1F9F433D-A334-52A3-5112-CDE4B8AAD1F8}"/>
              </a:ext>
            </a:extLst>
          </p:cNvPr>
          <p:cNvSpPr txBox="1"/>
          <p:nvPr/>
        </p:nvSpPr>
        <p:spPr>
          <a:xfrm>
            <a:off x="3184733" y="855810"/>
            <a:ext cx="6719573" cy="923330"/>
          </a:xfrm>
          <a:prstGeom prst="rect">
            <a:avLst/>
          </a:prstGeom>
          <a:noFill/>
        </p:spPr>
        <p:txBody>
          <a:bodyPr wrap="square" rtlCol="0">
            <a:spAutoFit/>
          </a:bodyPr>
          <a:lstStyle/>
          <a:p>
            <a:r>
              <a:rPr lang="en-US" sz="1800" dirty="0">
                <a:latin typeface="Constantia" panose="02030602050306030303" pitchFamily="18" charset="0"/>
              </a:rPr>
              <a:t>Market in India generated maximum net sales with 210.67M in fiscal year 2021 followed by USA with 132.05M.</a:t>
            </a:r>
          </a:p>
          <a:p>
            <a:endParaRPr lang="en-IN" dirty="0">
              <a:latin typeface="Constantia" panose="02030602050306030303" pitchFamily="18" charset="0"/>
            </a:endParaRPr>
          </a:p>
        </p:txBody>
      </p:sp>
      <p:sp>
        <p:nvSpPr>
          <p:cNvPr id="23" name="Oval 22">
            <a:extLst>
              <a:ext uri="{FF2B5EF4-FFF2-40B4-BE49-F238E27FC236}">
                <a16:creationId xmlns:a16="http://schemas.microsoft.com/office/drawing/2014/main" id="{2D2F348A-BDBA-F2D1-4DAF-6360B929E3EF}"/>
              </a:ext>
            </a:extLst>
          </p:cNvPr>
          <p:cNvSpPr/>
          <p:nvPr/>
        </p:nvSpPr>
        <p:spPr>
          <a:xfrm>
            <a:off x="1960880" y="2034972"/>
            <a:ext cx="860701" cy="774669"/>
          </a:xfrm>
          <a:prstGeom prst="ellipse">
            <a:avLst/>
          </a:prstGeom>
          <a:noFill/>
          <a:ln w="889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endParaRPr lang="en-US"/>
          </a:p>
        </p:txBody>
      </p:sp>
      <p:sp>
        <p:nvSpPr>
          <p:cNvPr id="26" name="Oval 25">
            <a:extLst>
              <a:ext uri="{FF2B5EF4-FFF2-40B4-BE49-F238E27FC236}">
                <a16:creationId xmlns:a16="http://schemas.microsoft.com/office/drawing/2014/main" id="{872BF760-6AFA-1B82-C69D-FAC02F626B9B}"/>
              </a:ext>
            </a:extLst>
          </p:cNvPr>
          <p:cNvSpPr/>
          <p:nvPr/>
        </p:nvSpPr>
        <p:spPr>
          <a:xfrm>
            <a:off x="2086300" y="2152120"/>
            <a:ext cx="609857" cy="562641"/>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endParaRPr lang="en-US"/>
          </a:p>
        </p:txBody>
      </p:sp>
      <p:sp>
        <p:nvSpPr>
          <p:cNvPr id="27" name="TextBox 26">
            <a:extLst>
              <a:ext uri="{FF2B5EF4-FFF2-40B4-BE49-F238E27FC236}">
                <a16:creationId xmlns:a16="http://schemas.microsoft.com/office/drawing/2014/main" id="{CFF01BE0-8C1F-7024-E2F5-E147601A2F33}"/>
              </a:ext>
            </a:extLst>
          </p:cNvPr>
          <p:cNvSpPr txBox="1"/>
          <p:nvPr/>
        </p:nvSpPr>
        <p:spPr>
          <a:xfrm>
            <a:off x="3184733" y="2023770"/>
            <a:ext cx="6135329" cy="923330"/>
          </a:xfrm>
          <a:prstGeom prst="rect">
            <a:avLst/>
          </a:prstGeom>
          <a:noFill/>
        </p:spPr>
        <p:txBody>
          <a:bodyPr wrap="square" rtlCol="0">
            <a:spAutoFit/>
          </a:bodyPr>
          <a:lstStyle/>
          <a:p>
            <a:r>
              <a:rPr lang="en-US" sz="1800" dirty="0">
                <a:latin typeface="Constantia" panose="02030602050306030303" pitchFamily="18" charset="0"/>
              </a:rPr>
              <a:t>Amazon generated 13.23% of total net sales among all customers in fiscal year 2021.</a:t>
            </a:r>
          </a:p>
          <a:p>
            <a:endParaRPr lang="en-IN" dirty="0">
              <a:latin typeface="Constantia" panose="02030602050306030303" pitchFamily="18" charset="0"/>
            </a:endParaRPr>
          </a:p>
        </p:txBody>
      </p:sp>
      <p:sp>
        <p:nvSpPr>
          <p:cNvPr id="29" name="Oval 28">
            <a:extLst>
              <a:ext uri="{FF2B5EF4-FFF2-40B4-BE49-F238E27FC236}">
                <a16:creationId xmlns:a16="http://schemas.microsoft.com/office/drawing/2014/main" id="{1A047540-F93E-30EF-175C-ECFEED254592}"/>
              </a:ext>
            </a:extLst>
          </p:cNvPr>
          <p:cNvSpPr/>
          <p:nvPr/>
        </p:nvSpPr>
        <p:spPr>
          <a:xfrm>
            <a:off x="1962984" y="3129318"/>
            <a:ext cx="860701" cy="774669"/>
          </a:xfrm>
          <a:prstGeom prst="ellipse">
            <a:avLst/>
          </a:prstGeom>
          <a:noFill/>
          <a:ln w="88900">
            <a:solidFill>
              <a:srgbClr val="3B82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endParaRPr lang="en-US"/>
          </a:p>
        </p:txBody>
      </p:sp>
      <p:sp>
        <p:nvSpPr>
          <p:cNvPr id="32" name="Oval 31">
            <a:extLst>
              <a:ext uri="{FF2B5EF4-FFF2-40B4-BE49-F238E27FC236}">
                <a16:creationId xmlns:a16="http://schemas.microsoft.com/office/drawing/2014/main" id="{00BF972F-5B19-2FB6-6C64-5D688FC71EAB}"/>
              </a:ext>
            </a:extLst>
          </p:cNvPr>
          <p:cNvSpPr/>
          <p:nvPr/>
        </p:nvSpPr>
        <p:spPr>
          <a:xfrm>
            <a:off x="1960877" y="4223664"/>
            <a:ext cx="860701" cy="774669"/>
          </a:xfrm>
          <a:prstGeom prst="ellipse">
            <a:avLst/>
          </a:prstGeom>
          <a:noFill/>
          <a:ln w="88900">
            <a:solidFill>
              <a:srgbClr val="BCC3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endParaRPr lang="en-US"/>
          </a:p>
        </p:txBody>
      </p:sp>
      <p:sp>
        <p:nvSpPr>
          <p:cNvPr id="35" name="Oval 34">
            <a:extLst>
              <a:ext uri="{FF2B5EF4-FFF2-40B4-BE49-F238E27FC236}">
                <a16:creationId xmlns:a16="http://schemas.microsoft.com/office/drawing/2014/main" id="{43308B23-6FBA-449D-22B2-4BC31AD809AB}"/>
              </a:ext>
            </a:extLst>
          </p:cNvPr>
          <p:cNvSpPr/>
          <p:nvPr/>
        </p:nvSpPr>
        <p:spPr>
          <a:xfrm>
            <a:off x="2086300" y="3239722"/>
            <a:ext cx="609857" cy="562641"/>
          </a:xfrm>
          <a:prstGeom prst="ellipse">
            <a:avLst/>
          </a:prstGeom>
          <a:noFill/>
          <a:ln w="38100">
            <a:solidFill>
              <a:srgbClr val="3B82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endParaRPr lang="en-US"/>
          </a:p>
        </p:txBody>
      </p:sp>
      <p:sp>
        <p:nvSpPr>
          <p:cNvPr id="36" name="Oval 35">
            <a:extLst>
              <a:ext uri="{FF2B5EF4-FFF2-40B4-BE49-F238E27FC236}">
                <a16:creationId xmlns:a16="http://schemas.microsoft.com/office/drawing/2014/main" id="{3A6CECDA-47B9-66C4-64B7-357F09340729}"/>
              </a:ext>
            </a:extLst>
          </p:cNvPr>
          <p:cNvSpPr/>
          <p:nvPr/>
        </p:nvSpPr>
        <p:spPr>
          <a:xfrm>
            <a:off x="2087567" y="4340471"/>
            <a:ext cx="609857" cy="562641"/>
          </a:xfrm>
          <a:prstGeom prst="ellipse">
            <a:avLst/>
          </a:prstGeom>
          <a:noFill/>
          <a:ln w="38100">
            <a:solidFill>
              <a:srgbClr val="BCC3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endParaRPr lang="en-US"/>
          </a:p>
        </p:txBody>
      </p:sp>
      <p:sp>
        <p:nvSpPr>
          <p:cNvPr id="37" name="Oval 36">
            <a:extLst>
              <a:ext uri="{FF2B5EF4-FFF2-40B4-BE49-F238E27FC236}">
                <a16:creationId xmlns:a16="http://schemas.microsoft.com/office/drawing/2014/main" id="{264D7181-9BB7-0B5E-3770-B42D13AEA8DC}"/>
              </a:ext>
            </a:extLst>
          </p:cNvPr>
          <p:cNvSpPr/>
          <p:nvPr/>
        </p:nvSpPr>
        <p:spPr>
          <a:xfrm>
            <a:off x="2086300" y="5434817"/>
            <a:ext cx="609857" cy="562641"/>
          </a:xfrm>
          <a:prstGeom prst="ellipse">
            <a:avLst/>
          </a:prstGeom>
          <a:noFill/>
          <a:ln w="38100">
            <a:solidFill>
              <a:srgbClr val="6997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endParaRPr lang="en-US"/>
          </a:p>
        </p:txBody>
      </p:sp>
      <p:sp>
        <p:nvSpPr>
          <p:cNvPr id="39" name="Oval 38">
            <a:extLst>
              <a:ext uri="{FF2B5EF4-FFF2-40B4-BE49-F238E27FC236}">
                <a16:creationId xmlns:a16="http://schemas.microsoft.com/office/drawing/2014/main" id="{BF67FEB2-945F-66FD-98E2-54B753011920}"/>
              </a:ext>
            </a:extLst>
          </p:cNvPr>
          <p:cNvSpPr/>
          <p:nvPr/>
        </p:nvSpPr>
        <p:spPr>
          <a:xfrm>
            <a:off x="1953807" y="5318010"/>
            <a:ext cx="860701" cy="774669"/>
          </a:xfrm>
          <a:prstGeom prst="ellipse">
            <a:avLst/>
          </a:prstGeom>
          <a:noFill/>
          <a:ln w="88900">
            <a:solidFill>
              <a:srgbClr val="6997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endParaRPr lang="en-US"/>
          </a:p>
        </p:txBody>
      </p:sp>
      <p:sp>
        <p:nvSpPr>
          <p:cNvPr id="41" name="CuadroTexto 395">
            <a:extLst>
              <a:ext uri="{FF2B5EF4-FFF2-40B4-BE49-F238E27FC236}">
                <a16:creationId xmlns:a16="http://schemas.microsoft.com/office/drawing/2014/main" id="{6B65690E-130C-55A9-21D9-75A6B5229850}"/>
              </a:ext>
            </a:extLst>
          </p:cNvPr>
          <p:cNvSpPr txBox="1"/>
          <p:nvPr/>
        </p:nvSpPr>
        <p:spPr>
          <a:xfrm flipH="1">
            <a:off x="2130310" y="2152120"/>
            <a:ext cx="521833" cy="462608"/>
          </a:xfrm>
          <a:prstGeom prst="rect">
            <a:avLst/>
          </a:prstGeom>
          <a:noFill/>
        </p:spPr>
        <p:txBody>
          <a:bodyPr wrap="square" rtlCol="0">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pPr algn="ctr"/>
            <a:r>
              <a:rPr lang="en-US" sz="2400" dirty="0">
                <a:solidFill>
                  <a:srgbClr val="00B0F0"/>
                </a:solidFill>
                <a:latin typeface="Constantia" panose="02030602050306030303" pitchFamily="18" charset="0"/>
                <a:ea typeface="Roboto Medium" panose="02000000000000000000" pitchFamily="2" charset="0"/>
                <a:cs typeface="Lato Semibold" panose="020F0502020204030203" pitchFamily="34" charset="0"/>
              </a:rPr>
              <a:t>2</a:t>
            </a:r>
          </a:p>
        </p:txBody>
      </p:sp>
      <p:sp>
        <p:nvSpPr>
          <p:cNvPr id="42" name="CuadroTexto 395">
            <a:extLst>
              <a:ext uri="{FF2B5EF4-FFF2-40B4-BE49-F238E27FC236}">
                <a16:creationId xmlns:a16="http://schemas.microsoft.com/office/drawing/2014/main" id="{E0F2DF4A-85A4-F42E-6FB8-80F0F4804C7F}"/>
              </a:ext>
            </a:extLst>
          </p:cNvPr>
          <p:cNvSpPr txBox="1"/>
          <p:nvPr/>
        </p:nvSpPr>
        <p:spPr>
          <a:xfrm flipH="1">
            <a:off x="2130309" y="3257686"/>
            <a:ext cx="521833" cy="462608"/>
          </a:xfrm>
          <a:prstGeom prst="rect">
            <a:avLst/>
          </a:prstGeom>
          <a:noFill/>
        </p:spPr>
        <p:txBody>
          <a:bodyPr wrap="square" rtlCol="0">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pPr algn="ctr"/>
            <a:r>
              <a:rPr lang="en-US" sz="2400" dirty="0">
                <a:solidFill>
                  <a:srgbClr val="3B82F6"/>
                </a:solidFill>
                <a:latin typeface="Constantia" panose="02030602050306030303" pitchFamily="18" charset="0"/>
                <a:ea typeface="Roboto Medium" panose="02000000000000000000" pitchFamily="2" charset="0"/>
                <a:cs typeface="Lato Semibold" panose="020F0502020204030203" pitchFamily="34" charset="0"/>
              </a:rPr>
              <a:t>3</a:t>
            </a:r>
          </a:p>
        </p:txBody>
      </p:sp>
      <p:sp>
        <p:nvSpPr>
          <p:cNvPr id="43" name="CuadroTexto 395">
            <a:extLst>
              <a:ext uri="{FF2B5EF4-FFF2-40B4-BE49-F238E27FC236}">
                <a16:creationId xmlns:a16="http://schemas.microsoft.com/office/drawing/2014/main" id="{D07C9C5B-8F1A-6DAA-2E71-4ACB8D705983}"/>
              </a:ext>
            </a:extLst>
          </p:cNvPr>
          <p:cNvSpPr txBox="1"/>
          <p:nvPr/>
        </p:nvSpPr>
        <p:spPr>
          <a:xfrm flipH="1">
            <a:off x="2130308" y="4352107"/>
            <a:ext cx="521833" cy="462608"/>
          </a:xfrm>
          <a:prstGeom prst="rect">
            <a:avLst/>
          </a:prstGeom>
          <a:noFill/>
        </p:spPr>
        <p:txBody>
          <a:bodyPr wrap="square" rtlCol="0">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pPr algn="ctr"/>
            <a:r>
              <a:rPr lang="en-US" sz="2400" dirty="0">
                <a:solidFill>
                  <a:srgbClr val="BCC3C9"/>
                </a:solidFill>
                <a:latin typeface="Constantia" panose="02030602050306030303" pitchFamily="18" charset="0"/>
                <a:ea typeface="Roboto Medium" panose="02000000000000000000" pitchFamily="2" charset="0"/>
                <a:cs typeface="Lato Semibold" panose="020F0502020204030203" pitchFamily="34" charset="0"/>
              </a:rPr>
              <a:t>4</a:t>
            </a:r>
          </a:p>
        </p:txBody>
      </p:sp>
      <p:sp>
        <p:nvSpPr>
          <p:cNvPr id="45" name="CuadroTexto 395">
            <a:extLst>
              <a:ext uri="{FF2B5EF4-FFF2-40B4-BE49-F238E27FC236}">
                <a16:creationId xmlns:a16="http://schemas.microsoft.com/office/drawing/2014/main" id="{5ACB770A-33CE-8C08-00CB-04EC3FF66DFA}"/>
              </a:ext>
            </a:extLst>
          </p:cNvPr>
          <p:cNvSpPr txBox="1"/>
          <p:nvPr/>
        </p:nvSpPr>
        <p:spPr>
          <a:xfrm flipH="1">
            <a:off x="2119627" y="5429688"/>
            <a:ext cx="521833" cy="462608"/>
          </a:xfrm>
          <a:prstGeom prst="rect">
            <a:avLst/>
          </a:prstGeom>
          <a:noFill/>
        </p:spPr>
        <p:txBody>
          <a:bodyPr wrap="square" rtlCol="0">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pPr algn="ctr"/>
            <a:r>
              <a:rPr lang="en-US" sz="2400" dirty="0">
                <a:solidFill>
                  <a:srgbClr val="6997B9"/>
                </a:solidFill>
                <a:latin typeface="Constantia" panose="02030602050306030303" pitchFamily="18" charset="0"/>
                <a:ea typeface="Roboto Medium" panose="02000000000000000000" pitchFamily="2" charset="0"/>
                <a:cs typeface="Lato Semibold" panose="020F0502020204030203" pitchFamily="34" charset="0"/>
              </a:rPr>
              <a:t>5</a:t>
            </a:r>
          </a:p>
        </p:txBody>
      </p:sp>
      <p:sp>
        <p:nvSpPr>
          <p:cNvPr id="46" name="TextBox 45">
            <a:extLst>
              <a:ext uri="{FF2B5EF4-FFF2-40B4-BE49-F238E27FC236}">
                <a16:creationId xmlns:a16="http://schemas.microsoft.com/office/drawing/2014/main" id="{9A73BD2F-8127-9F25-C353-50C04073FAAA}"/>
              </a:ext>
            </a:extLst>
          </p:cNvPr>
          <p:cNvSpPr txBox="1"/>
          <p:nvPr/>
        </p:nvSpPr>
        <p:spPr>
          <a:xfrm>
            <a:off x="3184733" y="3129318"/>
            <a:ext cx="5642797" cy="923330"/>
          </a:xfrm>
          <a:prstGeom prst="rect">
            <a:avLst/>
          </a:prstGeom>
          <a:noFill/>
        </p:spPr>
        <p:txBody>
          <a:bodyPr wrap="square" rtlCol="0">
            <a:spAutoFit/>
          </a:bodyPr>
          <a:lstStyle/>
          <a:p>
            <a:r>
              <a:rPr lang="en-US" sz="1800" dirty="0">
                <a:latin typeface="Constantia" panose="02030602050306030303" pitchFamily="18" charset="0"/>
              </a:rPr>
              <a:t>Net sales of Amazone is highest with 109.03 in fiscal year 2021 followed by AtliQ Exclusive with 79.92M.</a:t>
            </a:r>
          </a:p>
          <a:p>
            <a:endParaRPr lang="en-IN" dirty="0">
              <a:latin typeface="Constantia" panose="02030602050306030303" pitchFamily="18" charset="0"/>
            </a:endParaRPr>
          </a:p>
        </p:txBody>
      </p:sp>
      <p:sp>
        <p:nvSpPr>
          <p:cNvPr id="47" name="TextBox 46">
            <a:extLst>
              <a:ext uri="{FF2B5EF4-FFF2-40B4-BE49-F238E27FC236}">
                <a16:creationId xmlns:a16="http://schemas.microsoft.com/office/drawing/2014/main" id="{0F2654CF-6617-6665-5B14-483884060AC8}"/>
              </a:ext>
            </a:extLst>
          </p:cNvPr>
          <p:cNvSpPr txBox="1"/>
          <p:nvPr/>
        </p:nvSpPr>
        <p:spPr>
          <a:xfrm>
            <a:off x="3184733" y="4223664"/>
            <a:ext cx="5555226" cy="923330"/>
          </a:xfrm>
          <a:prstGeom prst="rect">
            <a:avLst/>
          </a:prstGeom>
          <a:noFill/>
        </p:spPr>
        <p:txBody>
          <a:bodyPr wrap="square" rtlCol="0">
            <a:spAutoFit/>
          </a:bodyPr>
          <a:lstStyle/>
          <a:p>
            <a:r>
              <a:rPr lang="en-US" sz="1800" dirty="0">
                <a:latin typeface="Constantia" panose="02030602050306030303" pitchFamily="18" charset="0"/>
              </a:rPr>
              <a:t>In APAC region, Amazon contributed maximum net sales % of 12.99% among rest customers in 2021.</a:t>
            </a:r>
          </a:p>
          <a:p>
            <a:endParaRPr lang="en-IN" dirty="0">
              <a:latin typeface="Constantia" panose="02030602050306030303" pitchFamily="18" charset="0"/>
            </a:endParaRPr>
          </a:p>
        </p:txBody>
      </p:sp>
      <p:sp>
        <p:nvSpPr>
          <p:cNvPr id="48" name="TextBox 47">
            <a:extLst>
              <a:ext uri="{FF2B5EF4-FFF2-40B4-BE49-F238E27FC236}">
                <a16:creationId xmlns:a16="http://schemas.microsoft.com/office/drawing/2014/main" id="{8DD8FF48-F918-943C-67E5-0C65A99EE19D}"/>
              </a:ext>
            </a:extLst>
          </p:cNvPr>
          <p:cNvSpPr txBox="1"/>
          <p:nvPr/>
        </p:nvSpPr>
        <p:spPr>
          <a:xfrm>
            <a:off x="3218082" y="5318010"/>
            <a:ext cx="5356743" cy="923330"/>
          </a:xfrm>
          <a:prstGeom prst="rect">
            <a:avLst/>
          </a:prstGeom>
          <a:noFill/>
        </p:spPr>
        <p:txBody>
          <a:bodyPr wrap="square" rtlCol="0">
            <a:spAutoFit/>
          </a:bodyPr>
          <a:lstStyle/>
          <a:p>
            <a:r>
              <a:rPr lang="en-US" sz="1800" dirty="0">
                <a:latin typeface="Constantia" panose="02030602050306030303" pitchFamily="18" charset="0"/>
              </a:rPr>
              <a:t>India secures the top spot in total gross sales within the APAC region.</a:t>
            </a:r>
            <a:endParaRPr lang="en-IN" sz="1800" dirty="0">
              <a:latin typeface="Constantia" panose="02030602050306030303" pitchFamily="18" charset="0"/>
            </a:endParaRPr>
          </a:p>
          <a:p>
            <a:endParaRPr lang="en-IN" dirty="0">
              <a:latin typeface="Constantia" panose="02030602050306030303" pitchFamily="18" charset="0"/>
            </a:endParaRPr>
          </a:p>
        </p:txBody>
      </p:sp>
      <p:sp>
        <p:nvSpPr>
          <p:cNvPr id="49" name="TextBox 48">
            <a:extLst>
              <a:ext uri="{FF2B5EF4-FFF2-40B4-BE49-F238E27FC236}">
                <a16:creationId xmlns:a16="http://schemas.microsoft.com/office/drawing/2014/main" id="{70F95DF1-4057-987A-352A-FB230090FC8B}"/>
              </a:ext>
            </a:extLst>
          </p:cNvPr>
          <p:cNvSpPr txBox="1"/>
          <p:nvPr/>
        </p:nvSpPr>
        <p:spPr>
          <a:xfrm>
            <a:off x="4056376" y="6547163"/>
            <a:ext cx="4771154" cy="369332"/>
          </a:xfrm>
          <a:prstGeom prst="rect">
            <a:avLst/>
          </a:prstGeom>
          <a:noFill/>
        </p:spPr>
        <p:txBody>
          <a:bodyPr wrap="square" rtlCol="0">
            <a:spAutoFit/>
          </a:bodyPr>
          <a:lstStyle/>
          <a:p>
            <a:pPr algn="ctr"/>
            <a:r>
              <a:rPr lang="en-IN" dirty="0">
                <a:latin typeface="Constantia" panose="02030602050306030303" pitchFamily="18" charset="0"/>
              </a:rPr>
              <a:t>Thank You For Your Time &amp; Patience</a:t>
            </a:r>
          </a:p>
        </p:txBody>
      </p:sp>
      <p:cxnSp>
        <p:nvCxnSpPr>
          <p:cNvPr id="51" name="Straight Connector 50">
            <a:extLst>
              <a:ext uri="{FF2B5EF4-FFF2-40B4-BE49-F238E27FC236}">
                <a16:creationId xmlns:a16="http://schemas.microsoft.com/office/drawing/2014/main" id="{9AAB2439-10C7-4362-6324-7CFDFA1354A7}"/>
              </a:ext>
            </a:extLst>
          </p:cNvPr>
          <p:cNvCxnSpPr/>
          <p:nvPr/>
        </p:nvCxnSpPr>
        <p:spPr>
          <a:xfrm>
            <a:off x="4729316" y="6916495"/>
            <a:ext cx="3470787"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E76F53DD-93C4-B7FC-8B62-518B657AAE70}"/>
              </a:ext>
            </a:extLst>
          </p:cNvPr>
          <p:cNvSpPr/>
          <p:nvPr/>
        </p:nvSpPr>
        <p:spPr>
          <a:xfrm>
            <a:off x="4670323" y="6896377"/>
            <a:ext cx="58993" cy="47421"/>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Oval 52">
            <a:extLst>
              <a:ext uri="{FF2B5EF4-FFF2-40B4-BE49-F238E27FC236}">
                <a16:creationId xmlns:a16="http://schemas.microsoft.com/office/drawing/2014/main" id="{BB3B023A-5124-B320-2A1C-3C0495BCACAB}"/>
              </a:ext>
            </a:extLst>
          </p:cNvPr>
          <p:cNvSpPr/>
          <p:nvPr/>
        </p:nvSpPr>
        <p:spPr>
          <a:xfrm>
            <a:off x="8200103" y="6892784"/>
            <a:ext cx="58993" cy="47421"/>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38415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D9F6AA32-13C2-415E-B4CB-5A6D2336A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7617163-5303-B741-355D-B84C2A86DB9B}"/>
              </a:ext>
            </a:extLst>
          </p:cNvPr>
          <p:cNvPicPr>
            <a:picLocks noChangeAspect="1"/>
          </p:cNvPicPr>
          <p:nvPr/>
        </p:nvPicPr>
        <p:blipFill>
          <a:blip r:embed="rId2"/>
          <a:srcRect t="25000"/>
          <a:stretch/>
        </p:blipFill>
        <p:spPr>
          <a:xfrm>
            <a:off x="-24560" y="-13816"/>
            <a:ext cx="12216560" cy="6871816"/>
          </a:xfrm>
          <a:prstGeom prst="rect">
            <a:avLst/>
          </a:prstGeom>
        </p:spPr>
      </p:pic>
      <p:sp>
        <p:nvSpPr>
          <p:cNvPr id="10" name="TextBox 7">
            <a:extLst>
              <a:ext uri="{FF2B5EF4-FFF2-40B4-BE49-F238E27FC236}">
                <a16:creationId xmlns:a16="http://schemas.microsoft.com/office/drawing/2014/main" id="{9C905E19-3DD8-3BF6-B73F-83C6AECEBD23}"/>
              </a:ext>
            </a:extLst>
          </p:cNvPr>
          <p:cNvSpPr txBox="1"/>
          <p:nvPr/>
        </p:nvSpPr>
        <p:spPr>
          <a:xfrm>
            <a:off x="2902975" y="153594"/>
            <a:ext cx="6531124" cy="396904"/>
          </a:xfrm>
          <a:prstGeom prst="rect">
            <a:avLst/>
          </a:prstGeom>
        </p:spPr>
        <p:txBody>
          <a:bodyPr wrap="square" lIns="0" tIns="0" rIns="0" bIns="0" rtlCol="0" anchor="t">
            <a:spAutoFit/>
          </a:bodyPr>
          <a:lstStyle/>
          <a:p>
            <a:pPr algn="ctr">
              <a:lnSpc>
                <a:spcPts val="3000"/>
              </a:lnSpc>
              <a:spcBef>
                <a:spcPct val="0"/>
              </a:spcBef>
            </a:pPr>
            <a:r>
              <a:rPr lang="en-US" sz="3000" b="1" dirty="0">
                <a:solidFill>
                  <a:schemeClr val="bg2"/>
                </a:solidFill>
                <a:latin typeface="Constantia" panose="02030602050306030303" pitchFamily="18" charset="0"/>
              </a:rPr>
              <a:t>PROBLEM STATMENT</a:t>
            </a:r>
          </a:p>
        </p:txBody>
      </p:sp>
      <p:sp>
        <p:nvSpPr>
          <p:cNvPr id="11" name="TextBox 10">
            <a:extLst>
              <a:ext uri="{FF2B5EF4-FFF2-40B4-BE49-F238E27FC236}">
                <a16:creationId xmlns:a16="http://schemas.microsoft.com/office/drawing/2014/main" id="{16896652-D7A3-E86B-9667-8FAFDEFEA8D6}"/>
              </a:ext>
            </a:extLst>
          </p:cNvPr>
          <p:cNvSpPr txBox="1"/>
          <p:nvPr/>
        </p:nvSpPr>
        <p:spPr>
          <a:xfrm>
            <a:off x="1884059" y="979334"/>
            <a:ext cx="10196051" cy="923330"/>
          </a:xfrm>
          <a:prstGeom prst="rect">
            <a:avLst/>
          </a:prstGeom>
          <a:noFill/>
        </p:spPr>
        <p:txBody>
          <a:bodyPr wrap="square" rtlCol="0">
            <a:spAutoFit/>
          </a:bodyPr>
          <a:lstStyle/>
          <a:p>
            <a:r>
              <a:rPr lang="en-US" dirty="0">
                <a:latin typeface="Constantia" panose="02030602050306030303" pitchFamily="18" charset="0"/>
                <a:cs typeface="Times New Roman" panose="02020603050405020304" pitchFamily="18" charset="0"/>
              </a:rPr>
              <a:t>AtliQ Hardware is Consumer Goods Electronics Company renowned for its global presence, specializes in manufacturing PC’s, Printers, Mouse, Laptops and Desktops.</a:t>
            </a:r>
          </a:p>
          <a:p>
            <a:endParaRPr lang="en-US" dirty="0">
              <a:latin typeface="Constantia" panose="02030602050306030303" pitchFamily="18" charset="0"/>
              <a:cs typeface="Times New Roman" panose="02020603050405020304" pitchFamily="18" charset="0"/>
            </a:endParaRPr>
          </a:p>
        </p:txBody>
      </p:sp>
      <p:grpSp>
        <p:nvGrpSpPr>
          <p:cNvPr id="14" name="Group 13">
            <a:extLst>
              <a:ext uri="{FF2B5EF4-FFF2-40B4-BE49-F238E27FC236}">
                <a16:creationId xmlns:a16="http://schemas.microsoft.com/office/drawing/2014/main" id="{ED96B665-C4D9-098B-C5CD-F00A2D8BBEDC}"/>
              </a:ext>
            </a:extLst>
          </p:cNvPr>
          <p:cNvGrpSpPr/>
          <p:nvPr/>
        </p:nvGrpSpPr>
        <p:grpSpPr>
          <a:xfrm>
            <a:off x="1051595" y="1031988"/>
            <a:ext cx="697036" cy="650778"/>
            <a:chOff x="2475921" y="1204450"/>
            <a:chExt cx="1052805" cy="1068650"/>
          </a:xfrm>
        </p:grpSpPr>
        <p:sp>
          <p:nvSpPr>
            <p:cNvPr id="12" name="Freeform 1">
              <a:extLst>
                <a:ext uri="{FF2B5EF4-FFF2-40B4-BE49-F238E27FC236}">
                  <a16:creationId xmlns:a16="http://schemas.microsoft.com/office/drawing/2014/main" id="{14C127EE-8AB2-166C-3461-2EC8125D78D6}"/>
                </a:ext>
              </a:extLst>
            </p:cNvPr>
            <p:cNvSpPr>
              <a:spLocks noChangeArrowheads="1"/>
            </p:cNvSpPr>
            <p:nvPr/>
          </p:nvSpPr>
          <p:spPr bwMode="auto">
            <a:xfrm rot="14368297">
              <a:off x="2447739" y="1321450"/>
              <a:ext cx="979832" cy="923467"/>
            </a:xfrm>
            <a:custGeom>
              <a:avLst/>
              <a:gdLst>
                <a:gd name="T0" fmla="*/ 4304 w 4320"/>
                <a:gd name="T1" fmla="*/ 2975 h 4385"/>
                <a:gd name="T2" fmla="*/ 4304 w 4320"/>
                <a:gd name="T3" fmla="*/ 2975 h 4385"/>
                <a:gd name="T4" fmla="*/ 4315 w 4320"/>
                <a:gd name="T5" fmla="*/ 2885 h 4385"/>
                <a:gd name="T6" fmla="*/ 4229 w 4320"/>
                <a:gd name="T7" fmla="*/ 2596 h 4385"/>
                <a:gd name="T8" fmla="*/ 4163 w 4320"/>
                <a:gd name="T9" fmla="*/ 2520 h 4385"/>
                <a:gd name="T10" fmla="*/ 2905 w 4320"/>
                <a:gd name="T11" fmla="*/ 1114 h 4385"/>
                <a:gd name="T12" fmla="*/ 1603 w 4320"/>
                <a:gd name="T13" fmla="*/ 145 h 4385"/>
                <a:gd name="T14" fmla="*/ 1596 w 4320"/>
                <a:gd name="T15" fmla="*/ 139 h 4385"/>
                <a:gd name="T16" fmla="*/ 1189 w 4320"/>
                <a:gd name="T17" fmla="*/ 26 h 4385"/>
                <a:gd name="T18" fmla="*/ 1186 w 4320"/>
                <a:gd name="T19" fmla="*/ 27 h 4385"/>
                <a:gd name="T20" fmla="*/ 1173 w 4320"/>
                <a:gd name="T21" fmla="*/ 30 h 4385"/>
                <a:gd name="T22" fmla="*/ 1159 w 4320"/>
                <a:gd name="T23" fmla="*/ 34 h 4385"/>
                <a:gd name="T24" fmla="*/ 1147 w 4320"/>
                <a:gd name="T25" fmla="*/ 37 h 4385"/>
                <a:gd name="T26" fmla="*/ 1140 w 4320"/>
                <a:gd name="T27" fmla="*/ 39 h 4385"/>
                <a:gd name="T28" fmla="*/ 1133 w 4320"/>
                <a:gd name="T29" fmla="*/ 41 h 4385"/>
                <a:gd name="T30" fmla="*/ 1118 w 4320"/>
                <a:gd name="T31" fmla="*/ 46 h 4385"/>
                <a:gd name="T32" fmla="*/ 1105 w 4320"/>
                <a:gd name="T33" fmla="*/ 51 h 4385"/>
                <a:gd name="T34" fmla="*/ 1091 w 4320"/>
                <a:gd name="T35" fmla="*/ 57 h 4385"/>
                <a:gd name="T36" fmla="*/ 1078 w 4320"/>
                <a:gd name="T37" fmla="*/ 63 h 4385"/>
                <a:gd name="T38" fmla="*/ 1064 w 4320"/>
                <a:gd name="T39" fmla="*/ 70 h 4385"/>
                <a:gd name="T40" fmla="*/ 1052 w 4320"/>
                <a:gd name="T41" fmla="*/ 76 h 4385"/>
                <a:gd name="T42" fmla="*/ 1038 w 4320"/>
                <a:gd name="T43" fmla="*/ 84 h 4385"/>
                <a:gd name="T44" fmla="*/ 1026 w 4320"/>
                <a:gd name="T45" fmla="*/ 91 h 4385"/>
                <a:gd name="T46" fmla="*/ 1013 w 4320"/>
                <a:gd name="T47" fmla="*/ 100 h 4385"/>
                <a:gd name="T48" fmla="*/ 1001 w 4320"/>
                <a:gd name="T49" fmla="*/ 108 h 4385"/>
                <a:gd name="T50" fmla="*/ 989 w 4320"/>
                <a:gd name="T51" fmla="*/ 117 h 4385"/>
                <a:gd name="T52" fmla="*/ 978 w 4320"/>
                <a:gd name="T53" fmla="*/ 126 h 4385"/>
                <a:gd name="T54" fmla="*/ 965 w 4320"/>
                <a:gd name="T55" fmla="*/ 136 h 4385"/>
                <a:gd name="T56" fmla="*/ 955 w 4320"/>
                <a:gd name="T57" fmla="*/ 146 h 4385"/>
                <a:gd name="T58" fmla="*/ 943 w 4320"/>
                <a:gd name="T59" fmla="*/ 157 h 4385"/>
                <a:gd name="T60" fmla="*/ 934 w 4320"/>
                <a:gd name="T61" fmla="*/ 166 h 4385"/>
                <a:gd name="T62" fmla="*/ 923 w 4320"/>
                <a:gd name="T63" fmla="*/ 179 h 4385"/>
                <a:gd name="T64" fmla="*/ 913 w 4320"/>
                <a:gd name="T65" fmla="*/ 189 h 4385"/>
                <a:gd name="T66" fmla="*/ 903 w 4320"/>
                <a:gd name="T67" fmla="*/ 202 h 4385"/>
                <a:gd name="T68" fmla="*/ 894 w 4320"/>
                <a:gd name="T69" fmla="*/ 213 h 4385"/>
                <a:gd name="T70" fmla="*/ 885 w 4320"/>
                <a:gd name="T71" fmla="*/ 228 h 4385"/>
                <a:gd name="T72" fmla="*/ 877 w 4320"/>
                <a:gd name="T73" fmla="*/ 239 h 4385"/>
                <a:gd name="T74" fmla="*/ 868 w 4320"/>
                <a:gd name="T75" fmla="*/ 254 h 4385"/>
                <a:gd name="T76" fmla="*/ 861 w 4320"/>
                <a:gd name="T77" fmla="*/ 266 h 4385"/>
                <a:gd name="T78" fmla="*/ 853 w 4320"/>
                <a:gd name="T79" fmla="*/ 283 h 4385"/>
                <a:gd name="T80" fmla="*/ 847 w 4320"/>
                <a:gd name="T81" fmla="*/ 294 h 4385"/>
                <a:gd name="T82" fmla="*/ 839 w 4320"/>
                <a:gd name="T83" fmla="*/ 314 h 4385"/>
                <a:gd name="T84" fmla="*/ 835 w 4320"/>
                <a:gd name="T85" fmla="*/ 324 h 4385"/>
                <a:gd name="T86" fmla="*/ 825 w 4320"/>
                <a:gd name="T87" fmla="*/ 354 h 4385"/>
                <a:gd name="T88" fmla="*/ 825 w 4320"/>
                <a:gd name="T89" fmla="*/ 355 h 4385"/>
                <a:gd name="T90" fmla="*/ 788 w 4320"/>
                <a:gd name="T91" fmla="*/ 455 h 4385"/>
                <a:gd name="T92" fmla="*/ 271 w 4320"/>
                <a:gd name="T93" fmla="*/ 2112 h 4385"/>
                <a:gd name="T94" fmla="*/ 38 w 4320"/>
                <a:gd name="T95" fmla="*/ 3793 h 4385"/>
                <a:gd name="T96" fmla="*/ 38 w 4320"/>
                <a:gd name="T97" fmla="*/ 3795 h 4385"/>
                <a:gd name="T98" fmla="*/ 160 w 4320"/>
                <a:gd name="T99" fmla="*/ 4229 h 4385"/>
                <a:gd name="T100" fmla="*/ 162 w 4320"/>
                <a:gd name="T101" fmla="*/ 4230 h 4385"/>
                <a:gd name="T102" fmla="*/ 179 w 4320"/>
                <a:gd name="T103" fmla="*/ 4246 h 4385"/>
                <a:gd name="T104" fmla="*/ 179 w 4320"/>
                <a:gd name="T105" fmla="*/ 4246 h 4385"/>
                <a:gd name="T106" fmla="*/ 542 w 4320"/>
                <a:gd name="T107" fmla="*/ 4372 h 4385"/>
                <a:gd name="T108" fmla="*/ 583 w 4320"/>
                <a:gd name="T109" fmla="*/ 4367 h 4385"/>
                <a:gd name="T110" fmla="*/ 606 w 4320"/>
                <a:gd name="T111" fmla="*/ 4362 h 4385"/>
                <a:gd name="T112" fmla="*/ 626 w 4320"/>
                <a:gd name="T113" fmla="*/ 4357 h 4385"/>
                <a:gd name="T114" fmla="*/ 642 w 4320"/>
                <a:gd name="T115" fmla="*/ 4352 h 4385"/>
                <a:gd name="T116" fmla="*/ 2507 w 4320"/>
                <a:gd name="T117" fmla="*/ 3879 h 4385"/>
                <a:gd name="T118" fmla="*/ 3981 w 4320"/>
                <a:gd name="T119" fmla="*/ 3324 h 4385"/>
                <a:gd name="T120" fmla="*/ 4010 w 4320"/>
                <a:gd name="T121" fmla="*/ 3314 h 4385"/>
                <a:gd name="T122" fmla="*/ 4295 w 4320"/>
                <a:gd name="T123" fmla="*/ 3010 h 4385"/>
                <a:gd name="T124" fmla="*/ 4296 w 4320"/>
                <a:gd name="T125" fmla="*/ 3005 h 4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20" h="4385">
                  <a:moveTo>
                    <a:pt x="4304" y="2975"/>
                  </a:moveTo>
                  <a:lnTo>
                    <a:pt x="4304" y="2975"/>
                  </a:lnTo>
                  <a:lnTo>
                    <a:pt x="4304" y="2975"/>
                  </a:lnTo>
                  <a:lnTo>
                    <a:pt x="4304" y="2975"/>
                  </a:lnTo>
                  <a:cubicBezTo>
                    <a:pt x="4311" y="2946"/>
                    <a:pt x="4314" y="2916"/>
                    <a:pt x="4315" y="2885"/>
                  </a:cubicBezTo>
                  <a:lnTo>
                    <a:pt x="4315" y="2885"/>
                  </a:lnTo>
                  <a:cubicBezTo>
                    <a:pt x="4319" y="2786"/>
                    <a:pt x="4292" y="2683"/>
                    <a:pt x="4229" y="2596"/>
                  </a:cubicBezTo>
                  <a:lnTo>
                    <a:pt x="4229" y="2596"/>
                  </a:lnTo>
                  <a:cubicBezTo>
                    <a:pt x="4210" y="2569"/>
                    <a:pt x="4189" y="2544"/>
                    <a:pt x="4163" y="2520"/>
                  </a:cubicBezTo>
                  <a:lnTo>
                    <a:pt x="4163" y="2520"/>
                  </a:lnTo>
                  <a:cubicBezTo>
                    <a:pt x="3864" y="2103"/>
                    <a:pt x="3454" y="1608"/>
                    <a:pt x="2905" y="1114"/>
                  </a:cubicBezTo>
                  <a:lnTo>
                    <a:pt x="2905" y="1114"/>
                  </a:lnTo>
                  <a:cubicBezTo>
                    <a:pt x="2443" y="698"/>
                    <a:pt x="1993" y="382"/>
                    <a:pt x="1603" y="145"/>
                  </a:cubicBezTo>
                  <a:lnTo>
                    <a:pt x="1603" y="145"/>
                  </a:lnTo>
                  <a:cubicBezTo>
                    <a:pt x="1603" y="144"/>
                    <a:pt x="1600" y="142"/>
                    <a:pt x="1596" y="139"/>
                  </a:cubicBezTo>
                  <a:lnTo>
                    <a:pt x="1596" y="139"/>
                  </a:lnTo>
                  <a:cubicBezTo>
                    <a:pt x="1477" y="33"/>
                    <a:pt x="1327" y="0"/>
                    <a:pt x="1189" y="26"/>
                  </a:cubicBezTo>
                  <a:lnTo>
                    <a:pt x="1189" y="26"/>
                  </a:lnTo>
                  <a:cubicBezTo>
                    <a:pt x="1188" y="27"/>
                    <a:pt x="1187" y="27"/>
                    <a:pt x="1186" y="27"/>
                  </a:cubicBezTo>
                  <a:lnTo>
                    <a:pt x="1186" y="27"/>
                  </a:lnTo>
                  <a:cubicBezTo>
                    <a:pt x="1182" y="28"/>
                    <a:pt x="1177" y="29"/>
                    <a:pt x="1173" y="30"/>
                  </a:cubicBezTo>
                  <a:lnTo>
                    <a:pt x="1173" y="30"/>
                  </a:lnTo>
                  <a:cubicBezTo>
                    <a:pt x="1168" y="31"/>
                    <a:pt x="1163" y="33"/>
                    <a:pt x="1159" y="34"/>
                  </a:cubicBezTo>
                  <a:lnTo>
                    <a:pt x="1159" y="34"/>
                  </a:lnTo>
                  <a:cubicBezTo>
                    <a:pt x="1155" y="35"/>
                    <a:pt x="1151" y="35"/>
                    <a:pt x="1147" y="37"/>
                  </a:cubicBezTo>
                  <a:lnTo>
                    <a:pt x="1147" y="37"/>
                  </a:lnTo>
                  <a:cubicBezTo>
                    <a:pt x="1145" y="37"/>
                    <a:pt x="1142" y="38"/>
                    <a:pt x="1140" y="39"/>
                  </a:cubicBezTo>
                  <a:lnTo>
                    <a:pt x="1140" y="39"/>
                  </a:lnTo>
                  <a:cubicBezTo>
                    <a:pt x="1137" y="40"/>
                    <a:pt x="1135" y="40"/>
                    <a:pt x="1133" y="41"/>
                  </a:cubicBezTo>
                  <a:lnTo>
                    <a:pt x="1133" y="41"/>
                  </a:lnTo>
                  <a:cubicBezTo>
                    <a:pt x="1128" y="43"/>
                    <a:pt x="1123" y="45"/>
                    <a:pt x="1118" y="46"/>
                  </a:cubicBezTo>
                  <a:lnTo>
                    <a:pt x="1118" y="46"/>
                  </a:lnTo>
                  <a:cubicBezTo>
                    <a:pt x="1114" y="48"/>
                    <a:pt x="1110" y="50"/>
                    <a:pt x="1105" y="51"/>
                  </a:cubicBezTo>
                  <a:lnTo>
                    <a:pt x="1105" y="51"/>
                  </a:lnTo>
                  <a:cubicBezTo>
                    <a:pt x="1100" y="53"/>
                    <a:pt x="1096" y="55"/>
                    <a:pt x="1091" y="57"/>
                  </a:cubicBezTo>
                  <a:lnTo>
                    <a:pt x="1091" y="57"/>
                  </a:lnTo>
                  <a:cubicBezTo>
                    <a:pt x="1086" y="59"/>
                    <a:pt x="1082" y="61"/>
                    <a:pt x="1078" y="63"/>
                  </a:cubicBezTo>
                  <a:lnTo>
                    <a:pt x="1078" y="63"/>
                  </a:lnTo>
                  <a:cubicBezTo>
                    <a:pt x="1073" y="65"/>
                    <a:pt x="1069" y="67"/>
                    <a:pt x="1064" y="70"/>
                  </a:cubicBezTo>
                  <a:lnTo>
                    <a:pt x="1064" y="70"/>
                  </a:lnTo>
                  <a:cubicBezTo>
                    <a:pt x="1060" y="72"/>
                    <a:pt x="1055" y="74"/>
                    <a:pt x="1052" y="76"/>
                  </a:cubicBezTo>
                  <a:lnTo>
                    <a:pt x="1052" y="76"/>
                  </a:lnTo>
                  <a:cubicBezTo>
                    <a:pt x="1047" y="78"/>
                    <a:pt x="1042" y="81"/>
                    <a:pt x="1038" y="84"/>
                  </a:cubicBezTo>
                  <a:lnTo>
                    <a:pt x="1038" y="84"/>
                  </a:lnTo>
                  <a:cubicBezTo>
                    <a:pt x="1034" y="86"/>
                    <a:pt x="1030" y="89"/>
                    <a:pt x="1026" y="91"/>
                  </a:cubicBezTo>
                  <a:lnTo>
                    <a:pt x="1026" y="91"/>
                  </a:lnTo>
                  <a:cubicBezTo>
                    <a:pt x="1021" y="94"/>
                    <a:pt x="1017" y="97"/>
                    <a:pt x="1013" y="100"/>
                  </a:cubicBezTo>
                  <a:lnTo>
                    <a:pt x="1013" y="100"/>
                  </a:lnTo>
                  <a:cubicBezTo>
                    <a:pt x="1009" y="102"/>
                    <a:pt x="1005" y="105"/>
                    <a:pt x="1001" y="108"/>
                  </a:cubicBezTo>
                  <a:lnTo>
                    <a:pt x="1001" y="108"/>
                  </a:lnTo>
                  <a:cubicBezTo>
                    <a:pt x="997" y="111"/>
                    <a:pt x="993" y="114"/>
                    <a:pt x="989" y="117"/>
                  </a:cubicBezTo>
                  <a:lnTo>
                    <a:pt x="989" y="117"/>
                  </a:lnTo>
                  <a:cubicBezTo>
                    <a:pt x="985" y="120"/>
                    <a:pt x="981" y="123"/>
                    <a:pt x="978" y="126"/>
                  </a:cubicBezTo>
                  <a:lnTo>
                    <a:pt x="978" y="126"/>
                  </a:lnTo>
                  <a:cubicBezTo>
                    <a:pt x="973" y="129"/>
                    <a:pt x="969" y="133"/>
                    <a:pt x="965" y="136"/>
                  </a:cubicBezTo>
                  <a:lnTo>
                    <a:pt x="965" y="136"/>
                  </a:lnTo>
                  <a:cubicBezTo>
                    <a:pt x="962" y="139"/>
                    <a:pt x="958" y="142"/>
                    <a:pt x="955" y="146"/>
                  </a:cubicBezTo>
                  <a:lnTo>
                    <a:pt x="955" y="146"/>
                  </a:lnTo>
                  <a:cubicBezTo>
                    <a:pt x="951" y="149"/>
                    <a:pt x="947" y="153"/>
                    <a:pt x="943" y="157"/>
                  </a:cubicBezTo>
                  <a:lnTo>
                    <a:pt x="943" y="157"/>
                  </a:lnTo>
                  <a:cubicBezTo>
                    <a:pt x="940" y="160"/>
                    <a:pt x="937" y="163"/>
                    <a:pt x="934" y="166"/>
                  </a:cubicBezTo>
                  <a:lnTo>
                    <a:pt x="934" y="166"/>
                  </a:lnTo>
                  <a:cubicBezTo>
                    <a:pt x="929" y="171"/>
                    <a:pt x="926" y="174"/>
                    <a:pt x="923" y="179"/>
                  </a:cubicBezTo>
                  <a:lnTo>
                    <a:pt x="923" y="179"/>
                  </a:lnTo>
                  <a:cubicBezTo>
                    <a:pt x="919" y="182"/>
                    <a:pt x="916" y="185"/>
                    <a:pt x="913" y="189"/>
                  </a:cubicBezTo>
                  <a:lnTo>
                    <a:pt x="913" y="189"/>
                  </a:lnTo>
                  <a:cubicBezTo>
                    <a:pt x="910" y="193"/>
                    <a:pt x="906" y="198"/>
                    <a:pt x="903" y="202"/>
                  </a:cubicBezTo>
                  <a:lnTo>
                    <a:pt x="903" y="202"/>
                  </a:lnTo>
                  <a:cubicBezTo>
                    <a:pt x="900" y="206"/>
                    <a:pt x="897" y="210"/>
                    <a:pt x="894" y="213"/>
                  </a:cubicBezTo>
                  <a:lnTo>
                    <a:pt x="894" y="213"/>
                  </a:lnTo>
                  <a:cubicBezTo>
                    <a:pt x="891" y="218"/>
                    <a:pt x="888" y="223"/>
                    <a:pt x="885" y="228"/>
                  </a:cubicBezTo>
                  <a:lnTo>
                    <a:pt x="885" y="228"/>
                  </a:lnTo>
                  <a:cubicBezTo>
                    <a:pt x="882" y="231"/>
                    <a:pt x="880" y="235"/>
                    <a:pt x="877" y="239"/>
                  </a:cubicBezTo>
                  <a:lnTo>
                    <a:pt x="877" y="239"/>
                  </a:lnTo>
                  <a:cubicBezTo>
                    <a:pt x="874" y="244"/>
                    <a:pt x="871" y="249"/>
                    <a:pt x="868" y="254"/>
                  </a:cubicBezTo>
                  <a:lnTo>
                    <a:pt x="868" y="254"/>
                  </a:lnTo>
                  <a:cubicBezTo>
                    <a:pt x="866" y="258"/>
                    <a:pt x="863" y="262"/>
                    <a:pt x="861" y="266"/>
                  </a:cubicBezTo>
                  <a:lnTo>
                    <a:pt x="861" y="266"/>
                  </a:lnTo>
                  <a:cubicBezTo>
                    <a:pt x="858" y="271"/>
                    <a:pt x="856" y="277"/>
                    <a:pt x="853" y="283"/>
                  </a:cubicBezTo>
                  <a:lnTo>
                    <a:pt x="853" y="283"/>
                  </a:lnTo>
                  <a:cubicBezTo>
                    <a:pt x="851" y="286"/>
                    <a:pt x="849" y="291"/>
                    <a:pt x="847" y="294"/>
                  </a:cubicBezTo>
                  <a:lnTo>
                    <a:pt x="847" y="294"/>
                  </a:lnTo>
                  <a:cubicBezTo>
                    <a:pt x="844" y="300"/>
                    <a:pt x="842" y="307"/>
                    <a:pt x="839" y="314"/>
                  </a:cubicBezTo>
                  <a:lnTo>
                    <a:pt x="839" y="314"/>
                  </a:lnTo>
                  <a:cubicBezTo>
                    <a:pt x="837" y="317"/>
                    <a:pt x="836" y="321"/>
                    <a:pt x="835" y="324"/>
                  </a:cubicBezTo>
                  <a:lnTo>
                    <a:pt x="835" y="324"/>
                  </a:lnTo>
                  <a:cubicBezTo>
                    <a:pt x="831" y="333"/>
                    <a:pt x="828" y="343"/>
                    <a:pt x="825" y="354"/>
                  </a:cubicBezTo>
                  <a:lnTo>
                    <a:pt x="825" y="354"/>
                  </a:lnTo>
                  <a:cubicBezTo>
                    <a:pt x="825" y="354"/>
                    <a:pt x="825" y="354"/>
                    <a:pt x="825" y="355"/>
                  </a:cubicBezTo>
                  <a:lnTo>
                    <a:pt x="825" y="355"/>
                  </a:lnTo>
                  <a:cubicBezTo>
                    <a:pt x="814" y="389"/>
                    <a:pt x="801" y="422"/>
                    <a:pt x="788" y="455"/>
                  </a:cubicBezTo>
                  <a:lnTo>
                    <a:pt x="788" y="455"/>
                  </a:lnTo>
                  <a:cubicBezTo>
                    <a:pt x="601" y="915"/>
                    <a:pt x="413" y="1470"/>
                    <a:pt x="271" y="2112"/>
                  </a:cubicBezTo>
                  <a:lnTo>
                    <a:pt x="271" y="2112"/>
                  </a:lnTo>
                  <a:cubicBezTo>
                    <a:pt x="131" y="2739"/>
                    <a:pt x="65" y="3309"/>
                    <a:pt x="38" y="3793"/>
                  </a:cubicBezTo>
                  <a:lnTo>
                    <a:pt x="38" y="3793"/>
                  </a:lnTo>
                  <a:cubicBezTo>
                    <a:pt x="38" y="3793"/>
                    <a:pt x="38" y="3794"/>
                    <a:pt x="38" y="3795"/>
                  </a:cubicBezTo>
                  <a:lnTo>
                    <a:pt x="38" y="3795"/>
                  </a:lnTo>
                  <a:cubicBezTo>
                    <a:pt x="0" y="3963"/>
                    <a:pt x="55" y="4120"/>
                    <a:pt x="160" y="4229"/>
                  </a:cubicBezTo>
                  <a:lnTo>
                    <a:pt x="160" y="4229"/>
                  </a:lnTo>
                  <a:cubicBezTo>
                    <a:pt x="161" y="4229"/>
                    <a:pt x="162" y="4230"/>
                    <a:pt x="162" y="4230"/>
                  </a:cubicBezTo>
                  <a:lnTo>
                    <a:pt x="162" y="4230"/>
                  </a:lnTo>
                  <a:cubicBezTo>
                    <a:pt x="168" y="4236"/>
                    <a:pt x="173" y="4241"/>
                    <a:pt x="179" y="4246"/>
                  </a:cubicBezTo>
                  <a:lnTo>
                    <a:pt x="179" y="4246"/>
                  </a:lnTo>
                  <a:lnTo>
                    <a:pt x="179" y="4246"/>
                  </a:lnTo>
                  <a:lnTo>
                    <a:pt x="179" y="4246"/>
                  </a:lnTo>
                  <a:cubicBezTo>
                    <a:pt x="274" y="4334"/>
                    <a:pt x="404" y="4384"/>
                    <a:pt x="542" y="4372"/>
                  </a:cubicBezTo>
                  <a:lnTo>
                    <a:pt x="542" y="4372"/>
                  </a:lnTo>
                  <a:cubicBezTo>
                    <a:pt x="556" y="4371"/>
                    <a:pt x="569" y="4369"/>
                    <a:pt x="583" y="4367"/>
                  </a:cubicBezTo>
                  <a:lnTo>
                    <a:pt x="583" y="4367"/>
                  </a:lnTo>
                  <a:cubicBezTo>
                    <a:pt x="590" y="4366"/>
                    <a:pt x="598" y="4364"/>
                    <a:pt x="606" y="4362"/>
                  </a:cubicBezTo>
                  <a:lnTo>
                    <a:pt x="606" y="4362"/>
                  </a:lnTo>
                  <a:cubicBezTo>
                    <a:pt x="613" y="4361"/>
                    <a:pt x="620" y="4359"/>
                    <a:pt x="626" y="4357"/>
                  </a:cubicBezTo>
                  <a:lnTo>
                    <a:pt x="626" y="4357"/>
                  </a:lnTo>
                  <a:cubicBezTo>
                    <a:pt x="631" y="4356"/>
                    <a:pt x="637" y="4354"/>
                    <a:pt x="642" y="4352"/>
                  </a:cubicBezTo>
                  <a:lnTo>
                    <a:pt x="642" y="4352"/>
                  </a:lnTo>
                  <a:cubicBezTo>
                    <a:pt x="1209" y="4245"/>
                    <a:pt x="1836" y="4094"/>
                    <a:pt x="2507" y="3879"/>
                  </a:cubicBezTo>
                  <a:lnTo>
                    <a:pt x="2507" y="3879"/>
                  </a:lnTo>
                  <a:cubicBezTo>
                    <a:pt x="3047" y="3706"/>
                    <a:pt x="3539" y="3516"/>
                    <a:pt x="3981" y="3324"/>
                  </a:cubicBezTo>
                  <a:lnTo>
                    <a:pt x="3981" y="3324"/>
                  </a:lnTo>
                  <a:cubicBezTo>
                    <a:pt x="3990" y="3321"/>
                    <a:pt x="4000" y="3317"/>
                    <a:pt x="4010" y="3314"/>
                  </a:cubicBezTo>
                  <a:lnTo>
                    <a:pt x="4010" y="3314"/>
                  </a:lnTo>
                  <a:cubicBezTo>
                    <a:pt x="4156" y="3258"/>
                    <a:pt x="4254" y="3142"/>
                    <a:pt x="4295" y="3010"/>
                  </a:cubicBezTo>
                  <a:lnTo>
                    <a:pt x="4295" y="3010"/>
                  </a:lnTo>
                  <a:cubicBezTo>
                    <a:pt x="4295" y="3008"/>
                    <a:pt x="4295" y="3006"/>
                    <a:pt x="4296" y="3005"/>
                  </a:cubicBezTo>
                  <a:lnTo>
                    <a:pt x="4296" y="3005"/>
                  </a:lnTo>
                  <a:cubicBezTo>
                    <a:pt x="4299" y="2995"/>
                    <a:pt x="4302" y="2985"/>
                    <a:pt x="4304" y="2975"/>
                  </a:cubicBezTo>
                </a:path>
              </a:pathLst>
            </a:custGeom>
            <a:solidFill>
              <a:srgbClr val="F5F5F3"/>
            </a:solidFill>
            <a:ln>
              <a:noFill/>
            </a:ln>
            <a:effectLst/>
          </p:spPr>
          <p:txBody>
            <a:bodyPr wrap="none" anchor="ct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endParaRPr lang="en-US"/>
            </a:p>
          </p:txBody>
        </p:sp>
        <p:sp>
          <p:nvSpPr>
            <p:cNvPr id="13" name="Freeform 171">
              <a:extLst>
                <a:ext uri="{FF2B5EF4-FFF2-40B4-BE49-F238E27FC236}">
                  <a16:creationId xmlns:a16="http://schemas.microsoft.com/office/drawing/2014/main" id="{57ABF626-3997-6EE9-31C2-44AB80CF304C}"/>
                </a:ext>
              </a:extLst>
            </p:cNvPr>
            <p:cNvSpPr>
              <a:spLocks noChangeArrowheads="1"/>
            </p:cNvSpPr>
            <p:nvPr/>
          </p:nvSpPr>
          <p:spPr bwMode="auto">
            <a:xfrm rot="2408677">
              <a:off x="2493519" y="1204450"/>
              <a:ext cx="1035207" cy="1006288"/>
            </a:xfrm>
            <a:custGeom>
              <a:avLst/>
              <a:gdLst>
                <a:gd name="T0" fmla="*/ 4304 w 4319"/>
                <a:gd name="T1" fmla="*/ 3839 h 4384"/>
                <a:gd name="T2" fmla="*/ 4303 w 4319"/>
                <a:gd name="T3" fmla="*/ 3836 h 4384"/>
                <a:gd name="T4" fmla="*/ 4299 w 4319"/>
                <a:gd name="T5" fmla="*/ 3805 h 4384"/>
                <a:gd name="T6" fmla="*/ 4293 w 4319"/>
                <a:gd name="T7" fmla="*/ 3771 h 4384"/>
                <a:gd name="T8" fmla="*/ 4039 w 4319"/>
                <a:gd name="T9" fmla="*/ 1901 h 4384"/>
                <a:gd name="T10" fmla="*/ 3505 w 4319"/>
                <a:gd name="T11" fmla="*/ 369 h 4384"/>
                <a:gd name="T12" fmla="*/ 3502 w 4319"/>
                <a:gd name="T13" fmla="*/ 360 h 4384"/>
                <a:gd name="T14" fmla="*/ 3228 w 4319"/>
                <a:gd name="T15" fmla="*/ 39 h 4384"/>
                <a:gd name="T16" fmla="*/ 3225 w 4319"/>
                <a:gd name="T17" fmla="*/ 38 h 4384"/>
                <a:gd name="T18" fmla="*/ 3212 w 4319"/>
                <a:gd name="T19" fmla="*/ 32 h 4384"/>
                <a:gd name="T20" fmla="*/ 3198 w 4319"/>
                <a:gd name="T21" fmla="*/ 28 h 4384"/>
                <a:gd name="T22" fmla="*/ 3188 w 4319"/>
                <a:gd name="T23" fmla="*/ 24 h 4384"/>
                <a:gd name="T24" fmla="*/ 3180 w 4319"/>
                <a:gd name="T25" fmla="*/ 21 h 4384"/>
                <a:gd name="T26" fmla="*/ 3173 w 4319"/>
                <a:gd name="T27" fmla="*/ 19 h 4384"/>
                <a:gd name="T28" fmla="*/ 3158 w 4319"/>
                <a:gd name="T29" fmla="*/ 15 h 4384"/>
                <a:gd name="T30" fmla="*/ 3145 w 4319"/>
                <a:gd name="T31" fmla="*/ 12 h 4384"/>
                <a:gd name="T32" fmla="*/ 3129 w 4319"/>
                <a:gd name="T33" fmla="*/ 8 h 4384"/>
                <a:gd name="T34" fmla="*/ 3115 w 4319"/>
                <a:gd name="T35" fmla="*/ 6 h 4384"/>
                <a:gd name="T36" fmla="*/ 3100 w 4319"/>
                <a:gd name="T37" fmla="*/ 4 h 4384"/>
                <a:gd name="T38" fmla="*/ 3086 w 4319"/>
                <a:gd name="T39" fmla="*/ 2 h 4384"/>
                <a:gd name="T40" fmla="*/ 3071 w 4319"/>
                <a:gd name="T41" fmla="*/ 1 h 4384"/>
                <a:gd name="T42" fmla="*/ 3056 w 4319"/>
                <a:gd name="T43" fmla="*/ 1 h 4384"/>
                <a:gd name="T44" fmla="*/ 3041 w 4319"/>
                <a:gd name="T45" fmla="*/ 0 h 4384"/>
                <a:gd name="T46" fmla="*/ 3026 w 4319"/>
                <a:gd name="T47" fmla="*/ 1 h 4384"/>
                <a:gd name="T48" fmla="*/ 3011 w 4319"/>
                <a:gd name="T49" fmla="*/ 1 h 4384"/>
                <a:gd name="T50" fmla="*/ 2997 w 4319"/>
                <a:gd name="T51" fmla="*/ 2 h 4384"/>
                <a:gd name="T52" fmla="*/ 2981 w 4319"/>
                <a:gd name="T53" fmla="*/ 4 h 4384"/>
                <a:gd name="T54" fmla="*/ 2967 w 4319"/>
                <a:gd name="T55" fmla="*/ 6 h 4384"/>
                <a:gd name="T56" fmla="*/ 2951 w 4319"/>
                <a:gd name="T57" fmla="*/ 8 h 4384"/>
                <a:gd name="T58" fmla="*/ 2938 w 4319"/>
                <a:gd name="T59" fmla="*/ 11 h 4384"/>
                <a:gd name="T60" fmla="*/ 2922 w 4319"/>
                <a:gd name="T61" fmla="*/ 15 h 4384"/>
                <a:gd name="T62" fmla="*/ 2909 w 4319"/>
                <a:gd name="T63" fmla="*/ 19 h 4384"/>
                <a:gd name="T64" fmla="*/ 2893 w 4319"/>
                <a:gd name="T65" fmla="*/ 24 h 4384"/>
                <a:gd name="T66" fmla="*/ 2879 w 4319"/>
                <a:gd name="T67" fmla="*/ 28 h 4384"/>
                <a:gd name="T68" fmla="*/ 2863 w 4319"/>
                <a:gd name="T69" fmla="*/ 34 h 4384"/>
                <a:gd name="T70" fmla="*/ 2850 w 4319"/>
                <a:gd name="T71" fmla="*/ 40 h 4384"/>
                <a:gd name="T72" fmla="*/ 2835 w 4319"/>
                <a:gd name="T73" fmla="*/ 47 h 4384"/>
                <a:gd name="T74" fmla="*/ 2822 w 4319"/>
                <a:gd name="T75" fmla="*/ 53 h 4384"/>
                <a:gd name="T76" fmla="*/ 2806 w 4319"/>
                <a:gd name="T77" fmla="*/ 62 h 4384"/>
                <a:gd name="T78" fmla="*/ 2795 w 4319"/>
                <a:gd name="T79" fmla="*/ 69 h 4384"/>
                <a:gd name="T80" fmla="*/ 2778 w 4319"/>
                <a:gd name="T81" fmla="*/ 80 h 4384"/>
                <a:gd name="T82" fmla="*/ 2768 w 4319"/>
                <a:gd name="T83" fmla="*/ 86 h 4384"/>
                <a:gd name="T84" fmla="*/ 2743 w 4319"/>
                <a:gd name="T85" fmla="*/ 105 h 4384"/>
                <a:gd name="T86" fmla="*/ 2742 w 4319"/>
                <a:gd name="T87" fmla="*/ 106 h 4384"/>
                <a:gd name="T88" fmla="*/ 2655 w 4319"/>
                <a:gd name="T89" fmla="*/ 169 h 4384"/>
                <a:gd name="T90" fmla="*/ 1298 w 4319"/>
                <a:gd name="T91" fmla="*/ 1251 h 4384"/>
                <a:gd name="T92" fmla="*/ 165 w 4319"/>
                <a:gd name="T93" fmla="*/ 2512 h 4384"/>
                <a:gd name="T94" fmla="*/ 157 w 4319"/>
                <a:gd name="T95" fmla="*/ 2519 h 4384"/>
                <a:gd name="T96" fmla="*/ 17 w 4319"/>
                <a:gd name="T97" fmla="*/ 2916 h 4384"/>
                <a:gd name="T98" fmla="*/ 19 w 4319"/>
                <a:gd name="T99" fmla="*/ 2928 h 4384"/>
                <a:gd name="T100" fmla="*/ 20 w 4319"/>
                <a:gd name="T101" fmla="*/ 2940 h 4384"/>
                <a:gd name="T102" fmla="*/ 26 w 4319"/>
                <a:gd name="T103" fmla="*/ 2967 h 4384"/>
                <a:gd name="T104" fmla="*/ 351 w 4319"/>
                <a:gd name="T105" fmla="*/ 3315 h 4384"/>
                <a:gd name="T106" fmla="*/ 2159 w 4319"/>
                <a:gd name="T107" fmla="*/ 3967 h 4384"/>
                <a:gd name="T108" fmla="*/ 3690 w 4319"/>
                <a:gd name="T109" fmla="*/ 4333 h 4384"/>
                <a:gd name="T110" fmla="*/ 4130 w 4319"/>
                <a:gd name="T111" fmla="*/ 4246 h 4384"/>
                <a:gd name="T112" fmla="*/ 4130 w 4319"/>
                <a:gd name="T113" fmla="*/ 4246 h 4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319" h="4384">
                  <a:moveTo>
                    <a:pt x="4304" y="3839"/>
                  </a:moveTo>
                  <a:lnTo>
                    <a:pt x="4304" y="3839"/>
                  </a:lnTo>
                  <a:cubicBezTo>
                    <a:pt x="4304" y="3838"/>
                    <a:pt x="4303" y="3837"/>
                    <a:pt x="4303" y="3836"/>
                  </a:cubicBezTo>
                  <a:lnTo>
                    <a:pt x="4303" y="3836"/>
                  </a:lnTo>
                  <a:cubicBezTo>
                    <a:pt x="4302" y="3826"/>
                    <a:pt x="4301" y="3816"/>
                    <a:pt x="4299" y="3805"/>
                  </a:cubicBezTo>
                  <a:lnTo>
                    <a:pt x="4299" y="3805"/>
                  </a:lnTo>
                  <a:cubicBezTo>
                    <a:pt x="4297" y="3793"/>
                    <a:pt x="4295" y="3782"/>
                    <a:pt x="4293" y="3771"/>
                  </a:cubicBezTo>
                  <a:lnTo>
                    <a:pt x="4293" y="3771"/>
                  </a:lnTo>
                  <a:cubicBezTo>
                    <a:pt x="4278" y="3258"/>
                    <a:pt x="4217" y="2618"/>
                    <a:pt x="4039" y="1901"/>
                  </a:cubicBezTo>
                  <a:lnTo>
                    <a:pt x="4039" y="1901"/>
                  </a:lnTo>
                  <a:cubicBezTo>
                    <a:pt x="3889" y="1298"/>
                    <a:pt x="3694" y="783"/>
                    <a:pt x="3505" y="369"/>
                  </a:cubicBezTo>
                  <a:lnTo>
                    <a:pt x="3505" y="369"/>
                  </a:lnTo>
                  <a:cubicBezTo>
                    <a:pt x="3504" y="368"/>
                    <a:pt x="3503" y="364"/>
                    <a:pt x="3502" y="360"/>
                  </a:cubicBezTo>
                  <a:lnTo>
                    <a:pt x="3502" y="360"/>
                  </a:lnTo>
                  <a:cubicBezTo>
                    <a:pt x="3463" y="206"/>
                    <a:pt x="3357" y="94"/>
                    <a:pt x="3228" y="39"/>
                  </a:cubicBezTo>
                  <a:lnTo>
                    <a:pt x="3228" y="39"/>
                  </a:lnTo>
                  <a:cubicBezTo>
                    <a:pt x="3227" y="39"/>
                    <a:pt x="3226" y="38"/>
                    <a:pt x="3225" y="38"/>
                  </a:cubicBezTo>
                  <a:lnTo>
                    <a:pt x="3225" y="38"/>
                  </a:lnTo>
                  <a:cubicBezTo>
                    <a:pt x="3221" y="36"/>
                    <a:pt x="3217" y="34"/>
                    <a:pt x="3212" y="32"/>
                  </a:cubicBezTo>
                  <a:lnTo>
                    <a:pt x="3212" y="32"/>
                  </a:lnTo>
                  <a:cubicBezTo>
                    <a:pt x="3208" y="31"/>
                    <a:pt x="3203" y="29"/>
                    <a:pt x="3198" y="28"/>
                  </a:cubicBezTo>
                  <a:lnTo>
                    <a:pt x="3198" y="28"/>
                  </a:lnTo>
                  <a:cubicBezTo>
                    <a:pt x="3195" y="26"/>
                    <a:pt x="3192" y="25"/>
                    <a:pt x="3188" y="24"/>
                  </a:cubicBezTo>
                  <a:lnTo>
                    <a:pt x="3188" y="24"/>
                  </a:lnTo>
                  <a:cubicBezTo>
                    <a:pt x="3186" y="23"/>
                    <a:pt x="3182" y="22"/>
                    <a:pt x="3180" y="21"/>
                  </a:cubicBezTo>
                  <a:lnTo>
                    <a:pt x="3180" y="21"/>
                  </a:lnTo>
                  <a:cubicBezTo>
                    <a:pt x="3178" y="20"/>
                    <a:pt x="3175" y="20"/>
                    <a:pt x="3173" y="19"/>
                  </a:cubicBezTo>
                  <a:lnTo>
                    <a:pt x="3173" y="19"/>
                  </a:lnTo>
                  <a:cubicBezTo>
                    <a:pt x="3168" y="18"/>
                    <a:pt x="3163" y="17"/>
                    <a:pt x="3158" y="15"/>
                  </a:cubicBezTo>
                  <a:lnTo>
                    <a:pt x="3158" y="15"/>
                  </a:lnTo>
                  <a:cubicBezTo>
                    <a:pt x="3154" y="14"/>
                    <a:pt x="3149" y="13"/>
                    <a:pt x="3145" y="12"/>
                  </a:cubicBezTo>
                  <a:lnTo>
                    <a:pt x="3145" y="12"/>
                  </a:lnTo>
                  <a:cubicBezTo>
                    <a:pt x="3140" y="11"/>
                    <a:pt x="3134" y="10"/>
                    <a:pt x="3129" y="8"/>
                  </a:cubicBezTo>
                  <a:lnTo>
                    <a:pt x="3129" y="8"/>
                  </a:lnTo>
                  <a:cubicBezTo>
                    <a:pt x="3125" y="8"/>
                    <a:pt x="3120" y="7"/>
                    <a:pt x="3115" y="6"/>
                  </a:cubicBezTo>
                  <a:lnTo>
                    <a:pt x="3115" y="6"/>
                  </a:lnTo>
                  <a:cubicBezTo>
                    <a:pt x="3110" y="6"/>
                    <a:pt x="3105" y="5"/>
                    <a:pt x="3100" y="4"/>
                  </a:cubicBezTo>
                  <a:lnTo>
                    <a:pt x="3100" y="4"/>
                  </a:lnTo>
                  <a:cubicBezTo>
                    <a:pt x="3096" y="4"/>
                    <a:pt x="3091" y="3"/>
                    <a:pt x="3086" y="2"/>
                  </a:cubicBezTo>
                  <a:lnTo>
                    <a:pt x="3086" y="2"/>
                  </a:lnTo>
                  <a:cubicBezTo>
                    <a:pt x="3081" y="2"/>
                    <a:pt x="3076" y="2"/>
                    <a:pt x="3071" y="1"/>
                  </a:cubicBezTo>
                  <a:lnTo>
                    <a:pt x="3071" y="1"/>
                  </a:lnTo>
                  <a:cubicBezTo>
                    <a:pt x="3066" y="1"/>
                    <a:pt x="3061" y="1"/>
                    <a:pt x="3056" y="1"/>
                  </a:cubicBezTo>
                  <a:lnTo>
                    <a:pt x="3056" y="1"/>
                  </a:lnTo>
                  <a:cubicBezTo>
                    <a:pt x="3051" y="1"/>
                    <a:pt x="3046" y="1"/>
                    <a:pt x="3041" y="0"/>
                  </a:cubicBezTo>
                  <a:lnTo>
                    <a:pt x="3041" y="0"/>
                  </a:lnTo>
                  <a:cubicBezTo>
                    <a:pt x="3036" y="0"/>
                    <a:pt x="3031" y="0"/>
                    <a:pt x="3026" y="1"/>
                  </a:cubicBezTo>
                  <a:lnTo>
                    <a:pt x="3026" y="1"/>
                  </a:lnTo>
                  <a:cubicBezTo>
                    <a:pt x="3021" y="1"/>
                    <a:pt x="3016" y="1"/>
                    <a:pt x="3011" y="1"/>
                  </a:cubicBezTo>
                  <a:lnTo>
                    <a:pt x="3011" y="1"/>
                  </a:lnTo>
                  <a:cubicBezTo>
                    <a:pt x="3006" y="1"/>
                    <a:pt x="3002" y="2"/>
                    <a:pt x="2997" y="2"/>
                  </a:cubicBezTo>
                  <a:lnTo>
                    <a:pt x="2997" y="2"/>
                  </a:lnTo>
                  <a:cubicBezTo>
                    <a:pt x="2992" y="2"/>
                    <a:pt x="2986" y="3"/>
                    <a:pt x="2981" y="4"/>
                  </a:cubicBezTo>
                  <a:lnTo>
                    <a:pt x="2981" y="4"/>
                  </a:lnTo>
                  <a:cubicBezTo>
                    <a:pt x="2976" y="4"/>
                    <a:pt x="2972" y="5"/>
                    <a:pt x="2967" y="6"/>
                  </a:cubicBezTo>
                  <a:lnTo>
                    <a:pt x="2967" y="6"/>
                  </a:lnTo>
                  <a:cubicBezTo>
                    <a:pt x="2962" y="7"/>
                    <a:pt x="2957" y="7"/>
                    <a:pt x="2951" y="8"/>
                  </a:cubicBezTo>
                  <a:lnTo>
                    <a:pt x="2951" y="8"/>
                  </a:lnTo>
                  <a:cubicBezTo>
                    <a:pt x="2947" y="9"/>
                    <a:pt x="2942" y="10"/>
                    <a:pt x="2938" y="11"/>
                  </a:cubicBezTo>
                  <a:lnTo>
                    <a:pt x="2938" y="11"/>
                  </a:lnTo>
                  <a:cubicBezTo>
                    <a:pt x="2932" y="12"/>
                    <a:pt x="2927" y="14"/>
                    <a:pt x="2922" y="15"/>
                  </a:cubicBezTo>
                  <a:lnTo>
                    <a:pt x="2922" y="15"/>
                  </a:lnTo>
                  <a:cubicBezTo>
                    <a:pt x="2917" y="17"/>
                    <a:pt x="2913" y="17"/>
                    <a:pt x="2909" y="19"/>
                  </a:cubicBezTo>
                  <a:lnTo>
                    <a:pt x="2909" y="19"/>
                  </a:lnTo>
                  <a:cubicBezTo>
                    <a:pt x="2903" y="20"/>
                    <a:pt x="2898" y="22"/>
                    <a:pt x="2893" y="24"/>
                  </a:cubicBezTo>
                  <a:lnTo>
                    <a:pt x="2893" y="24"/>
                  </a:lnTo>
                  <a:cubicBezTo>
                    <a:pt x="2888" y="25"/>
                    <a:pt x="2883" y="26"/>
                    <a:pt x="2879" y="28"/>
                  </a:cubicBezTo>
                  <a:lnTo>
                    <a:pt x="2879" y="28"/>
                  </a:lnTo>
                  <a:cubicBezTo>
                    <a:pt x="2874" y="30"/>
                    <a:pt x="2869" y="32"/>
                    <a:pt x="2863" y="34"/>
                  </a:cubicBezTo>
                  <a:lnTo>
                    <a:pt x="2863" y="34"/>
                  </a:lnTo>
                  <a:cubicBezTo>
                    <a:pt x="2859" y="36"/>
                    <a:pt x="2855" y="38"/>
                    <a:pt x="2850" y="40"/>
                  </a:cubicBezTo>
                  <a:lnTo>
                    <a:pt x="2850" y="40"/>
                  </a:lnTo>
                  <a:cubicBezTo>
                    <a:pt x="2845" y="42"/>
                    <a:pt x="2840" y="45"/>
                    <a:pt x="2835" y="47"/>
                  </a:cubicBezTo>
                  <a:lnTo>
                    <a:pt x="2835" y="47"/>
                  </a:lnTo>
                  <a:cubicBezTo>
                    <a:pt x="2830" y="49"/>
                    <a:pt x="2826" y="51"/>
                    <a:pt x="2822" y="53"/>
                  </a:cubicBezTo>
                  <a:lnTo>
                    <a:pt x="2822" y="53"/>
                  </a:lnTo>
                  <a:cubicBezTo>
                    <a:pt x="2817" y="56"/>
                    <a:pt x="2811" y="59"/>
                    <a:pt x="2806" y="62"/>
                  </a:cubicBezTo>
                  <a:lnTo>
                    <a:pt x="2806" y="62"/>
                  </a:lnTo>
                  <a:cubicBezTo>
                    <a:pt x="2802" y="64"/>
                    <a:pt x="2798" y="67"/>
                    <a:pt x="2795" y="69"/>
                  </a:cubicBezTo>
                  <a:lnTo>
                    <a:pt x="2795" y="69"/>
                  </a:lnTo>
                  <a:cubicBezTo>
                    <a:pt x="2789" y="72"/>
                    <a:pt x="2783" y="76"/>
                    <a:pt x="2778" y="80"/>
                  </a:cubicBezTo>
                  <a:lnTo>
                    <a:pt x="2778" y="80"/>
                  </a:lnTo>
                  <a:cubicBezTo>
                    <a:pt x="2774" y="82"/>
                    <a:pt x="2771" y="84"/>
                    <a:pt x="2768" y="86"/>
                  </a:cubicBezTo>
                  <a:lnTo>
                    <a:pt x="2768" y="86"/>
                  </a:lnTo>
                  <a:cubicBezTo>
                    <a:pt x="2760" y="92"/>
                    <a:pt x="2751" y="98"/>
                    <a:pt x="2743" y="105"/>
                  </a:cubicBezTo>
                  <a:lnTo>
                    <a:pt x="2743" y="105"/>
                  </a:lnTo>
                  <a:cubicBezTo>
                    <a:pt x="2743" y="106"/>
                    <a:pt x="2742" y="106"/>
                    <a:pt x="2742" y="106"/>
                  </a:cubicBezTo>
                  <a:lnTo>
                    <a:pt x="2742" y="106"/>
                  </a:lnTo>
                  <a:cubicBezTo>
                    <a:pt x="2714" y="128"/>
                    <a:pt x="2685" y="149"/>
                    <a:pt x="2655" y="169"/>
                  </a:cubicBezTo>
                  <a:lnTo>
                    <a:pt x="2655" y="169"/>
                  </a:lnTo>
                  <a:cubicBezTo>
                    <a:pt x="2243" y="445"/>
                    <a:pt x="1776" y="799"/>
                    <a:pt x="1298" y="1251"/>
                  </a:cubicBezTo>
                  <a:lnTo>
                    <a:pt x="1298" y="1251"/>
                  </a:lnTo>
                  <a:cubicBezTo>
                    <a:pt x="831" y="1691"/>
                    <a:pt x="458" y="2126"/>
                    <a:pt x="165" y="2512"/>
                  </a:cubicBezTo>
                  <a:lnTo>
                    <a:pt x="165" y="2512"/>
                  </a:lnTo>
                  <a:cubicBezTo>
                    <a:pt x="163" y="2513"/>
                    <a:pt x="161" y="2515"/>
                    <a:pt x="157" y="2519"/>
                  </a:cubicBezTo>
                  <a:lnTo>
                    <a:pt x="157" y="2519"/>
                  </a:lnTo>
                  <a:cubicBezTo>
                    <a:pt x="44" y="2630"/>
                    <a:pt x="0" y="2777"/>
                    <a:pt x="17" y="2916"/>
                  </a:cubicBezTo>
                  <a:lnTo>
                    <a:pt x="17" y="2916"/>
                  </a:lnTo>
                  <a:cubicBezTo>
                    <a:pt x="17" y="2920"/>
                    <a:pt x="18" y="2924"/>
                    <a:pt x="19" y="2928"/>
                  </a:cubicBezTo>
                  <a:lnTo>
                    <a:pt x="19" y="2928"/>
                  </a:lnTo>
                  <a:cubicBezTo>
                    <a:pt x="19" y="2932"/>
                    <a:pt x="20" y="2936"/>
                    <a:pt x="20" y="2940"/>
                  </a:cubicBezTo>
                  <a:lnTo>
                    <a:pt x="20" y="2940"/>
                  </a:lnTo>
                  <a:cubicBezTo>
                    <a:pt x="22" y="2949"/>
                    <a:pt x="24" y="2958"/>
                    <a:pt x="26" y="2967"/>
                  </a:cubicBezTo>
                  <a:lnTo>
                    <a:pt x="26" y="2967"/>
                  </a:lnTo>
                  <a:cubicBezTo>
                    <a:pt x="62" y="3123"/>
                    <a:pt x="175" y="3261"/>
                    <a:pt x="351" y="3315"/>
                  </a:cubicBezTo>
                  <a:lnTo>
                    <a:pt x="351" y="3315"/>
                  </a:lnTo>
                  <a:cubicBezTo>
                    <a:pt x="878" y="3543"/>
                    <a:pt x="1483" y="3770"/>
                    <a:pt x="2159" y="3967"/>
                  </a:cubicBezTo>
                  <a:lnTo>
                    <a:pt x="2159" y="3967"/>
                  </a:lnTo>
                  <a:cubicBezTo>
                    <a:pt x="2704" y="4126"/>
                    <a:pt x="3217" y="4245"/>
                    <a:pt x="3690" y="4333"/>
                  </a:cubicBezTo>
                  <a:lnTo>
                    <a:pt x="3690" y="4333"/>
                  </a:lnTo>
                  <a:cubicBezTo>
                    <a:pt x="3854" y="4383"/>
                    <a:pt x="4014" y="4341"/>
                    <a:pt x="4130" y="4246"/>
                  </a:cubicBezTo>
                  <a:lnTo>
                    <a:pt x="4130" y="4246"/>
                  </a:lnTo>
                  <a:lnTo>
                    <a:pt x="4130" y="4246"/>
                  </a:lnTo>
                  <a:lnTo>
                    <a:pt x="4130" y="4246"/>
                  </a:lnTo>
                  <a:cubicBezTo>
                    <a:pt x="4247" y="4151"/>
                    <a:pt x="4318" y="4002"/>
                    <a:pt x="4304" y="3839"/>
                  </a:cubicBezTo>
                </a:path>
              </a:pathLst>
            </a:custGeom>
            <a:solidFill>
              <a:srgbClr val="5784AD"/>
            </a:solidFill>
            <a:ln>
              <a:noFill/>
            </a:ln>
            <a:effectLst/>
          </p:spPr>
          <p:txBody>
            <a:bodyPr wrap="none" anchor="ct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endParaRPr lang="en-US"/>
            </a:p>
          </p:txBody>
        </p:sp>
      </p:grpSp>
      <p:grpSp>
        <p:nvGrpSpPr>
          <p:cNvPr id="15" name="Group 14">
            <a:extLst>
              <a:ext uri="{FF2B5EF4-FFF2-40B4-BE49-F238E27FC236}">
                <a16:creationId xmlns:a16="http://schemas.microsoft.com/office/drawing/2014/main" id="{17824B79-3453-952E-6EDC-D1484699D759}"/>
              </a:ext>
            </a:extLst>
          </p:cNvPr>
          <p:cNvGrpSpPr/>
          <p:nvPr/>
        </p:nvGrpSpPr>
        <p:grpSpPr>
          <a:xfrm>
            <a:off x="1006311" y="3135090"/>
            <a:ext cx="765861" cy="739268"/>
            <a:chOff x="2475921" y="1204450"/>
            <a:chExt cx="1052805" cy="1068650"/>
          </a:xfrm>
        </p:grpSpPr>
        <p:sp>
          <p:nvSpPr>
            <p:cNvPr id="16" name="Freeform 1">
              <a:extLst>
                <a:ext uri="{FF2B5EF4-FFF2-40B4-BE49-F238E27FC236}">
                  <a16:creationId xmlns:a16="http://schemas.microsoft.com/office/drawing/2014/main" id="{763567B1-802A-E4D7-6BC4-BEF0A785E9C6}"/>
                </a:ext>
              </a:extLst>
            </p:cNvPr>
            <p:cNvSpPr>
              <a:spLocks noChangeArrowheads="1"/>
            </p:cNvSpPr>
            <p:nvPr/>
          </p:nvSpPr>
          <p:spPr bwMode="auto">
            <a:xfrm rot="14368297">
              <a:off x="2447739" y="1321450"/>
              <a:ext cx="979832" cy="923467"/>
            </a:xfrm>
            <a:custGeom>
              <a:avLst/>
              <a:gdLst>
                <a:gd name="T0" fmla="*/ 4304 w 4320"/>
                <a:gd name="T1" fmla="*/ 2975 h 4385"/>
                <a:gd name="T2" fmla="*/ 4304 w 4320"/>
                <a:gd name="T3" fmla="*/ 2975 h 4385"/>
                <a:gd name="T4" fmla="*/ 4315 w 4320"/>
                <a:gd name="T5" fmla="*/ 2885 h 4385"/>
                <a:gd name="T6" fmla="*/ 4229 w 4320"/>
                <a:gd name="T7" fmla="*/ 2596 h 4385"/>
                <a:gd name="T8" fmla="*/ 4163 w 4320"/>
                <a:gd name="T9" fmla="*/ 2520 h 4385"/>
                <a:gd name="T10" fmla="*/ 2905 w 4320"/>
                <a:gd name="T11" fmla="*/ 1114 h 4385"/>
                <a:gd name="T12" fmla="*/ 1603 w 4320"/>
                <a:gd name="T13" fmla="*/ 145 h 4385"/>
                <a:gd name="T14" fmla="*/ 1596 w 4320"/>
                <a:gd name="T15" fmla="*/ 139 h 4385"/>
                <a:gd name="T16" fmla="*/ 1189 w 4320"/>
                <a:gd name="T17" fmla="*/ 26 h 4385"/>
                <a:gd name="T18" fmla="*/ 1186 w 4320"/>
                <a:gd name="T19" fmla="*/ 27 h 4385"/>
                <a:gd name="T20" fmla="*/ 1173 w 4320"/>
                <a:gd name="T21" fmla="*/ 30 h 4385"/>
                <a:gd name="T22" fmla="*/ 1159 w 4320"/>
                <a:gd name="T23" fmla="*/ 34 h 4385"/>
                <a:gd name="T24" fmla="*/ 1147 w 4320"/>
                <a:gd name="T25" fmla="*/ 37 h 4385"/>
                <a:gd name="T26" fmla="*/ 1140 w 4320"/>
                <a:gd name="T27" fmla="*/ 39 h 4385"/>
                <a:gd name="T28" fmla="*/ 1133 w 4320"/>
                <a:gd name="T29" fmla="*/ 41 h 4385"/>
                <a:gd name="T30" fmla="*/ 1118 w 4320"/>
                <a:gd name="T31" fmla="*/ 46 h 4385"/>
                <a:gd name="T32" fmla="*/ 1105 w 4320"/>
                <a:gd name="T33" fmla="*/ 51 h 4385"/>
                <a:gd name="T34" fmla="*/ 1091 w 4320"/>
                <a:gd name="T35" fmla="*/ 57 h 4385"/>
                <a:gd name="T36" fmla="*/ 1078 w 4320"/>
                <a:gd name="T37" fmla="*/ 63 h 4385"/>
                <a:gd name="T38" fmla="*/ 1064 w 4320"/>
                <a:gd name="T39" fmla="*/ 70 h 4385"/>
                <a:gd name="T40" fmla="*/ 1052 w 4320"/>
                <a:gd name="T41" fmla="*/ 76 h 4385"/>
                <a:gd name="T42" fmla="*/ 1038 w 4320"/>
                <a:gd name="T43" fmla="*/ 84 h 4385"/>
                <a:gd name="T44" fmla="*/ 1026 w 4320"/>
                <a:gd name="T45" fmla="*/ 91 h 4385"/>
                <a:gd name="T46" fmla="*/ 1013 w 4320"/>
                <a:gd name="T47" fmla="*/ 100 h 4385"/>
                <a:gd name="T48" fmla="*/ 1001 w 4320"/>
                <a:gd name="T49" fmla="*/ 108 h 4385"/>
                <a:gd name="T50" fmla="*/ 989 w 4320"/>
                <a:gd name="T51" fmla="*/ 117 h 4385"/>
                <a:gd name="T52" fmla="*/ 978 w 4320"/>
                <a:gd name="T53" fmla="*/ 126 h 4385"/>
                <a:gd name="T54" fmla="*/ 965 w 4320"/>
                <a:gd name="T55" fmla="*/ 136 h 4385"/>
                <a:gd name="T56" fmla="*/ 955 w 4320"/>
                <a:gd name="T57" fmla="*/ 146 h 4385"/>
                <a:gd name="T58" fmla="*/ 943 w 4320"/>
                <a:gd name="T59" fmla="*/ 157 h 4385"/>
                <a:gd name="T60" fmla="*/ 934 w 4320"/>
                <a:gd name="T61" fmla="*/ 166 h 4385"/>
                <a:gd name="T62" fmla="*/ 923 w 4320"/>
                <a:gd name="T63" fmla="*/ 179 h 4385"/>
                <a:gd name="T64" fmla="*/ 913 w 4320"/>
                <a:gd name="T65" fmla="*/ 189 h 4385"/>
                <a:gd name="T66" fmla="*/ 903 w 4320"/>
                <a:gd name="T67" fmla="*/ 202 h 4385"/>
                <a:gd name="T68" fmla="*/ 894 w 4320"/>
                <a:gd name="T69" fmla="*/ 213 h 4385"/>
                <a:gd name="T70" fmla="*/ 885 w 4320"/>
                <a:gd name="T71" fmla="*/ 228 h 4385"/>
                <a:gd name="T72" fmla="*/ 877 w 4320"/>
                <a:gd name="T73" fmla="*/ 239 h 4385"/>
                <a:gd name="T74" fmla="*/ 868 w 4320"/>
                <a:gd name="T75" fmla="*/ 254 h 4385"/>
                <a:gd name="T76" fmla="*/ 861 w 4320"/>
                <a:gd name="T77" fmla="*/ 266 h 4385"/>
                <a:gd name="T78" fmla="*/ 853 w 4320"/>
                <a:gd name="T79" fmla="*/ 283 h 4385"/>
                <a:gd name="T80" fmla="*/ 847 w 4320"/>
                <a:gd name="T81" fmla="*/ 294 h 4385"/>
                <a:gd name="T82" fmla="*/ 839 w 4320"/>
                <a:gd name="T83" fmla="*/ 314 h 4385"/>
                <a:gd name="T84" fmla="*/ 835 w 4320"/>
                <a:gd name="T85" fmla="*/ 324 h 4385"/>
                <a:gd name="T86" fmla="*/ 825 w 4320"/>
                <a:gd name="T87" fmla="*/ 354 h 4385"/>
                <a:gd name="T88" fmla="*/ 825 w 4320"/>
                <a:gd name="T89" fmla="*/ 355 h 4385"/>
                <a:gd name="T90" fmla="*/ 788 w 4320"/>
                <a:gd name="T91" fmla="*/ 455 h 4385"/>
                <a:gd name="T92" fmla="*/ 271 w 4320"/>
                <a:gd name="T93" fmla="*/ 2112 h 4385"/>
                <a:gd name="T94" fmla="*/ 38 w 4320"/>
                <a:gd name="T95" fmla="*/ 3793 h 4385"/>
                <a:gd name="T96" fmla="*/ 38 w 4320"/>
                <a:gd name="T97" fmla="*/ 3795 h 4385"/>
                <a:gd name="T98" fmla="*/ 160 w 4320"/>
                <a:gd name="T99" fmla="*/ 4229 h 4385"/>
                <a:gd name="T100" fmla="*/ 162 w 4320"/>
                <a:gd name="T101" fmla="*/ 4230 h 4385"/>
                <a:gd name="T102" fmla="*/ 179 w 4320"/>
                <a:gd name="T103" fmla="*/ 4246 h 4385"/>
                <a:gd name="T104" fmla="*/ 179 w 4320"/>
                <a:gd name="T105" fmla="*/ 4246 h 4385"/>
                <a:gd name="T106" fmla="*/ 542 w 4320"/>
                <a:gd name="T107" fmla="*/ 4372 h 4385"/>
                <a:gd name="T108" fmla="*/ 583 w 4320"/>
                <a:gd name="T109" fmla="*/ 4367 h 4385"/>
                <a:gd name="T110" fmla="*/ 606 w 4320"/>
                <a:gd name="T111" fmla="*/ 4362 h 4385"/>
                <a:gd name="T112" fmla="*/ 626 w 4320"/>
                <a:gd name="T113" fmla="*/ 4357 h 4385"/>
                <a:gd name="T114" fmla="*/ 642 w 4320"/>
                <a:gd name="T115" fmla="*/ 4352 h 4385"/>
                <a:gd name="T116" fmla="*/ 2507 w 4320"/>
                <a:gd name="T117" fmla="*/ 3879 h 4385"/>
                <a:gd name="T118" fmla="*/ 3981 w 4320"/>
                <a:gd name="T119" fmla="*/ 3324 h 4385"/>
                <a:gd name="T120" fmla="*/ 4010 w 4320"/>
                <a:gd name="T121" fmla="*/ 3314 h 4385"/>
                <a:gd name="T122" fmla="*/ 4295 w 4320"/>
                <a:gd name="T123" fmla="*/ 3010 h 4385"/>
                <a:gd name="T124" fmla="*/ 4296 w 4320"/>
                <a:gd name="T125" fmla="*/ 3005 h 4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20" h="4385">
                  <a:moveTo>
                    <a:pt x="4304" y="2975"/>
                  </a:moveTo>
                  <a:lnTo>
                    <a:pt x="4304" y="2975"/>
                  </a:lnTo>
                  <a:lnTo>
                    <a:pt x="4304" y="2975"/>
                  </a:lnTo>
                  <a:lnTo>
                    <a:pt x="4304" y="2975"/>
                  </a:lnTo>
                  <a:cubicBezTo>
                    <a:pt x="4311" y="2946"/>
                    <a:pt x="4314" y="2916"/>
                    <a:pt x="4315" y="2885"/>
                  </a:cubicBezTo>
                  <a:lnTo>
                    <a:pt x="4315" y="2885"/>
                  </a:lnTo>
                  <a:cubicBezTo>
                    <a:pt x="4319" y="2786"/>
                    <a:pt x="4292" y="2683"/>
                    <a:pt x="4229" y="2596"/>
                  </a:cubicBezTo>
                  <a:lnTo>
                    <a:pt x="4229" y="2596"/>
                  </a:lnTo>
                  <a:cubicBezTo>
                    <a:pt x="4210" y="2569"/>
                    <a:pt x="4189" y="2544"/>
                    <a:pt x="4163" y="2520"/>
                  </a:cubicBezTo>
                  <a:lnTo>
                    <a:pt x="4163" y="2520"/>
                  </a:lnTo>
                  <a:cubicBezTo>
                    <a:pt x="3864" y="2103"/>
                    <a:pt x="3454" y="1608"/>
                    <a:pt x="2905" y="1114"/>
                  </a:cubicBezTo>
                  <a:lnTo>
                    <a:pt x="2905" y="1114"/>
                  </a:lnTo>
                  <a:cubicBezTo>
                    <a:pt x="2443" y="698"/>
                    <a:pt x="1993" y="382"/>
                    <a:pt x="1603" y="145"/>
                  </a:cubicBezTo>
                  <a:lnTo>
                    <a:pt x="1603" y="145"/>
                  </a:lnTo>
                  <a:cubicBezTo>
                    <a:pt x="1603" y="144"/>
                    <a:pt x="1600" y="142"/>
                    <a:pt x="1596" y="139"/>
                  </a:cubicBezTo>
                  <a:lnTo>
                    <a:pt x="1596" y="139"/>
                  </a:lnTo>
                  <a:cubicBezTo>
                    <a:pt x="1477" y="33"/>
                    <a:pt x="1327" y="0"/>
                    <a:pt x="1189" y="26"/>
                  </a:cubicBezTo>
                  <a:lnTo>
                    <a:pt x="1189" y="26"/>
                  </a:lnTo>
                  <a:cubicBezTo>
                    <a:pt x="1188" y="27"/>
                    <a:pt x="1187" y="27"/>
                    <a:pt x="1186" y="27"/>
                  </a:cubicBezTo>
                  <a:lnTo>
                    <a:pt x="1186" y="27"/>
                  </a:lnTo>
                  <a:cubicBezTo>
                    <a:pt x="1182" y="28"/>
                    <a:pt x="1177" y="29"/>
                    <a:pt x="1173" y="30"/>
                  </a:cubicBezTo>
                  <a:lnTo>
                    <a:pt x="1173" y="30"/>
                  </a:lnTo>
                  <a:cubicBezTo>
                    <a:pt x="1168" y="31"/>
                    <a:pt x="1163" y="33"/>
                    <a:pt x="1159" y="34"/>
                  </a:cubicBezTo>
                  <a:lnTo>
                    <a:pt x="1159" y="34"/>
                  </a:lnTo>
                  <a:cubicBezTo>
                    <a:pt x="1155" y="35"/>
                    <a:pt x="1151" y="35"/>
                    <a:pt x="1147" y="37"/>
                  </a:cubicBezTo>
                  <a:lnTo>
                    <a:pt x="1147" y="37"/>
                  </a:lnTo>
                  <a:cubicBezTo>
                    <a:pt x="1145" y="37"/>
                    <a:pt x="1142" y="38"/>
                    <a:pt x="1140" y="39"/>
                  </a:cubicBezTo>
                  <a:lnTo>
                    <a:pt x="1140" y="39"/>
                  </a:lnTo>
                  <a:cubicBezTo>
                    <a:pt x="1137" y="40"/>
                    <a:pt x="1135" y="40"/>
                    <a:pt x="1133" y="41"/>
                  </a:cubicBezTo>
                  <a:lnTo>
                    <a:pt x="1133" y="41"/>
                  </a:lnTo>
                  <a:cubicBezTo>
                    <a:pt x="1128" y="43"/>
                    <a:pt x="1123" y="45"/>
                    <a:pt x="1118" y="46"/>
                  </a:cubicBezTo>
                  <a:lnTo>
                    <a:pt x="1118" y="46"/>
                  </a:lnTo>
                  <a:cubicBezTo>
                    <a:pt x="1114" y="48"/>
                    <a:pt x="1110" y="50"/>
                    <a:pt x="1105" y="51"/>
                  </a:cubicBezTo>
                  <a:lnTo>
                    <a:pt x="1105" y="51"/>
                  </a:lnTo>
                  <a:cubicBezTo>
                    <a:pt x="1100" y="53"/>
                    <a:pt x="1096" y="55"/>
                    <a:pt x="1091" y="57"/>
                  </a:cubicBezTo>
                  <a:lnTo>
                    <a:pt x="1091" y="57"/>
                  </a:lnTo>
                  <a:cubicBezTo>
                    <a:pt x="1086" y="59"/>
                    <a:pt x="1082" y="61"/>
                    <a:pt x="1078" y="63"/>
                  </a:cubicBezTo>
                  <a:lnTo>
                    <a:pt x="1078" y="63"/>
                  </a:lnTo>
                  <a:cubicBezTo>
                    <a:pt x="1073" y="65"/>
                    <a:pt x="1069" y="67"/>
                    <a:pt x="1064" y="70"/>
                  </a:cubicBezTo>
                  <a:lnTo>
                    <a:pt x="1064" y="70"/>
                  </a:lnTo>
                  <a:cubicBezTo>
                    <a:pt x="1060" y="72"/>
                    <a:pt x="1055" y="74"/>
                    <a:pt x="1052" y="76"/>
                  </a:cubicBezTo>
                  <a:lnTo>
                    <a:pt x="1052" y="76"/>
                  </a:lnTo>
                  <a:cubicBezTo>
                    <a:pt x="1047" y="78"/>
                    <a:pt x="1042" y="81"/>
                    <a:pt x="1038" y="84"/>
                  </a:cubicBezTo>
                  <a:lnTo>
                    <a:pt x="1038" y="84"/>
                  </a:lnTo>
                  <a:cubicBezTo>
                    <a:pt x="1034" y="86"/>
                    <a:pt x="1030" y="89"/>
                    <a:pt x="1026" y="91"/>
                  </a:cubicBezTo>
                  <a:lnTo>
                    <a:pt x="1026" y="91"/>
                  </a:lnTo>
                  <a:cubicBezTo>
                    <a:pt x="1021" y="94"/>
                    <a:pt x="1017" y="97"/>
                    <a:pt x="1013" y="100"/>
                  </a:cubicBezTo>
                  <a:lnTo>
                    <a:pt x="1013" y="100"/>
                  </a:lnTo>
                  <a:cubicBezTo>
                    <a:pt x="1009" y="102"/>
                    <a:pt x="1005" y="105"/>
                    <a:pt x="1001" y="108"/>
                  </a:cubicBezTo>
                  <a:lnTo>
                    <a:pt x="1001" y="108"/>
                  </a:lnTo>
                  <a:cubicBezTo>
                    <a:pt x="997" y="111"/>
                    <a:pt x="993" y="114"/>
                    <a:pt x="989" y="117"/>
                  </a:cubicBezTo>
                  <a:lnTo>
                    <a:pt x="989" y="117"/>
                  </a:lnTo>
                  <a:cubicBezTo>
                    <a:pt x="985" y="120"/>
                    <a:pt x="981" y="123"/>
                    <a:pt x="978" y="126"/>
                  </a:cubicBezTo>
                  <a:lnTo>
                    <a:pt x="978" y="126"/>
                  </a:lnTo>
                  <a:cubicBezTo>
                    <a:pt x="973" y="129"/>
                    <a:pt x="969" y="133"/>
                    <a:pt x="965" y="136"/>
                  </a:cubicBezTo>
                  <a:lnTo>
                    <a:pt x="965" y="136"/>
                  </a:lnTo>
                  <a:cubicBezTo>
                    <a:pt x="962" y="139"/>
                    <a:pt x="958" y="142"/>
                    <a:pt x="955" y="146"/>
                  </a:cubicBezTo>
                  <a:lnTo>
                    <a:pt x="955" y="146"/>
                  </a:lnTo>
                  <a:cubicBezTo>
                    <a:pt x="951" y="149"/>
                    <a:pt x="947" y="153"/>
                    <a:pt x="943" y="157"/>
                  </a:cubicBezTo>
                  <a:lnTo>
                    <a:pt x="943" y="157"/>
                  </a:lnTo>
                  <a:cubicBezTo>
                    <a:pt x="940" y="160"/>
                    <a:pt x="937" y="163"/>
                    <a:pt x="934" y="166"/>
                  </a:cubicBezTo>
                  <a:lnTo>
                    <a:pt x="934" y="166"/>
                  </a:lnTo>
                  <a:cubicBezTo>
                    <a:pt x="929" y="171"/>
                    <a:pt x="926" y="174"/>
                    <a:pt x="923" y="179"/>
                  </a:cubicBezTo>
                  <a:lnTo>
                    <a:pt x="923" y="179"/>
                  </a:lnTo>
                  <a:cubicBezTo>
                    <a:pt x="919" y="182"/>
                    <a:pt x="916" y="185"/>
                    <a:pt x="913" y="189"/>
                  </a:cubicBezTo>
                  <a:lnTo>
                    <a:pt x="913" y="189"/>
                  </a:lnTo>
                  <a:cubicBezTo>
                    <a:pt x="910" y="193"/>
                    <a:pt x="906" y="198"/>
                    <a:pt x="903" y="202"/>
                  </a:cubicBezTo>
                  <a:lnTo>
                    <a:pt x="903" y="202"/>
                  </a:lnTo>
                  <a:cubicBezTo>
                    <a:pt x="900" y="206"/>
                    <a:pt x="897" y="210"/>
                    <a:pt x="894" y="213"/>
                  </a:cubicBezTo>
                  <a:lnTo>
                    <a:pt x="894" y="213"/>
                  </a:lnTo>
                  <a:cubicBezTo>
                    <a:pt x="891" y="218"/>
                    <a:pt x="888" y="223"/>
                    <a:pt x="885" y="228"/>
                  </a:cubicBezTo>
                  <a:lnTo>
                    <a:pt x="885" y="228"/>
                  </a:lnTo>
                  <a:cubicBezTo>
                    <a:pt x="882" y="231"/>
                    <a:pt x="880" y="235"/>
                    <a:pt x="877" y="239"/>
                  </a:cubicBezTo>
                  <a:lnTo>
                    <a:pt x="877" y="239"/>
                  </a:lnTo>
                  <a:cubicBezTo>
                    <a:pt x="874" y="244"/>
                    <a:pt x="871" y="249"/>
                    <a:pt x="868" y="254"/>
                  </a:cubicBezTo>
                  <a:lnTo>
                    <a:pt x="868" y="254"/>
                  </a:lnTo>
                  <a:cubicBezTo>
                    <a:pt x="866" y="258"/>
                    <a:pt x="863" y="262"/>
                    <a:pt x="861" y="266"/>
                  </a:cubicBezTo>
                  <a:lnTo>
                    <a:pt x="861" y="266"/>
                  </a:lnTo>
                  <a:cubicBezTo>
                    <a:pt x="858" y="271"/>
                    <a:pt x="856" y="277"/>
                    <a:pt x="853" y="283"/>
                  </a:cubicBezTo>
                  <a:lnTo>
                    <a:pt x="853" y="283"/>
                  </a:lnTo>
                  <a:cubicBezTo>
                    <a:pt x="851" y="286"/>
                    <a:pt x="849" y="291"/>
                    <a:pt x="847" y="294"/>
                  </a:cubicBezTo>
                  <a:lnTo>
                    <a:pt x="847" y="294"/>
                  </a:lnTo>
                  <a:cubicBezTo>
                    <a:pt x="844" y="300"/>
                    <a:pt x="842" y="307"/>
                    <a:pt x="839" y="314"/>
                  </a:cubicBezTo>
                  <a:lnTo>
                    <a:pt x="839" y="314"/>
                  </a:lnTo>
                  <a:cubicBezTo>
                    <a:pt x="837" y="317"/>
                    <a:pt x="836" y="321"/>
                    <a:pt x="835" y="324"/>
                  </a:cubicBezTo>
                  <a:lnTo>
                    <a:pt x="835" y="324"/>
                  </a:lnTo>
                  <a:cubicBezTo>
                    <a:pt x="831" y="333"/>
                    <a:pt x="828" y="343"/>
                    <a:pt x="825" y="354"/>
                  </a:cubicBezTo>
                  <a:lnTo>
                    <a:pt x="825" y="354"/>
                  </a:lnTo>
                  <a:cubicBezTo>
                    <a:pt x="825" y="354"/>
                    <a:pt x="825" y="354"/>
                    <a:pt x="825" y="355"/>
                  </a:cubicBezTo>
                  <a:lnTo>
                    <a:pt x="825" y="355"/>
                  </a:lnTo>
                  <a:cubicBezTo>
                    <a:pt x="814" y="389"/>
                    <a:pt x="801" y="422"/>
                    <a:pt x="788" y="455"/>
                  </a:cubicBezTo>
                  <a:lnTo>
                    <a:pt x="788" y="455"/>
                  </a:lnTo>
                  <a:cubicBezTo>
                    <a:pt x="601" y="915"/>
                    <a:pt x="413" y="1470"/>
                    <a:pt x="271" y="2112"/>
                  </a:cubicBezTo>
                  <a:lnTo>
                    <a:pt x="271" y="2112"/>
                  </a:lnTo>
                  <a:cubicBezTo>
                    <a:pt x="131" y="2739"/>
                    <a:pt x="65" y="3309"/>
                    <a:pt x="38" y="3793"/>
                  </a:cubicBezTo>
                  <a:lnTo>
                    <a:pt x="38" y="3793"/>
                  </a:lnTo>
                  <a:cubicBezTo>
                    <a:pt x="38" y="3793"/>
                    <a:pt x="38" y="3794"/>
                    <a:pt x="38" y="3795"/>
                  </a:cubicBezTo>
                  <a:lnTo>
                    <a:pt x="38" y="3795"/>
                  </a:lnTo>
                  <a:cubicBezTo>
                    <a:pt x="0" y="3963"/>
                    <a:pt x="55" y="4120"/>
                    <a:pt x="160" y="4229"/>
                  </a:cubicBezTo>
                  <a:lnTo>
                    <a:pt x="160" y="4229"/>
                  </a:lnTo>
                  <a:cubicBezTo>
                    <a:pt x="161" y="4229"/>
                    <a:pt x="162" y="4230"/>
                    <a:pt x="162" y="4230"/>
                  </a:cubicBezTo>
                  <a:lnTo>
                    <a:pt x="162" y="4230"/>
                  </a:lnTo>
                  <a:cubicBezTo>
                    <a:pt x="168" y="4236"/>
                    <a:pt x="173" y="4241"/>
                    <a:pt x="179" y="4246"/>
                  </a:cubicBezTo>
                  <a:lnTo>
                    <a:pt x="179" y="4246"/>
                  </a:lnTo>
                  <a:lnTo>
                    <a:pt x="179" y="4246"/>
                  </a:lnTo>
                  <a:lnTo>
                    <a:pt x="179" y="4246"/>
                  </a:lnTo>
                  <a:cubicBezTo>
                    <a:pt x="274" y="4334"/>
                    <a:pt x="404" y="4384"/>
                    <a:pt x="542" y="4372"/>
                  </a:cubicBezTo>
                  <a:lnTo>
                    <a:pt x="542" y="4372"/>
                  </a:lnTo>
                  <a:cubicBezTo>
                    <a:pt x="556" y="4371"/>
                    <a:pt x="569" y="4369"/>
                    <a:pt x="583" y="4367"/>
                  </a:cubicBezTo>
                  <a:lnTo>
                    <a:pt x="583" y="4367"/>
                  </a:lnTo>
                  <a:cubicBezTo>
                    <a:pt x="590" y="4366"/>
                    <a:pt x="598" y="4364"/>
                    <a:pt x="606" y="4362"/>
                  </a:cubicBezTo>
                  <a:lnTo>
                    <a:pt x="606" y="4362"/>
                  </a:lnTo>
                  <a:cubicBezTo>
                    <a:pt x="613" y="4361"/>
                    <a:pt x="620" y="4359"/>
                    <a:pt x="626" y="4357"/>
                  </a:cubicBezTo>
                  <a:lnTo>
                    <a:pt x="626" y="4357"/>
                  </a:lnTo>
                  <a:cubicBezTo>
                    <a:pt x="631" y="4356"/>
                    <a:pt x="637" y="4354"/>
                    <a:pt x="642" y="4352"/>
                  </a:cubicBezTo>
                  <a:lnTo>
                    <a:pt x="642" y="4352"/>
                  </a:lnTo>
                  <a:cubicBezTo>
                    <a:pt x="1209" y="4245"/>
                    <a:pt x="1836" y="4094"/>
                    <a:pt x="2507" y="3879"/>
                  </a:cubicBezTo>
                  <a:lnTo>
                    <a:pt x="2507" y="3879"/>
                  </a:lnTo>
                  <a:cubicBezTo>
                    <a:pt x="3047" y="3706"/>
                    <a:pt x="3539" y="3516"/>
                    <a:pt x="3981" y="3324"/>
                  </a:cubicBezTo>
                  <a:lnTo>
                    <a:pt x="3981" y="3324"/>
                  </a:lnTo>
                  <a:cubicBezTo>
                    <a:pt x="3990" y="3321"/>
                    <a:pt x="4000" y="3317"/>
                    <a:pt x="4010" y="3314"/>
                  </a:cubicBezTo>
                  <a:lnTo>
                    <a:pt x="4010" y="3314"/>
                  </a:lnTo>
                  <a:cubicBezTo>
                    <a:pt x="4156" y="3258"/>
                    <a:pt x="4254" y="3142"/>
                    <a:pt x="4295" y="3010"/>
                  </a:cubicBezTo>
                  <a:lnTo>
                    <a:pt x="4295" y="3010"/>
                  </a:lnTo>
                  <a:cubicBezTo>
                    <a:pt x="4295" y="3008"/>
                    <a:pt x="4295" y="3006"/>
                    <a:pt x="4296" y="3005"/>
                  </a:cubicBezTo>
                  <a:lnTo>
                    <a:pt x="4296" y="3005"/>
                  </a:lnTo>
                  <a:cubicBezTo>
                    <a:pt x="4299" y="2995"/>
                    <a:pt x="4302" y="2985"/>
                    <a:pt x="4304" y="2975"/>
                  </a:cubicBezTo>
                </a:path>
              </a:pathLst>
            </a:custGeom>
            <a:solidFill>
              <a:srgbClr val="F5F5F3"/>
            </a:solidFill>
            <a:ln>
              <a:noFill/>
            </a:ln>
            <a:effectLst/>
          </p:spPr>
          <p:txBody>
            <a:bodyPr wrap="none" anchor="ct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endParaRPr lang="en-US"/>
            </a:p>
          </p:txBody>
        </p:sp>
        <p:sp>
          <p:nvSpPr>
            <p:cNvPr id="17" name="Freeform 171">
              <a:extLst>
                <a:ext uri="{FF2B5EF4-FFF2-40B4-BE49-F238E27FC236}">
                  <a16:creationId xmlns:a16="http://schemas.microsoft.com/office/drawing/2014/main" id="{0FDEC472-BD95-2013-B9A9-CF0F503E01F1}"/>
                </a:ext>
              </a:extLst>
            </p:cNvPr>
            <p:cNvSpPr>
              <a:spLocks noChangeArrowheads="1"/>
            </p:cNvSpPr>
            <p:nvPr/>
          </p:nvSpPr>
          <p:spPr bwMode="auto">
            <a:xfrm rot="2408677">
              <a:off x="2493519" y="1204450"/>
              <a:ext cx="1035207" cy="1006288"/>
            </a:xfrm>
            <a:custGeom>
              <a:avLst/>
              <a:gdLst>
                <a:gd name="T0" fmla="*/ 4304 w 4319"/>
                <a:gd name="T1" fmla="*/ 3839 h 4384"/>
                <a:gd name="T2" fmla="*/ 4303 w 4319"/>
                <a:gd name="T3" fmla="*/ 3836 h 4384"/>
                <a:gd name="T4" fmla="*/ 4299 w 4319"/>
                <a:gd name="T5" fmla="*/ 3805 h 4384"/>
                <a:gd name="T6" fmla="*/ 4293 w 4319"/>
                <a:gd name="T7" fmla="*/ 3771 h 4384"/>
                <a:gd name="T8" fmla="*/ 4039 w 4319"/>
                <a:gd name="T9" fmla="*/ 1901 h 4384"/>
                <a:gd name="T10" fmla="*/ 3505 w 4319"/>
                <a:gd name="T11" fmla="*/ 369 h 4384"/>
                <a:gd name="T12" fmla="*/ 3502 w 4319"/>
                <a:gd name="T13" fmla="*/ 360 h 4384"/>
                <a:gd name="T14" fmla="*/ 3228 w 4319"/>
                <a:gd name="T15" fmla="*/ 39 h 4384"/>
                <a:gd name="T16" fmla="*/ 3225 w 4319"/>
                <a:gd name="T17" fmla="*/ 38 h 4384"/>
                <a:gd name="T18" fmla="*/ 3212 w 4319"/>
                <a:gd name="T19" fmla="*/ 32 h 4384"/>
                <a:gd name="T20" fmla="*/ 3198 w 4319"/>
                <a:gd name="T21" fmla="*/ 28 h 4384"/>
                <a:gd name="T22" fmla="*/ 3188 w 4319"/>
                <a:gd name="T23" fmla="*/ 24 h 4384"/>
                <a:gd name="T24" fmla="*/ 3180 w 4319"/>
                <a:gd name="T25" fmla="*/ 21 h 4384"/>
                <a:gd name="T26" fmla="*/ 3173 w 4319"/>
                <a:gd name="T27" fmla="*/ 19 h 4384"/>
                <a:gd name="T28" fmla="*/ 3158 w 4319"/>
                <a:gd name="T29" fmla="*/ 15 h 4384"/>
                <a:gd name="T30" fmla="*/ 3145 w 4319"/>
                <a:gd name="T31" fmla="*/ 12 h 4384"/>
                <a:gd name="T32" fmla="*/ 3129 w 4319"/>
                <a:gd name="T33" fmla="*/ 8 h 4384"/>
                <a:gd name="T34" fmla="*/ 3115 w 4319"/>
                <a:gd name="T35" fmla="*/ 6 h 4384"/>
                <a:gd name="T36" fmla="*/ 3100 w 4319"/>
                <a:gd name="T37" fmla="*/ 4 h 4384"/>
                <a:gd name="T38" fmla="*/ 3086 w 4319"/>
                <a:gd name="T39" fmla="*/ 2 h 4384"/>
                <a:gd name="T40" fmla="*/ 3071 w 4319"/>
                <a:gd name="T41" fmla="*/ 1 h 4384"/>
                <a:gd name="T42" fmla="*/ 3056 w 4319"/>
                <a:gd name="T43" fmla="*/ 1 h 4384"/>
                <a:gd name="T44" fmla="*/ 3041 w 4319"/>
                <a:gd name="T45" fmla="*/ 0 h 4384"/>
                <a:gd name="T46" fmla="*/ 3026 w 4319"/>
                <a:gd name="T47" fmla="*/ 1 h 4384"/>
                <a:gd name="T48" fmla="*/ 3011 w 4319"/>
                <a:gd name="T49" fmla="*/ 1 h 4384"/>
                <a:gd name="T50" fmla="*/ 2997 w 4319"/>
                <a:gd name="T51" fmla="*/ 2 h 4384"/>
                <a:gd name="T52" fmla="*/ 2981 w 4319"/>
                <a:gd name="T53" fmla="*/ 4 h 4384"/>
                <a:gd name="T54" fmla="*/ 2967 w 4319"/>
                <a:gd name="T55" fmla="*/ 6 h 4384"/>
                <a:gd name="T56" fmla="*/ 2951 w 4319"/>
                <a:gd name="T57" fmla="*/ 8 h 4384"/>
                <a:gd name="T58" fmla="*/ 2938 w 4319"/>
                <a:gd name="T59" fmla="*/ 11 h 4384"/>
                <a:gd name="T60" fmla="*/ 2922 w 4319"/>
                <a:gd name="T61" fmla="*/ 15 h 4384"/>
                <a:gd name="T62" fmla="*/ 2909 w 4319"/>
                <a:gd name="T63" fmla="*/ 19 h 4384"/>
                <a:gd name="T64" fmla="*/ 2893 w 4319"/>
                <a:gd name="T65" fmla="*/ 24 h 4384"/>
                <a:gd name="T66" fmla="*/ 2879 w 4319"/>
                <a:gd name="T67" fmla="*/ 28 h 4384"/>
                <a:gd name="T68" fmla="*/ 2863 w 4319"/>
                <a:gd name="T69" fmla="*/ 34 h 4384"/>
                <a:gd name="T70" fmla="*/ 2850 w 4319"/>
                <a:gd name="T71" fmla="*/ 40 h 4384"/>
                <a:gd name="T72" fmla="*/ 2835 w 4319"/>
                <a:gd name="T73" fmla="*/ 47 h 4384"/>
                <a:gd name="T74" fmla="*/ 2822 w 4319"/>
                <a:gd name="T75" fmla="*/ 53 h 4384"/>
                <a:gd name="T76" fmla="*/ 2806 w 4319"/>
                <a:gd name="T77" fmla="*/ 62 h 4384"/>
                <a:gd name="T78" fmla="*/ 2795 w 4319"/>
                <a:gd name="T79" fmla="*/ 69 h 4384"/>
                <a:gd name="T80" fmla="*/ 2778 w 4319"/>
                <a:gd name="T81" fmla="*/ 80 h 4384"/>
                <a:gd name="T82" fmla="*/ 2768 w 4319"/>
                <a:gd name="T83" fmla="*/ 86 h 4384"/>
                <a:gd name="T84" fmla="*/ 2743 w 4319"/>
                <a:gd name="T85" fmla="*/ 105 h 4384"/>
                <a:gd name="T86" fmla="*/ 2742 w 4319"/>
                <a:gd name="T87" fmla="*/ 106 h 4384"/>
                <a:gd name="T88" fmla="*/ 2655 w 4319"/>
                <a:gd name="T89" fmla="*/ 169 h 4384"/>
                <a:gd name="T90" fmla="*/ 1298 w 4319"/>
                <a:gd name="T91" fmla="*/ 1251 h 4384"/>
                <a:gd name="T92" fmla="*/ 165 w 4319"/>
                <a:gd name="T93" fmla="*/ 2512 h 4384"/>
                <a:gd name="T94" fmla="*/ 157 w 4319"/>
                <a:gd name="T95" fmla="*/ 2519 h 4384"/>
                <a:gd name="T96" fmla="*/ 17 w 4319"/>
                <a:gd name="T97" fmla="*/ 2916 h 4384"/>
                <a:gd name="T98" fmla="*/ 19 w 4319"/>
                <a:gd name="T99" fmla="*/ 2928 h 4384"/>
                <a:gd name="T100" fmla="*/ 20 w 4319"/>
                <a:gd name="T101" fmla="*/ 2940 h 4384"/>
                <a:gd name="T102" fmla="*/ 26 w 4319"/>
                <a:gd name="T103" fmla="*/ 2967 h 4384"/>
                <a:gd name="T104" fmla="*/ 351 w 4319"/>
                <a:gd name="T105" fmla="*/ 3315 h 4384"/>
                <a:gd name="T106" fmla="*/ 2159 w 4319"/>
                <a:gd name="T107" fmla="*/ 3967 h 4384"/>
                <a:gd name="T108" fmla="*/ 3690 w 4319"/>
                <a:gd name="T109" fmla="*/ 4333 h 4384"/>
                <a:gd name="T110" fmla="*/ 4130 w 4319"/>
                <a:gd name="T111" fmla="*/ 4246 h 4384"/>
                <a:gd name="T112" fmla="*/ 4130 w 4319"/>
                <a:gd name="T113" fmla="*/ 4246 h 4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319" h="4384">
                  <a:moveTo>
                    <a:pt x="4304" y="3839"/>
                  </a:moveTo>
                  <a:lnTo>
                    <a:pt x="4304" y="3839"/>
                  </a:lnTo>
                  <a:cubicBezTo>
                    <a:pt x="4304" y="3838"/>
                    <a:pt x="4303" y="3837"/>
                    <a:pt x="4303" y="3836"/>
                  </a:cubicBezTo>
                  <a:lnTo>
                    <a:pt x="4303" y="3836"/>
                  </a:lnTo>
                  <a:cubicBezTo>
                    <a:pt x="4302" y="3826"/>
                    <a:pt x="4301" y="3816"/>
                    <a:pt x="4299" y="3805"/>
                  </a:cubicBezTo>
                  <a:lnTo>
                    <a:pt x="4299" y="3805"/>
                  </a:lnTo>
                  <a:cubicBezTo>
                    <a:pt x="4297" y="3793"/>
                    <a:pt x="4295" y="3782"/>
                    <a:pt x="4293" y="3771"/>
                  </a:cubicBezTo>
                  <a:lnTo>
                    <a:pt x="4293" y="3771"/>
                  </a:lnTo>
                  <a:cubicBezTo>
                    <a:pt x="4278" y="3258"/>
                    <a:pt x="4217" y="2618"/>
                    <a:pt x="4039" y="1901"/>
                  </a:cubicBezTo>
                  <a:lnTo>
                    <a:pt x="4039" y="1901"/>
                  </a:lnTo>
                  <a:cubicBezTo>
                    <a:pt x="3889" y="1298"/>
                    <a:pt x="3694" y="783"/>
                    <a:pt x="3505" y="369"/>
                  </a:cubicBezTo>
                  <a:lnTo>
                    <a:pt x="3505" y="369"/>
                  </a:lnTo>
                  <a:cubicBezTo>
                    <a:pt x="3504" y="368"/>
                    <a:pt x="3503" y="364"/>
                    <a:pt x="3502" y="360"/>
                  </a:cubicBezTo>
                  <a:lnTo>
                    <a:pt x="3502" y="360"/>
                  </a:lnTo>
                  <a:cubicBezTo>
                    <a:pt x="3463" y="206"/>
                    <a:pt x="3357" y="94"/>
                    <a:pt x="3228" y="39"/>
                  </a:cubicBezTo>
                  <a:lnTo>
                    <a:pt x="3228" y="39"/>
                  </a:lnTo>
                  <a:cubicBezTo>
                    <a:pt x="3227" y="39"/>
                    <a:pt x="3226" y="38"/>
                    <a:pt x="3225" y="38"/>
                  </a:cubicBezTo>
                  <a:lnTo>
                    <a:pt x="3225" y="38"/>
                  </a:lnTo>
                  <a:cubicBezTo>
                    <a:pt x="3221" y="36"/>
                    <a:pt x="3217" y="34"/>
                    <a:pt x="3212" y="32"/>
                  </a:cubicBezTo>
                  <a:lnTo>
                    <a:pt x="3212" y="32"/>
                  </a:lnTo>
                  <a:cubicBezTo>
                    <a:pt x="3208" y="31"/>
                    <a:pt x="3203" y="29"/>
                    <a:pt x="3198" y="28"/>
                  </a:cubicBezTo>
                  <a:lnTo>
                    <a:pt x="3198" y="28"/>
                  </a:lnTo>
                  <a:cubicBezTo>
                    <a:pt x="3195" y="26"/>
                    <a:pt x="3192" y="25"/>
                    <a:pt x="3188" y="24"/>
                  </a:cubicBezTo>
                  <a:lnTo>
                    <a:pt x="3188" y="24"/>
                  </a:lnTo>
                  <a:cubicBezTo>
                    <a:pt x="3186" y="23"/>
                    <a:pt x="3182" y="22"/>
                    <a:pt x="3180" y="21"/>
                  </a:cubicBezTo>
                  <a:lnTo>
                    <a:pt x="3180" y="21"/>
                  </a:lnTo>
                  <a:cubicBezTo>
                    <a:pt x="3178" y="20"/>
                    <a:pt x="3175" y="20"/>
                    <a:pt x="3173" y="19"/>
                  </a:cubicBezTo>
                  <a:lnTo>
                    <a:pt x="3173" y="19"/>
                  </a:lnTo>
                  <a:cubicBezTo>
                    <a:pt x="3168" y="18"/>
                    <a:pt x="3163" y="17"/>
                    <a:pt x="3158" y="15"/>
                  </a:cubicBezTo>
                  <a:lnTo>
                    <a:pt x="3158" y="15"/>
                  </a:lnTo>
                  <a:cubicBezTo>
                    <a:pt x="3154" y="14"/>
                    <a:pt x="3149" y="13"/>
                    <a:pt x="3145" y="12"/>
                  </a:cubicBezTo>
                  <a:lnTo>
                    <a:pt x="3145" y="12"/>
                  </a:lnTo>
                  <a:cubicBezTo>
                    <a:pt x="3140" y="11"/>
                    <a:pt x="3134" y="10"/>
                    <a:pt x="3129" y="8"/>
                  </a:cubicBezTo>
                  <a:lnTo>
                    <a:pt x="3129" y="8"/>
                  </a:lnTo>
                  <a:cubicBezTo>
                    <a:pt x="3125" y="8"/>
                    <a:pt x="3120" y="7"/>
                    <a:pt x="3115" y="6"/>
                  </a:cubicBezTo>
                  <a:lnTo>
                    <a:pt x="3115" y="6"/>
                  </a:lnTo>
                  <a:cubicBezTo>
                    <a:pt x="3110" y="6"/>
                    <a:pt x="3105" y="5"/>
                    <a:pt x="3100" y="4"/>
                  </a:cubicBezTo>
                  <a:lnTo>
                    <a:pt x="3100" y="4"/>
                  </a:lnTo>
                  <a:cubicBezTo>
                    <a:pt x="3096" y="4"/>
                    <a:pt x="3091" y="3"/>
                    <a:pt x="3086" y="2"/>
                  </a:cubicBezTo>
                  <a:lnTo>
                    <a:pt x="3086" y="2"/>
                  </a:lnTo>
                  <a:cubicBezTo>
                    <a:pt x="3081" y="2"/>
                    <a:pt x="3076" y="2"/>
                    <a:pt x="3071" y="1"/>
                  </a:cubicBezTo>
                  <a:lnTo>
                    <a:pt x="3071" y="1"/>
                  </a:lnTo>
                  <a:cubicBezTo>
                    <a:pt x="3066" y="1"/>
                    <a:pt x="3061" y="1"/>
                    <a:pt x="3056" y="1"/>
                  </a:cubicBezTo>
                  <a:lnTo>
                    <a:pt x="3056" y="1"/>
                  </a:lnTo>
                  <a:cubicBezTo>
                    <a:pt x="3051" y="1"/>
                    <a:pt x="3046" y="1"/>
                    <a:pt x="3041" y="0"/>
                  </a:cubicBezTo>
                  <a:lnTo>
                    <a:pt x="3041" y="0"/>
                  </a:lnTo>
                  <a:cubicBezTo>
                    <a:pt x="3036" y="0"/>
                    <a:pt x="3031" y="0"/>
                    <a:pt x="3026" y="1"/>
                  </a:cubicBezTo>
                  <a:lnTo>
                    <a:pt x="3026" y="1"/>
                  </a:lnTo>
                  <a:cubicBezTo>
                    <a:pt x="3021" y="1"/>
                    <a:pt x="3016" y="1"/>
                    <a:pt x="3011" y="1"/>
                  </a:cubicBezTo>
                  <a:lnTo>
                    <a:pt x="3011" y="1"/>
                  </a:lnTo>
                  <a:cubicBezTo>
                    <a:pt x="3006" y="1"/>
                    <a:pt x="3002" y="2"/>
                    <a:pt x="2997" y="2"/>
                  </a:cubicBezTo>
                  <a:lnTo>
                    <a:pt x="2997" y="2"/>
                  </a:lnTo>
                  <a:cubicBezTo>
                    <a:pt x="2992" y="2"/>
                    <a:pt x="2986" y="3"/>
                    <a:pt x="2981" y="4"/>
                  </a:cubicBezTo>
                  <a:lnTo>
                    <a:pt x="2981" y="4"/>
                  </a:lnTo>
                  <a:cubicBezTo>
                    <a:pt x="2976" y="4"/>
                    <a:pt x="2972" y="5"/>
                    <a:pt x="2967" y="6"/>
                  </a:cubicBezTo>
                  <a:lnTo>
                    <a:pt x="2967" y="6"/>
                  </a:lnTo>
                  <a:cubicBezTo>
                    <a:pt x="2962" y="7"/>
                    <a:pt x="2957" y="7"/>
                    <a:pt x="2951" y="8"/>
                  </a:cubicBezTo>
                  <a:lnTo>
                    <a:pt x="2951" y="8"/>
                  </a:lnTo>
                  <a:cubicBezTo>
                    <a:pt x="2947" y="9"/>
                    <a:pt x="2942" y="10"/>
                    <a:pt x="2938" y="11"/>
                  </a:cubicBezTo>
                  <a:lnTo>
                    <a:pt x="2938" y="11"/>
                  </a:lnTo>
                  <a:cubicBezTo>
                    <a:pt x="2932" y="12"/>
                    <a:pt x="2927" y="14"/>
                    <a:pt x="2922" y="15"/>
                  </a:cubicBezTo>
                  <a:lnTo>
                    <a:pt x="2922" y="15"/>
                  </a:lnTo>
                  <a:cubicBezTo>
                    <a:pt x="2917" y="17"/>
                    <a:pt x="2913" y="17"/>
                    <a:pt x="2909" y="19"/>
                  </a:cubicBezTo>
                  <a:lnTo>
                    <a:pt x="2909" y="19"/>
                  </a:lnTo>
                  <a:cubicBezTo>
                    <a:pt x="2903" y="20"/>
                    <a:pt x="2898" y="22"/>
                    <a:pt x="2893" y="24"/>
                  </a:cubicBezTo>
                  <a:lnTo>
                    <a:pt x="2893" y="24"/>
                  </a:lnTo>
                  <a:cubicBezTo>
                    <a:pt x="2888" y="25"/>
                    <a:pt x="2883" y="26"/>
                    <a:pt x="2879" y="28"/>
                  </a:cubicBezTo>
                  <a:lnTo>
                    <a:pt x="2879" y="28"/>
                  </a:lnTo>
                  <a:cubicBezTo>
                    <a:pt x="2874" y="30"/>
                    <a:pt x="2869" y="32"/>
                    <a:pt x="2863" y="34"/>
                  </a:cubicBezTo>
                  <a:lnTo>
                    <a:pt x="2863" y="34"/>
                  </a:lnTo>
                  <a:cubicBezTo>
                    <a:pt x="2859" y="36"/>
                    <a:pt x="2855" y="38"/>
                    <a:pt x="2850" y="40"/>
                  </a:cubicBezTo>
                  <a:lnTo>
                    <a:pt x="2850" y="40"/>
                  </a:lnTo>
                  <a:cubicBezTo>
                    <a:pt x="2845" y="42"/>
                    <a:pt x="2840" y="45"/>
                    <a:pt x="2835" y="47"/>
                  </a:cubicBezTo>
                  <a:lnTo>
                    <a:pt x="2835" y="47"/>
                  </a:lnTo>
                  <a:cubicBezTo>
                    <a:pt x="2830" y="49"/>
                    <a:pt x="2826" y="51"/>
                    <a:pt x="2822" y="53"/>
                  </a:cubicBezTo>
                  <a:lnTo>
                    <a:pt x="2822" y="53"/>
                  </a:lnTo>
                  <a:cubicBezTo>
                    <a:pt x="2817" y="56"/>
                    <a:pt x="2811" y="59"/>
                    <a:pt x="2806" y="62"/>
                  </a:cubicBezTo>
                  <a:lnTo>
                    <a:pt x="2806" y="62"/>
                  </a:lnTo>
                  <a:cubicBezTo>
                    <a:pt x="2802" y="64"/>
                    <a:pt x="2798" y="67"/>
                    <a:pt x="2795" y="69"/>
                  </a:cubicBezTo>
                  <a:lnTo>
                    <a:pt x="2795" y="69"/>
                  </a:lnTo>
                  <a:cubicBezTo>
                    <a:pt x="2789" y="72"/>
                    <a:pt x="2783" y="76"/>
                    <a:pt x="2778" y="80"/>
                  </a:cubicBezTo>
                  <a:lnTo>
                    <a:pt x="2778" y="80"/>
                  </a:lnTo>
                  <a:cubicBezTo>
                    <a:pt x="2774" y="82"/>
                    <a:pt x="2771" y="84"/>
                    <a:pt x="2768" y="86"/>
                  </a:cubicBezTo>
                  <a:lnTo>
                    <a:pt x="2768" y="86"/>
                  </a:lnTo>
                  <a:cubicBezTo>
                    <a:pt x="2760" y="92"/>
                    <a:pt x="2751" y="98"/>
                    <a:pt x="2743" y="105"/>
                  </a:cubicBezTo>
                  <a:lnTo>
                    <a:pt x="2743" y="105"/>
                  </a:lnTo>
                  <a:cubicBezTo>
                    <a:pt x="2743" y="106"/>
                    <a:pt x="2742" y="106"/>
                    <a:pt x="2742" y="106"/>
                  </a:cubicBezTo>
                  <a:lnTo>
                    <a:pt x="2742" y="106"/>
                  </a:lnTo>
                  <a:cubicBezTo>
                    <a:pt x="2714" y="128"/>
                    <a:pt x="2685" y="149"/>
                    <a:pt x="2655" y="169"/>
                  </a:cubicBezTo>
                  <a:lnTo>
                    <a:pt x="2655" y="169"/>
                  </a:lnTo>
                  <a:cubicBezTo>
                    <a:pt x="2243" y="445"/>
                    <a:pt x="1776" y="799"/>
                    <a:pt x="1298" y="1251"/>
                  </a:cubicBezTo>
                  <a:lnTo>
                    <a:pt x="1298" y="1251"/>
                  </a:lnTo>
                  <a:cubicBezTo>
                    <a:pt x="831" y="1691"/>
                    <a:pt x="458" y="2126"/>
                    <a:pt x="165" y="2512"/>
                  </a:cubicBezTo>
                  <a:lnTo>
                    <a:pt x="165" y="2512"/>
                  </a:lnTo>
                  <a:cubicBezTo>
                    <a:pt x="163" y="2513"/>
                    <a:pt x="161" y="2515"/>
                    <a:pt x="157" y="2519"/>
                  </a:cubicBezTo>
                  <a:lnTo>
                    <a:pt x="157" y="2519"/>
                  </a:lnTo>
                  <a:cubicBezTo>
                    <a:pt x="44" y="2630"/>
                    <a:pt x="0" y="2777"/>
                    <a:pt x="17" y="2916"/>
                  </a:cubicBezTo>
                  <a:lnTo>
                    <a:pt x="17" y="2916"/>
                  </a:lnTo>
                  <a:cubicBezTo>
                    <a:pt x="17" y="2920"/>
                    <a:pt x="18" y="2924"/>
                    <a:pt x="19" y="2928"/>
                  </a:cubicBezTo>
                  <a:lnTo>
                    <a:pt x="19" y="2928"/>
                  </a:lnTo>
                  <a:cubicBezTo>
                    <a:pt x="19" y="2932"/>
                    <a:pt x="20" y="2936"/>
                    <a:pt x="20" y="2940"/>
                  </a:cubicBezTo>
                  <a:lnTo>
                    <a:pt x="20" y="2940"/>
                  </a:lnTo>
                  <a:cubicBezTo>
                    <a:pt x="22" y="2949"/>
                    <a:pt x="24" y="2958"/>
                    <a:pt x="26" y="2967"/>
                  </a:cubicBezTo>
                  <a:lnTo>
                    <a:pt x="26" y="2967"/>
                  </a:lnTo>
                  <a:cubicBezTo>
                    <a:pt x="62" y="3123"/>
                    <a:pt x="175" y="3261"/>
                    <a:pt x="351" y="3315"/>
                  </a:cubicBezTo>
                  <a:lnTo>
                    <a:pt x="351" y="3315"/>
                  </a:lnTo>
                  <a:cubicBezTo>
                    <a:pt x="878" y="3543"/>
                    <a:pt x="1483" y="3770"/>
                    <a:pt x="2159" y="3967"/>
                  </a:cubicBezTo>
                  <a:lnTo>
                    <a:pt x="2159" y="3967"/>
                  </a:lnTo>
                  <a:cubicBezTo>
                    <a:pt x="2704" y="4126"/>
                    <a:pt x="3217" y="4245"/>
                    <a:pt x="3690" y="4333"/>
                  </a:cubicBezTo>
                  <a:lnTo>
                    <a:pt x="3690" y="4333"/>
                  </a:lnTo>
                  <a:cubicBezTo>
                    <a:pt x="3854" y="4383"/>
                    <a:pt x="4014" y="4341"/>
                    <a:pt x="4130" y="4246"/>
                  </a:cubicBezTo>
                  <a:lnTo>
                    <a:pt x="4130" y="4246"/>
                  </a:lnTo>
                  <a:lnTo>
                    <a:pt x="4130" y="4246"/>
                  </a:lnTo>
                  <a:lnTo>
                    <a:pt x="4130" y="4246"/>
                  </a:lnTo>
                  <a:cubicBezTo>
                    <a:pt x="4247" y="4151"/>
                    <a:pt x="4318" y="4002"/>
                    <a:pt x="4304" y="3839"/>
                  </a:cubicBezTo>
                </a:path>
              </a:pathLst>
            </a:custGeom>
            <a:solidFill>
              <a:srgbClr val="5784AD"/>
            </a:solidFill>
            <a:ln>
              <a:noFill/>
            </a:ln>
            <a:effectLst/>
          </p:spPr>
          <p:txBody>
            <a:bodyPr wrap="none" anchor="ct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endParaRPr lang="en-US"/>
            </a:p>
          </p:txBody>
        </p:sp>
      </p:grpSp>
      <p:sp>
        <p:nvSpPr>
          <p:cNvPr id="18" name="TextBox 17">
            <a:extLst>
              <a:ext uri="{FF2B5EF4-FFF2-40B4-BE49-F238E27FC236}">
                <a16:creationId xmlns:a16="http://schemas.microsoft.com/office/drawing/2014/main" id="{5B7C8698-C4E7-AE2D-3A68-D3AE27AA6010}"/>
              </a:ext>
            </a:extLst>
          </p:cNvPr>
          <p:cNvSpPr txBox="1"/>
          <p:nvPr/>
        </p:nvSpPr>
        <p:spPr>
          <a:xfrm>
            <a:off x="1884059" y="3128629"/>
            <a:ext cx="10196051" cy="1754326"/>
          </a:xfrm>
          <a:prstGeom prst="rect">
            <a:avLst/>
          </a:prstGeom>
          <a:noFill/>
        </p:spPr>
        <p:txBody>
          <a:bodyPr wrap="square" rtlCol="0">
            <a:spAutoFit/>
          </a:bodyPr>
          <a:lstStyle/>
          <a:p>
            <a:r>
              <a:rPr lang="en-US" sz="1800" dirty="0">
                <a:latin typeface="Constantia" panose="02030602050306030303" pitchFamily="18" charset="0"/>
                <a:cs typeface="Times New Roman" panose="02020603050405020304" pitchFamily="18" charset="0"/>
              </a:rPr>
              <a:t>The increase size of Excel files has resulted in performance issues, causing delays and inefficiencies. AtliQ Hardware has initiated a project to address this challenge, forming a team od data analysts. Leveraging MYSQL as the database management system, the team aims to extract valuable insights from the data. These insights will empower the company to improve decision-making and the streamline operations, leading to enhanced overall performance.</a:t>
            </a:r>
            <a:endParaRPr lang="en-IN" sz="1800" dirty="0">
              <a:latin typeface="Constantia" panose="02030602050306030303"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40691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D9F6AA32-13C2-415E-B4CB-5A6D2336A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7617163-5303-B741-355D-B84C2A86DB9B}"/>
              </a:ext>
            </a:extLst>
          </p:cNvPr>
          <p:cNvPicPr>
            <a:picLocks noChangeAspect="1"/>
          </p:cNvPicPr>
          <p:nvPr/>
        </p:nvPicPr>
        <p:blipFill>
          <a:blip r:embed="rId2"/>
          <a:srcRect t="25000"/>
          <a:stretch/>
        </p:blipFill>
        <p:spPr>
          <a:xfrm>
            <a:off x="0" y="0"/>
            <a:ext cx="12216560" cy="6871816"/>
          </a:xfrm>
          <a:prstGeom prst="rect">
            <a:avLst/>
          </a:prstGeom>
        </p:spPr>
      </p:pic>
      <p:sp>
        <p:nvSpPr>
          <p:cNvPr id="2" name="TextBox 7">
            <a:extLst>
              <a:ext uri="{FF2B5EF4-FFF2-40B4-BE49-F238E27FC236}">
                <a16:creationId xmlns:a16="http://schemas.microsoft.com/office/drawing/2014/main" id="{17A3F6BB-8640-F228-6CA5-D78CA6BE3270}"/>
              </a:ext>
            </a:extLst>
          </p:cNvPr>
          <p:cNvSpPr txBox="1"/>
          <p:nvPr/>
        </p:nvSpPr>
        <p:spPr>
          <a:xfrm>
            <a:off x="2815530" y="475648"/>
            <a:ext cx="6934200" cy="781624"/>
          </a:xfrm>
          <a:prstGeom prst="rect">
            <a:avLst/>
          </a:prstGeom>
        </p:spPr>
        <p:txBody>
          <a:bodyPr wrap="square" lIns="0" tIns="0" rIns="0" bIns="0" rtlCol="0" anchor="t">
            <a:spAutoFit/>
          </a:bodyPr>
          <a:lstStyle/>
          <a:p>
            <a:pPr algn="ctr">
              <a:lnSpc>
                <a:spcPts val="3000"/>
              </a:lnSpc>
              <a:spcBef>
                <a:spcPct val="0"/>
              </a:spcBef>
            </a:pPr>
            <a:r>
              <a:rPr lang="en-US" sz="2800" b="1" dirty="0">
                <a:solidFill>
                  <a:schemeClr val="bg2"/>
                </a:solidFill>
                <a:latin typeface="Constantia" panose="02030602050306030303" pitchFamily="18" charset="0"/>
              </a:rPr>
              <a:t>PROJECT OVERVIEW</a:t>
            </a:r>
          </a:p>
          <a:p>
            <a:pPr algn="ctr">
              <a:lnSpc>
                <a:spcPts val="3000"/>
              </a:lnSpc>
              <a:spcBef>
                <a:spcPct val="0"/>
              </a:spcBef>
            </a:pPr>
            <a:endParaRPr lang="en-US" sz="2800" b="1" dirty="0">
              <a:solidFill>
                <a:schemeClr val="bg2"/>
              </a:solidFill>
              <a:latin typeface="Constantia" panose="02030602050306030303" pitchFamily="18" charset="0"/>
            </a:endParaRPr>
          </a:p>
        </p:txBody>
      </p:sp>
      <p:sp>
        <p:nvSpPr>
          <p:cNvPr id="5" name="Freeform 250">
            <a:extLst>
              <a:ext uri="{FF2B5EF4-FFF2-40B4-BE49-F238E27FC236}">
                <a16:creationId xmlns:a16="http://schemas.microsoft.com/office/drawing/2014/main" id="{F4230BCF-BDC8-8EF8-385E-842864FFF37D}"/>
              </a:ext>
            </a:extLst>
          </p:cNvPr>
          <p:cNvSpPr>
            <a:spLocks noChangeArrowheads="1"/>
          </p:cNvSpPr>
          <p:nvPr/>
        </p:nvSpPr>
        <p:spPr bwMode="auto">
          <a:xfrm>
            <a:off x="2667257" y="2139840"/>
            <a:ext cx="9151117" cy="2966030"/>
          </a:xfrm>
          <a:custGeom>
            <a:avLst/>
            <a:gdLst>
              <a:gd name="T0" fmla="*/ 5002 w 5952"/>
              <a:gd name="T1" fmla="*/ 185 h 2269"/>
              <a:gd name="T2" fmla="*/ 5002 w 5952"/>
              <a:gd name="T3" fmla="*/ 0 h 2269"/>
              <a:gd name="T4" fmla="*/ 0 w 5952"/>
              <a:gd name="T5" fmla="*/ 0 h 2269"/>
              <a:gd name="T6" fmla="*/ 0 w 5952"/>
              <a:gd name="T7" fmla="*/ 2268 h 2269"/>
              <a:gd name="T8" fmla="*/ 5002 w 5952"/>
              <a:gd name="T9" fmla="*/ 2268 h 2269"/>
              <a:gd name="T10" fmla="*/ 5002 w 5952"/>
              <a:gd name="T11" fmla="*/ 2084 h 2269"/>
              <a:gd name="T12" fmla="*/ 5002 w 5952"/>
              <a:gd name="T13" fmla="*/ 2084 h 2269"/>
              <a:gd name="T14" fmla="*/ 5951 w 5952"/>
              <a:gd name="T15" fmla="*/ 1134 h 2269"/>
              <a:gd name="T16" fmla="*/ 5951 w 5952"/>
              <a:gd name="T17" fmla="*/ 1134 h 2269"/>
              <a:gd name="T18" fmla="*/ 5002 w 5952"/>
              <a:gd name="T19" fmla="*/ 185 h 2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52" h="2269">
                <a:moveTo>
                  <a:pt x="5002" y="185"/>
                </a:moveTo>
                <a:lnTo>
                  <a:pt x="5002" y="0"/>
                </a:lnTo>
                <a:lnTo>
                  <a:pt x="0" y="0"/>
                </a:lnTo>
                <a:lnTo>
                  <a:pt x="0" y="2268"/>
                </a:lnTo>
                <a:lnTo>
                  <a:pt x="5002" y="2268"/>
                </a:lnTo>
                <a:lnTo>
                  <a:pt x="5002" y="2084"/>
                </a:lnTo>
                <a:lnTo>
                  <a:pt x="5002" y="2084"/>
                </a:lnTo>
                <a:cubicBezTo>
                  <a:pt x="5526" y="2084"/>
                  <a:pt x="5951" y="1659"/>
                  <a:pt x="5951" y="1134"/>
                </a:cubicBezTo>
                <a:lnTo>
                  <a:pt x="5951" y="1134"/>
                </a:lnTo>
                <a:cubicBezTo>
                  <a:pt x="5951" y="610"/>
                  <a:pt x="5526" y="185"/>
                  <a:pt x="5002" y="185"/>
                </a:cubicBezTo>
              </a:path>
            </a:pathLst>
          </a:custGeom>
          <a:solidFill>
            <a:srgbClr val="FFC000"/>
          </a:solidFill>
          <a:ln>
            <a:noFill/>
          </a:ln>
          <a:effectLst/>
        </p:spPr>
        <p:txBody>
          <a:bodyPr wrap="none" anchor="ct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endParaRPr lang="en-US"/>
          </a:p>
        </p:txBody>
      </p:sp>
      <p:sp>
        <p:nvSpPr>
          <p:cNvPr id="6" name="Freeform 253">
            <a:extLst>
              <a:ext uri="{FF2B5EF4-FFF2-40B4-BE49-F238E27FC236}">
                <a16:creationId xmlns:a16="http://schemas.microsoft.com/office/drawing/2014/main" id="{D855CD00-B1E3-3A19-6733-5FC1148B3758}"/>
              </a:ext>
            </a:extLst>
          </p:cNvPr>
          <p:cNvSpPr>
            <a:spLocks noChangeArrowheads="1"/>
          </p:cNvSpPr>
          <p:nvPr/>
        </p:nvSpPr>
        <p:spPr bwMode="auto">
          <a:xfrm>
            <a:off x="2771474" y="2779120"/>
            <a:ext cx="3619775" cy="1687472"/>
          </a:xfrm>
          <a:custGeom>
            <a:avLst/>
            <a:gdLst>
              <a:gd name="T0" fmla="*/ 1706 w 2353"/>
              <a:gd name="T1" fmla="*/ 1293 h 1294"/>
              <a:gd name="T2" fmla="*/ 0 w 2353"/>
              <a:gd name="T3" fmla="*/ 1293 h 1294"/>
              <a:gd name="T4" fmla="*/ 0 w 2353"/>
              <a:gd name="T5" fmla="*/ 0 h 1294"/>
              <a:gd name="T6" fmla="*/ 1706 w 2353"/>
              <a:gd name="T7" fmla="*/ 0 h 1294"/>
              <a:gd name="T8" fmla="*/ 1706 w 2353"/>
              <a:gd name="T9" fmla="*/ 0 h 1294"/>
              <a:gd name="T10" fmla="*/ 2352 w 2353"/>
              <a:gd name="T11" fmla="*/ 646 h 1294"/>
              <a:gd name="T12" fmla="*/ 2352 w 2353"/>
              <a:gd name="T13" fmla="*/ 646 h 1294"/>
              <a:gd name="T14" fmla="*/ 1706 w 2353"/>
              <a:gd name="T15" fmla="*/ 1293 h 12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53" h="1294">
                <a:moveTo>
                  <a:pt x="1706" y="1293"/>
                </a:moveTo>
                <a:lnTo>
                  <a:pt x="0" y="1293"/>
                </a:lnTo>
                <a:lnTo>
                  <a:pt x="0" y="0"/>
                </a:lnTo>
                <a:lnTo>
                  <a:pt x="1706" y="0"/>
                </a:lnTo>
                <a:lnTo>
                  <a:pt x="1706" y="0"/>
                </a:lnTo>
                <a:cubicBezTo>
                  <a:pt x="2063" y="0"/>
                  <a:pt x="2352" y="289"/>
                  <a:pt x="2352" y="646"/>
                </a:cubicBezTo>
                <a:lnTo>
                  <a:pt x="2352" y="646"/>
                </a:lnTo>
                <a:cubicBezTo>
                  <a:pt x="2352" y="1004"/>
                  <a:pt x="2063" y="1293"/>
                  <a:pt x="1706" y="1293"/>
                </a:cubicBezTo>
              </a:path>
            </a:pathLst>
          </a:custGeom>
          <a:solidFill>
            <a:srgbClr val="5B88AF"/>
          </a:solidFill>
          <a:ln>
            <a:noFill/>
          </a:ln>
          <a:effectLst/>
        </p:spPr>
        <p:txBody>
          <a:bodyPr wrap="none" anchor="ct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endParaRPr lang="en-US"/>
          </a:p>
        </p:txBody>
      </p:sp>
      <p:sp>
        <p:nvSpPr>
          <p:cNvPr id="8" name="Freeform 254">
            <a:extLst>
              <a:ext uri="{FF2B5EF4-FFF2-40B4-BE49-F238E27FC236}">
                <a16:creationId xmlns:a16="http://schemas.microsoft.com/office/drawing/2014/main" id="{70E92254-CD07-C089-CD42-F3E6EBAABD61}"/>
              </a:ext>
            </a:extLst>
          </p:cNvPr>
          <p:cNvSpPr>
            <a:spLocks noChangeArrowheads="1"/>
          </p:cNvSpPr>
          <p:nvPr/>
        </p:nvSpPr>
        <p:spPr bwMode="auto">
          <a:xfrm>
            <a:off x="1155271" y="1857633"/>
            <a:ext cx="4155287" cy="3530443"/>
          </a:xfrm>
          <a:custGeom>
            <a:avLst/>
            <a:gdLst>
              <a:gd name="T0" fmla="*/ 2704 w 2705"/>
              <a:gd name="T1" fmla="*/ 1352 h 2705"/>
              <a:gd name="T2" fmla="*/ 2704 w 2705"/>
              <a:gd name="T3" fmla="*/ 1352 h 2705"/>
              <a:gd name="T4" fmla="*/ 1352 w 2705"/>
              <a:gd name="T5" fmla="*/ 2704 h 2705"/>
              <a:gd name="T6" fmla="*/ 1352 w 2705"/>
              <a:gd name="T7" fmla="*/ 2704 h 2705"/>
              <a:gd name="T8" fmla="*/ 0 w 2705"/>
              <a:gd name="T9" fmla="*/ 1352 h 2705"/>
              <a:gd name="T10" fmla="*/ 0 w 2705"/>
              <a:gd name="T11" fmla="*/ 1352 h 2705"/>
              <a:gd name="T12" fmla="*/ 1352 w 2705"/>
              <a:gd name="T13" fmla="*/ 0 h 2705"/>
              <a:gd name="T14" fmla="*/ 1352 w 2705"/>
              <a:gd name="T15" fmla="*/ 0 h 2705"/>
              <a:gd name="T16" fmla="*/ 2704 w 2705"/>
              <a:gd name="T17" fmla="*/ 1352 h 27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05" h="2705">
                <a:moveTo>
                  <a:pt x="2704" y="1352"/>
                </a:moveTo>
                <a:lnTo>
                  <a:pt x="2704" y="1352"/>
                </a:lnTo>
                <a:cubicBezTo>
                  <a:pt x="2704" y="2099"/>
                  <a:pt x="2099" y="2704"/>
                  <a:pt x="1352" y="2704"/>
                </a:cubicBezTo>
                <a:lnTo>
                  <a:pt x="1352" y="2704"/>
                </a:lnTo>
                <a:cubicBezTo>
                  <a:pt x="605" y="2704"/>
                  <a:pt x="0" y="2099"/>
                  <a:pt x="0" y="1352"/>
                </a:cubicBezTo>
                <a:lnTo>
                  <a:pt x="0" y="1352"/>
                </a:lnTo>
                <a:cubicBezTo>
                  <a:pt x="0" y="606"/>
                  <a:pt x="605" y="0"/>
                  <a:pt x="1352" y="0"/>
                </a:cubicBezTo>
                <a:lnTo>
                  <a:pt x="1352" y="0"/>
                </a:lnTo>
                <a:cubicBezTo>
                  <a:pt x="2099" y="0"/>
                  <a:pt x="2704" y="606"/>
                  <a:pt x="2704" y="1352"/>
                </a:cubicBezTo>
              </a:path>
            </a:pathLst>
          </a:custGeom>
          <a:solidFill>
            <a:srgbClr val="FFC000"/>
          </a:solidFill>
          <a:ln>
            <a:noFill/>
          </a:ln>
          <a:effectLst/>
        </p:spPr>
        <p:txBody>
          <a:bodyPr wrap="none" anchor="ct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endParaRPr lang="en-US"/>
          </a:p>
        </p:txBody>
      </p:sp>
      <p:sp>
        <p:nvSpPr>
          <p:cNvPr id="9" name="Freeform 255">
            <a:extLst>
              <a:ext uri="{FF2B5EF4-FFF2-40B4-BE49-F238E27FC236}">
                <a16:creationId xmlns:a16="http://schemas.microsoft.com/office/drawing/2014/main" id="{B9954609-88E8-8D15-4F81-AC65EB971B68}"/>
              </a:ext>
            </a:extLst>
          </p:cNvPr>
          <p:cNvSpPr>
            <a:spLocks noChangeArrowheads="1"/>
          </p:cNvSpPr>
          <p:nvPr/>
        </p:nvSpPr>
        <p:spPr bwMode="auto">
          <a:xfrm>
            <a:off x="1388283" y="2163499"/>
            <a:ext cx="3490980" cy="2966030"/>
          </a:xfrm>
          <a:custGeom>
            <a:avLst/>
            <a:gdLst>
              <a:gd name="T0" fmla="*/ 2268 w 2269"/>
              <a:gd name="T1" fmla="*/ 1134 h 2269"/>
              <a:gd name="T2" fmla="*/ 2268 w 2269"/>
              <a:gd name="T3" fmla="*/ 1134 h 2269"/>
              <a:gd name="T4" fmla="*/ 1134 w 2269"/>
              <a:gd name="T5" fmla="*/ 2268 h 2269"/>
              <a:gd name="T6" fmla="*/ 1134 w 2269"/>
              <a:gd name="T7" fmla="*/ 2268 h 2269"/>
              <a:gd name="T8" fmla="*/ 0 w 2269"/>
              <a:gd name="T9" fmla="*/ 1134 h 2269"/>
              <a:gd name="T10" fmla="*/ 0 w 2269"/>
              <a:gd name="T11" fmla="*/ 1134 h 2269"/>
              <a:gd name="T12" fmla="*/ 1134 w 2269"/>
              <a:gd name="T13" fmla="*/ 0 h 2269"/>
              <a:gd name="T14" fmla="*/ 1134 w 2269"/>
              <a:gd name="T15" fmla="*/ 0 h 2269"/>
              <a:gd name="T16" fmla="*/ 2268 w 2269"/>
              <a:gd name="T17" fmla="*/ 1134 h 2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69" h="2269">
                <a:moveTo>
                  <a:pt x="2268" y="1134"/>
                </a:moveTo>
                <a:lnTo>
                  <a:pt x="2268" y="1134"/>
                </a:lnTo>
                <a:cubicBezTo>
                  <a:pt x="2268" y="1761"/>
                  <a:pt x="1760" y="2268"/>
                  <a:pt x="1134" y="2268"/>
                </a:cubicBezTo>
                <a:lnTo>
                  <a:pt x="1134" y="2268"/>
                </a:lnTo>
                <a:cubicBezTo>
                  <a:pt x="507" y="2268"/>
                  <a:pt x="0" y="1761"/>
                  <a:pt x="0" y="1134"/>
                </a:cubicBezTo>
                <a:lnTo>
                  <a:pt x="0" y="1134"/>
                </a:lnTo>
                <a:cubicBezTo>
                  <a:pt x="0" y="508"/>
                  <a:pt x="507" y="0"/>
                  <a:pt x="1134" y="0"/>
                </a:cubicBezTo>
                <a:lnTo>
                  <a:pt x="1134" y="0"/>
                </a:lnTo>
                <a:cubicBezTo>
                  <a:pt x="1760" y="0"/>
                  <a:pt x="2268" y="508"/>
                  <a:pt x="2268" y="1134"/>
                </a:cubicBezTo>
              </a:path>
            </a:pathLst>
          </a:custGeom>
          <a:noFill/>
          <a:ln w="11160" cap="flat">
            <a:solidFill>
              <a:schemeClr val="bg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endParaRPr lang="en-US"/>
          </a:p>
        </p:txBody>
      </p:sp>
      <p:sp>
        <p:nvSpPr>
          <p:cNvPr id="19" name="Freeform 252">
            <a:extLst>
              <a:ext uri="{FF2B5EF4-FFF2-40B4-BE49-F238E27FC236}">
                <a16:creationId xmlns:a16="http://schemas.microsoft.com/office/drawing/2014/main" id="{B4D6AA72-E250-7A9E-AEC8-62C6DA71F913}"/>
              </a:ext>
            </a:extLst>
          </p:cNvPr>
          <p:cNvSpPr>
            <a:spLocks noChangeArrowheads="1"/>
          </p:cNvSpPr>
          <p:nvPr/>
        </p:nvSpPr>
        <p:spPr bwMode="auto">
          <a:xfrm>
            <a:off x="2882879" y="2281430"/>
            <a:ext cx="8839301" cy="2695345"/>
          </a:xfrm>
          <a:custGeom>
            <a:avLst/>
            <a:gdLst>
              <a:gd name="T0" fmla="*/ 4900 w 5749"/>
              <a:gd name="T1" fmla="*/ 1879 h 2065"/>
              <a:gd name="T2" fmla="*/ 4798 w 5749"/>
              <a:gd name="T3" fmla="*/ 1879 h 2065"/>
              <a:gd name="T4" fmla="*/ 4798 w 5749"/>
              <a:gd name="T5" fmla="*/ 1981 h 2065"/>
              <a:gd name="T6" fmla="*/ 4798 w 5749"/>
              <a:gd name="T7" fmla="*/ 2064 h 2065"/>
              <a:gd name="T8" fmla="*/ 0 w 5749"/>
              <a:gd name="T9" fmla="*/ 2064 h 2065"/>
              <a:gd name="T10" fmla="*/ 0 w 5749"/>
              <a:gd name="T11" fmla="*/ 0 h 2065"/>
              <a:gd name="T12" fmla="*/ 4798 w 5749"/>
              <a:gd name="T13" fmla="*/ 0 h 2065"/>
              <a:gd name="T14" fmla="*/ 4798 w 5749"/>
              <a:gd name="T15" fmla="*/ 82 h 2065"/>
              <a:gd name="T16" fmla="*/ 4798 w 5749"/>
              <a:gd name="T17" fmla="*/ 184 h 2065"/>
              <a:gd name="T18" fmla="*/ 4900 w 5749"/>
              <a:gd name="T19" fmla="*/ 184 h 2065"/>
              <a:gd name="T20" fmla="*/ 4900 w 5749"/>
              <a:gd name="T21" fmla="*/ 184 h 2065"/>
              <a:gd name="T22" fmla="*/ 5748 w 5749"/>
              <a:gd name="T23" fmla="*/ 1031 h 2065"/>
              <a:gd name="T24" fmla="*/ 5748 w 5749"/>
              <a:gd name="T25" fmla="*/ 1031 h 2065"/>
              <a:gd name="T26" fmla="*/ 4900 w 5749"/>
              <a:gd name="T27" fmla="*/ 1879 h 20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49" h="2065">
                <a:moveTo>
                  <a:pt x="4900" y="1879"/>
                </a:moveTo>
                <a:lnTo>
                  <a:pt x="4798" y="1879"/>
                </a:lnTo>
                <a:lnTo>
                  <a:pt x="4798" y="1981"/>
                </a:lnTo>
                <a:lnTo>
                  <a:pt x="4798" y="2064"/>
                </a:lnTo>
                <a:lnTo>
                  <a:pt x="0" y="2064"/>
                </a:lnTo>
                <a:lnTo>
                  <a:pt x="0" y="0"/>
                </a:lnTo>
                <a:lnTo>
                  <a:pt x="4798" y="0"/>
                </a:lnTo>
                <a:lnTo>
                  <a:pt x="4798" y="82"/>
                </a:lnTo>
                <a:lnTo>
                  <a:pt x="4798" y="184"/>
                </a:lnTo>
                <a:lnTo>
                  <a:pt x="4900" y="184"/>
                </a:lnTo>
                <a:lnTo>
                  <a:pt x="4900" y="184"/>
                </a:lnTo>
                <a:cubicBezTo>
                  <a:pt x="5368" y="184"/>
                  <a:pt x="5748" y="564"/>
                  <a:pt x="5748" y="1031"/>
                </a:cubicBezTo>
                <a:lnTo>
                  <a:pt x="5748" y="1031"/>
                </a:lnTo>
                <a:cubicBezTo>
                  <a:pt x="5748" y="1499"/>
                  <a:pt x="5368" y="1879"/>
                  <a:pt x="4900" y="1879"/>
                </a:cubicBezTo>
              </a:path>
            </a:pathLst>
          </a:custGeom>
          <a:noFill/>
          <a:ln w="11160" cap="flat">
            <a:solidFill>
              <a:schemeClr val="bg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endParaRPr lang="en-US"/>
          </a:p>
        </p:txBody>
      </p:sp>
      <p:sp>
        <p:nvSpPr>
          <p:cNvPr id="3" name="TextBox 2">
            <a:extLst>
              <a:ext uri="{FF2B5EF4-FFF2-40B4-BE49-F238E27FC236}">
                <a16:creationId xmlns:a16="http://schemas.microsoft.com/office/drawing/2014/main" id="{00399725-A9C8-10A1-D419-914915BEFD26}"/>
              </a:ext>
            </a:extLst>
          </p:cNvPr>
          <p:cNvSpPr txBox="1"/>
          <p:nvPr/>
        </p:nvSpPr>
        <p:spPr>
          <a:xfrm>
            <a:off x="2982155" y="2257771"/>
            <a:ext cx="8136194" cy="2352952"/>
          </a:xfrm>
          <a:prstGeom prst="rect">
            <a:avLst/>
          </a:prstGeom>
          <a:noFill/>
        </p:spPr>
        <p:txBody>
          <a:bodyPr wrap="square" rtlCol="0">
            <a:spAutoFit/>
          </a:bodyPr>
          <a:lstStyle/>
          <a:p>
            <a:pPr>
              <a:lnSpc>
                <a:spcPct val="150000"/>
              </a:lnSpc>
            </a:pPr>
            <a:r>
              <a:rPr lang="en-US" sz="2000" dirty="0">
                <a:latin typeface="Constantia" panose="02030602050306030303" pitchFamily="18" charset="0"/>
              </a:rPr>
              <a:t>This project aims to analyze and derive valuable insights from the provided database, encompassing Sales, Products, Customers and Region’s data for AtliQ Hardware. The Objective is to address specific inquires regarding Sales report, Market analysis, Customer behavior and Supply chain forecasting.</a:t>
            </a:r>
            <a:endParaRPr lang="en-IN" sz="2000" dirty="0">
              <a:latin typeface="Constantia" panose="02030602050306030303" pitchFamily="18" charset="0"/>
            </a:endParaRPr>
          </a:p>
        </p:txBody>
      </p:sp>
    </p:spTree>
    <p:extLst>
      <p:ext uri="{BB962C8B-B14F-4D97-AF65-F5344CB8AC3E}">
        <p14:creationId xmlns:p14="http://schemas.microsoft.com/office/powerpoint/2010/main" val="422734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D9F6AA32-13C2-415E-B4CB-5A6D2336A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7617163-5303-B741-355D-B84C2A86DB9B}"/>
              </a:ext>
            </a:extLst>
          </p:cNvPr>
          <p:cNvPicPr>
            <a:picLocks noChangeAspect="1"/>
          </p:cNvPicPr>
          <p:nvPr/>
        </p:nvPicPr>
        <p:blipFill>
          <a:blip r:embed="rId2"/>
          <a:srcRect t="25000"/>
          <a:stretch/>
        </p:blipFill>
        <p:spPr>
          <a:xfrm>
            <a:off x="-41316" y="0"/>
            <a:ext cx="12216560" cy="6871816"/>
          </a:xfrm>
          <a:prstGeom prst="rect">
            <a:avLst/>
          </a:prstGeom>
        </p:spPr>
      </p:pic>
      <p:sp>
        <p:nvSpPr>
          <p:cNvPr id="2" name="TextBox 7">
            <a:extLst>
              <a:ext uri="{FF2B5EF4-FFF2-40B4-BE49-F238E27FC236}">
                <a16:creationId xmlns:a16="http://schemas.microsoft.com/office/drawing/2014/main" id="{DDE58B2E-7639-377F-C229-0EAAFE1A4540}"/>
              </a:ext>
            </a:extLst>
          </p:cNvPr>
          <p:cNvSpPr txBox="1"/>
          <p:nvPr/>
        </p:nvSpPr>
        <p:spPr>
          <a:xfrm>
            <a:off x="2970291" y="119386"/>
            <a:ext cx="7037310" cy="356251"/>
          </a:xfrm>
          <a:prstGeom prst="rect">
            <a:avLst/>
          </a:prstGeom>
        </p:spPr>
        <p:txBody>
          <a:bodyPr wrap="square" lIns="0" tIns="0" rIns="0" bIns="0" rtlCol="0" anchor="t">
            <a:spAutoFit/>
          </a:bodyPr>
          <a:lstStyle/>
          <a:p>
            <a:pPr algn="ctr">
              <a:lnSpc>
                <a:spcPts val="3000"/>
              </a:lnSpc>
              <a:spcBef>
                <a:spcPct val="0"/>
              </a:spcBef>
            </a:pPr>
            <a:r>
              <a:rPr lang="en-US" sz="2000" b="1" dirty="0">
                <a:solidFill>
                  <a:srgbClr val="F5F5F3"/>
                </a:solidFill>
                <a:latin typeface="Constantia" panose="02030602050306030303" pitchFamily="18" charset="0"/>
              </a:rPr>
              <a:t>2021 Sales Report For Chroma Categorized By Product </a:t>
            </a:r>
          </a:p>
        </p:txBody>
      </p:sp>
      <p:pic>
        <p:nvPicPr>
          <p:cNvPr id="3" name="Picture 2">
            <a:extLst>
              <a:ext uri="{FF2B5EF4-FFF2-40B4-BE49-F238E27FC236}">
                <a16:creationId xmlns:a16="http://schemas.microsoft.com/office/drawing/2014/main" id="{329208DC-E68D-5C47-8474-B3E96F90D8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394" y="1317084"/>
            <a:ext cx="3503424" cy="4463846"/>
          </a:xfrm>
          <a:prstGeom prst="rect">
            <a:avLst/>
          </a:prstGeom>
          <a:ln w="12700">
            <a:solidFill>
              <a:srgbClr val="FFC000"/>
            </a:solidFill>
          </a:ln>
        </p:spPr>
      </p:pic>
      <p:pic>
        <p:nvPicPr>
          <p:cNvPr id="10" name="Picture 9">
            <a:extLst>
              <a:ext uri="{FF2B5EF4-FFF2-40B4-BE49-F238E27FC236}">
                <a16:creationId xmlns:a16="http://schemas.microsoft.com/office/drawing/2014/main" id="{04AA0C8B-9E06-B3EF-8F09-3AC29287F3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80924" y="934065"/>
            <a:ext cx="5483592" cy="5437237"/>
          </a:xfrm>
          <a:prstGeom prst="rect">
            <a:avLst/>
          </a:prstGeom>
          <a:ln w="12700">
            <a:solidFill>
              <a:srgbClr val="FFC000"/>
            </a:solidFill>
          </a:ln>
        </p:spPr>
      </p:pic>
      <p:grpSp>
        <p:nvGrpSpPr>
          <p:cNvPr id="15" name="Group 14">
            <a:extLst>
              <a:ext uri="{FF2B5EF4-FFF2-40B4-BE49-F238E27FC236}">
                <a16:creationId xmlns:a16="http://schemas.microsoft.com/office/drawing/2014/main" id="{9F1FD172-CA07-7ADB-64B6-94026C638BA2}"/>
              </a:ext>
            </a:extLst>
          </p:cNvPr>
          <p:cNvGrpSpPr/>
          <p:nvPr/>
        </p:nvGrpSpPr>
        <p:grpSpPr>
          <a:xfrm rot="2634320">
            <a:off x="4138406" y="3240682"/>
            <a:ext cx="2441619" cy="1094952"/>
            <a:chOff x="2942727" y="264904"/>
            <a:chExt cx="6306546" cy="4826768"/>
          </a:xfrm>
          <a:solidFill>
            <a:srgbClr val="FFC000"/>
          </a:solidFill>
        </p:grpSpPr>
        <p:sp>
          <p:nvSpPr>
            <p:cNvPr id="11" name="Shape">
              <a:extLst>
                <a:ext uri="{FF2B5EF4-FFF2-40B4-BE49-F238E27FC236}">
                  <a16:creationId xmlns:a16="http://schemas.microsoft.com/office/drawing/2014/main" id="{6D449B05-06B4-C04C-BD75-988344CF3B1F}"/>
                </a:ext>
              </a:extLst>
            </p:cNvPr>
            <p:cNvSpPr/>
            <p:nvPr/>
          </p:nvSpPr>
          <p:spPr>
            <a:xfrm rot="2700000">
              <a:off x="4532193" y="374592"/>
              <a:ext cx="3127614" cy="6306546"/>
            </a:xfrm>
            <a:custGeom>
              <a:avLst/>
              <a:gdLst/>
              <a:ahLst/>
              <a:cxnLst>
                <a:cxn ang="0">
                  <a:pos x="wd2" y="hd2"/>
                </a:cxn>
                <a:cxn ang="5400000">
                  <a:pos x="wd2" y="hd2"/>
                </a:cxn>
                <a:cxn ang="10800000">
                  <a:pos x="wd2" y="hd2"/>
                </a:cxn>
                <a:cxn ang="16200000">
                  <a:pos x="wd2" y="hd2"/>
                </a:cxn>
              </a:cxnLst>
              <a:rect l="0" t="0" r="r" b="b"/>
              <a:pathLst>
                <a:path w="21471" h="21578" extrusionOk="0">
                  <a:moveTo>
                    <a:pt x="10800" y="1"/>
                  </a:moveTo>
                  <a:cubicBezTo>
                    <a:pt x="10180" y="-9"/>
                    <a:pt x="9583" y="120"/>
                    <a:pt x="9174" y="353"/>
                  </a:cubicBezTo>
                  <a:lnTo>
                    <a:pt x="188" y="5497"/>
                  </a:lnTo>
                  <a:cubicBezTo>
                    <a:pt x="-58" y="5672"/>
                    <a:pt x="-63" y="5905"/>
                    <a:pt x="175" y="6084"/>
                  </a:cubicBezTo>
                  <a:cubicBezTo>
                    <a:pt x="404" y="6256"/>
                    <a:pt x="817" y="6345"/>
                    <a:pt x="1227" y="6309"/>
                  </a:cubicBezTo>
                  <a:lnTo>
                    <a:pt x="4502" y="6315"/>
                  </a:lnTo>
                  <a:lnTo>
                    <a:pt x="4502" y="18558"/>
                  </a:lnTo>
                  <a:cubicBezTo>
                    <a:pt x="4591" y="20248"/>
                    <a:pt x="7379" y="21591"/>
                    <a:pt x="10770" y="21578"/>
                  </a:cubicBezTo>
                  <a:cubicBezTo>
                    <a:pt x="14123" y="21565"/>
                    <a:pt x="16851" y="20229"/>
                    <a:pt x="16933" y="18558"/>
                  </a:cubicBezTo>
                  <a:lnTo>
                    <a:pt x="16939" y="6332"/>
                  </a:lnTo>
                  <a:lnTo>
                    <a:pt x="20447" y="6319"/>
                  </a:lnTo>
                  <a:cubicBezTo>
                    <a:pt x="20817" y="6311"/>
                    <a:pt x="21152" y="6208"/>
                    <a:pt x="21333" y="6047"/>
                  </a:cubicBezTo>
                  <a:cubicBezTo>
                    <a:pt x="21537" y="5866"/>
                    <a:pt x="21514" y="5643"/>
                    <a:pt x="21273" y="5473"/>
                  </a:cubicBezTo>
                  <a:lnTo>
                    <a:pt x="12294" y="353"/>
                  </a:lnTo>
                  <a:cubicBezTo>
                    <a:pt x="11916" y="137"/>
                    <a:pt x="11375" y="9"/>
                    <a:pt x="10800" y="1"/>
                  </a:cubicBezTo>
                  <a:close/>
                  <a:moveTo>
                    <a:pt x="10707" y="2066"/>
                  </a:moveTo>
                  <a:cubicBezTo>
                    <a:pt x="11620" y="2066"/>
                    <a:pt x="12530" y="2240"/>
                    <a:pt x="13226" y="2587"/>
                  </a:cubicBezTo>
                  <a:cubicBezTo>
                    <a:pt x="14618" y="3281"/>
                    <a:pt x="14618" y="4406"/>
                    <a:pt x="13226" y="5100"/>
                  </a:cubicBezTo>
                  <a:cubicBezTo>
                    <a:pt x="11834" y="5793"/>
                    <a:pt x="9578" y="5793"/>
                    <a:pt x="8185" y="5100"/>
                  </a:cubicBezTo>
                  <a:cubicBezTo>
                    <a:pt x="6793" y="4406"/>
                    <a:pt x="6793" y="3281"/>
                    <a:pt x="8185" y="2587"/>
                  </a:cubicBezTo>
                  <a:cubicBezTo>
                    <a:pt x="8881" y="2240"/>
                    <a:pt x="9795" y="2066"/>
                    <a:pt x="10707" y="2066"/>
                  </a:cubicBezTo>
                  <a:close/>
                  <a:moveTo>
                    <a:pt x="10707" y="16309"/>
                  </a:moveTo>
                  <a:cubicBezTo>
                    <a:pt x="11827" y="16309"/>
                    <a:pt x="12946" y="16523"/>
                    <a:pt x="13800" y="16949"/>
                  </a:cubicBezTo>
                  <a:cubicBezTo>
                    <a:pt x="15509" y="17800"/>
                    <a:pt x="15509" y="19180"/>
                    <a:pt x="13800" y="20032"/>
                  </a:cubicBezTo>
                  <a:cubicBezTo>
                    <a:pt x="12092" y="20883"/>
                    <a:pt x="9320" y="20883"/>
                    <a:pt x="7611" y="20032"/>
                  </a:cubicBezTo>
                  <a:cubicBezTo>
                    <a:pt x="5903" y="19180"/>
                    <a:pt x="5903" y="17800"/>
                    <a:pt x="7611" y="16949"/>
                  </a:cubicBezTo>
                  <a:cubicBezTo>
                    <a:pt x="8466" y="16523"/>
                    <a:pt x="9588" y="16309"/>
                    <a:pt x="10707" y="16309"/>
                  </a:cubicBezTo>
                  <a:close/>
                </a:path>
              </a:pathLst>
            </a:custGeom>
            <a:grpFill/>
            <a:ln w="12700" cap="flat">
              <a:solidFill>
                <a:srgbClr val="FFFF00"/>
              </a:solidFill>
              <a:miter lim="400000"/>
            </a:ln>
            <a:effectLst/>
          </p:spPr>
          <p:txBody>
            <a:bodyPr wrap="square" lIns="0" tIns="0" rIns="0" bIns="0" numCol="1" anchor="ctr">
              <a:no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pPr>
                <a:defRPr sz="3200" b="0">
                  <a:solidFill>
                    <a:srgbClr val="FFFFFF"/>
                  </a:solidFill>
                  <a:latin typeface="+mn-lt"/>
                  <a:ea typeface="+mn-ea"/>
                  <a:cs typeface="+mn-cs"/>
                  <a:sym typeface="Helvetica Neue Medium"/>
                </a:defRPr>
              </a:pPr>
              <a:endParaRPr/>
            </a:p>
          </p:txBody>
        </p:sp>
        <p:sp>
          <p:nvSpPr>
            <p:cNvPr id="12" name="Placeholder">
              <a:extLst>
                <a:ext uri="{FF2B5EF4-FFF2-40B4-BE49-F238E27FC236}">
                  <a16:creationId xmlns:a16="http://schemas.microsoft.com/office/drawing/2014/main" id="{9627CACA-AA63-994D-A923-F6A77CD822F2}"/>
                </a:ext>
              </a:extLst>
            </p:cNvPr>
            <p:cNvSpPr txBox="1"/>
            <p:nvPr/>
          </p:nvSpPr>
          <p:spPr>
            <a:xfrm rot="18900000">
              <a:off x="4826450" y="2185337"/>
              <a:ext cx="3604270" cy="924341"/>
            </a:xfrm>
            <a:prstGeom prst="rect">
              <a:avLst/>
            </a:prstGeom>
            <a:grpFill/>
            <a:ln w="12700" cap="flat">
              <a:noFill/>
              <a:miter lim="400000"/>
            </a:ln>
            <a:effectLst/>
            <a:extLst>
              <a:ext uri="{C572A759-6A51-4108-AA02-DFA0A04FC94B}">
                <ma14:wrappingTextBoxFlag xmlns:lc="http://schemas.openxmlformats.org/drawingml/2006/lockedCanvas"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r>
                <a:rPr lang="en-US" sz="1200" b="1" dirty="0">
                  <a:solidFill>
                    <a:srgbClr val="335071"/>
                  </a:solidFill>
                  <a:latin typeface="Poppins SemiBold" pitchFamily="2" charset="77"/>
                  <a:cs typeface="Poppins SemiBold" pitchFamily="2" charset="77"/>
                </a:rPr>
                <a:t>Result</a:t>
              </a:r>
              <a:endParaRPr sz="1200" b="1" dirty="0">
                <a:solidFill>
                  <a:srgbClr val="335071"/>
                </a:solidFill>
                <a:latin typeface="Poppins SemiBold" pitchFamily="2" charset="77"/>
                <a:cs typeface="Poppins SemiBold" pitchFamily="2" charset="77"/>
              </a:endParaRPr>
            </a:p>
          </p:txBody>
        </p:sp>
        <p:sp>
          <p:nvSpPr>
            <p:cNvPr id="13" name="Oval 12">
              <a:extLst>
                <a:ext uri="{FF2B5EF4-FFF2-40B4-BE49-F238E27FC236}">
                  <a16:creationId xmlns:a16="http://schemas.microsoft.com/office/drawing/2014/main" id="{1AD4500F-3727-6842-B2F4-F26E7A8DEDE4}"/>
                </a:ext>
              </a:extLst>
            </p:cNvPr>
            <p:cNvSpPr/>
            <p:nvPr/>
          </p:nvSpPr>
          <p:spPr>
            <a:xfrm rot="18965680">
              <a:off x="6756283" y="264904"/>
              <a:ext cx="1336251" cy="150610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endParaRPr lang="en-US"/>
            </a:p>
          </p:txBody>
        </p:sp>
      </p:grpSp>
    </p:spTree>
    <p:extLst>
      <p:ext uri="{BB962C8B-B14F-4D97-AF65-F5344CB8AC3E}">
        <p14:creationId xmlns:p14="http://schemas.microsoft.com/office/powerpoint/2010/main" val="1621714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D9F6AA32-13C2-415E-B4CB-5A6D2336A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7617163-5303-B741-355D-B84C2A86DB9B}"/>
              </a:ext>
            </a:extLst>
          </p:cNvPr>
          <p:cNvPicPr>
            <a:picLocks noChangeAspect="1"/>
          </p:cNvPicPr>
          <p:nvPr/>
        </p:nvPicPr>
        <p:blipFill>
          <a:blip r:embed="rId2"/>
          <a:srcRect t="25000"/>
          <a:stretch/>
        </p:blipFill>
        <p:spPr>
          <a:xfrm>
            <a:off x="-41316" y="0"/>
            <a:ext cx="12216560" cy="6871816"/>
          </a:xfrm>
          <a:prstGeom prst="rect">
            <a:avLst/>
          </a:prstGeom>
        </p:spPr>
      </p:pic>
      <p:grpSp>
        <p:nvGrpSpPr>
          <p:cNvPr id="15" name="Group 14">
            <a:extLst>
              <a:ext uri="{FF2B5EF4-FFF2-40B4-BE49-F238E27FC236}">
                <a16:creationId xmlns:a16="http://schemas.microsoft.com/office/drawing/2014/main" id="{9F1FD172-CA07-7ADB-64B6-94026C638BA2}"/>
              </a:ext>
            </a:extLst>
          </p:cNvPr>
          <p:cNvGrpSpPr/>
          <p:nvPr/>
        </p:nvGrpSpPr>
        <p:grpSpPr>
          <a:xfrm rot="2634320">
            <a:off x="5086989" y="2732606"/>
            <a:ext cx="2966502" cy="1392787"/>
            <a:chOff x="2942727" y="609953"/>
            <a:chExt cx="6306546" cy="4481719"/>
          </a:xfrm>
          <a:solidFill>
            <a:srgbClr val="FFC000"/>
          </a:solidFill>
        </p:grpSpPr>
        <p:sp>
          <p:nvSpPr>
            <p:cNvPr id="11" name="Shape">
              <a:extLst>
                <a:ext uri="{FF2B5EF4-FFF2-40B4-BE49-F238E27FC236}">
                  <a16:creationId xmlns:a16="http://schemas.microsoft.com/office/drawing/2014/main" id="{6D449B05-06B4-C04C-BD75-988344CF3B1F}"/>
                </a:ext>
              </a:extLst>
            </p:cNvPr>
            <p:cNvSpPr/>
            <p:nvPr/>
          </p:nvSpPr>
          <p:spPr>
            <a:xfrm rot="2700000">
              <a:off x="4532193" y="374592"/>
              <a:ext cx="3127614" cy="6306546"/>
            </a:xfrm>
            <a:custGeom>
              <a:avLst/>
              <a:gdLst/>
              <a:ahLst/>
              <a:cxnLst>
                <a:cxn ang="0">
                  <a:pos x="wd2" y="hd2"/>
                </a:cxn>
                <a:cxn ang="5400000">
                  <a:pos x="wd2" y="hd2"/>
                </a:cxn>
                <a:cxn ang="10800000">
                  <a:pos x="wd2" y="hd2"/>
                </a:cxn>
                <a:cxn ang="16200000">
                  <a:pos x="wd2" y="hd2"/>
                </a:cxn>
              </a:cxnLst>
              <a:rect l="0" t="0" r="r" b="b"/>
              <a:pathLst>
                <a:path w="21471" h="21578" extrusionOk="0">
                  <a:moveTo>
                    <a:pt x="10800" y="1"/>
                  </a:moveTo>
                  <a:cubicBezTo>
                    <a:pt x="10180" y="-9"/>
                    <a:pt x="9583" y="120"/>
                    <a:pt x="9174" y="353"/>
                  </a:cubicBezTo>
                  <a:lnTo>
                    <a:pt x="188" y="5497"/>
                  </a:lnTo>
                  <a:cubicBezTo>
                    <a:pt x="-58" y="5672"/>
                    <a:pt x="-63" y="5905"/>
                    <a:pt x="175" y="6084"/>
                  </a:cubicBezTo>
                  <a:cubicBezTo>
                    <a:pt x="404" y="6256"/>
                    <a:pt x="817" y="6345"/>
                    <a:pt x="1227" y="6309"/>
                  </a:cubicBezTo>
                  <a:lnTo>
                    <a:pt x="4502" y="6315"/>
                  </a:lnTo>
                  <a:lnTo>
                    <a:pt x="4502" y="18558"/>
                  </a:lnTo>
                  <a:cubicBezTo>
                    <a:pt x="4591" y="20248"/>
                    <a:pt x="7379" y="21591"/>
                    <a:pt x="10770" y="21578"/>
                  </a:cubicBezTo>
                  <a:cubicBezTo>
                    <a:pt x="14123" y="21565"/>
                    <a:pt x="16851" y="20229"/>
                    <a:pt x="16933" y="18558"/>
                  </a:cubicBezTo>
                  <a:lnTo>
                    <a:pt x="16939" y="6332"/>
                  </a:lnTo>
                  <a:lnTo>
                    <a:pt x="20447" y="6319"/>
                  </a:lnTo>
                  <a:cubicBezTo>
                    <a:pt x="20817" y="6311"/>
                    <a:pt x="21152" y="6208"/>
                    <a:pt x="21333" y="6047"/>
                  </a:cubicBezTo>
                  <a:cubicBezTo>
                    <a:pt x="21537" y="5866"/>
                    <a:pt x="21514" y="5643"/>
                    <a:pt x="21273" y="5473"/>
                  </a:cubicBezTo>
                  <a:lnTo>
                    <a:pt x="12294" y="353"/>
                  </a:lnTo>
                  <a:cubicBezTo>
                    <a:pt x="11916" y="137"/>
                    <a:pt x="11375" y="9"/>
                    <a:pt x="10800" y="1"/>
                  </a:cubicBezTo>
                  <a:close/>
                  <a:moveTo>
                    <a:pt x="10707" y="2066"/>
                  </a:moveTo>
                  <a:cubicBezTo>
                    <a:pt x="11620" y="2066"/>
                    <a:pt x="12530" y="2240"/>
                    <a:pt x="13226" y="2587"/>
                  </a:cubicBezTo>
                  <a:cubicBezTo>
                    <a:pt x="14618" y="3281"/>
                    <a:pt x="14618" y="4406"/>
                    <a:pt x="13226" y="5100"/>
                  </a:cubicBezTo>
                  <a:cubicBezTo>
                    <a:pt x="11834" y="5793"/>
                    <a:pt x="9578" y="5793"/>
                    <a:pt x="8185" y="5100"/>
                  </a:cubicBezTo>
                  <a:cubicBezTo>
                    <a:pt x="6793" y="4406"/>
                    <a:pt x="6793" y="3281"/>
                    <a:pt x="8185" y="2587"/>
                  </a:cubicBezTo>
                  <a:cubicBezTo>
                    <a:pt x="8881" y="2240"/>
                    <a:pt x="9795" y="2066"/>
                    <a:pt x="10707" y="2066"/>
                  </a:cubicBezTo>
                  <a:close/>
                  <a:moveTo>
                    <a:pt x="10707" y="16309"/>
                  </a:moveTo>
                  <a:cubicBezTo>
                    <a:pt x="11827" y="16309"/>
                    <a:pt x="12946" y="16523"/>
                    <a:pt x="13800" y="16949"/>
                  </a:cubicBezTo>
                  <a:cubicBezTo>
                    <a:pt x="15509" y="17800"/>
                    <a:pt x="15509" y="19180"/>
                    <a:pt x="13800" y="20032"/>
                  </a:cubicBezTo>
                  <a:cubicBezTo>
                    <a:pt x="12092" y="20883"/>
                    <a:pt x="9320" y="20883"/>
                    <a:pt x="7611" y="20032"/>
                  </a:cubicBezTo>
                  <a:cubicBezTo>
                    <a:pt x="5903" y="19180"/>
                    <a:pt x="5903" y="17800"/>
                    <a:pt x="7611" y="16949"/>
                  </a:cubicBezTo>
                  <a:cubicBezTo>
                    <a:pt x="8466" y="16523"/>
                    <a:pt x="9588" y="16309"/>
                    <a:pt x="10707" y="16309"/>
                  </a:cubicBezTo>
                  <a:close/>
                </a:path>
              </a:pathLst>
            </a:custGeom>
            <a:grpFill/>
            <a:ln w="12700" cap="flat">
              <a:solidFill>
                <a:srgbClr val="FFFF00"/>
              </a:solidFill>
              <a:miter lim="400000"/>
            </a:ln>
            <a:effectLst/>
          </p:spPr>
          <p:txBody>
            <a:bodyPr wrap="square" lIns="0" tIns="0" rIns="0" bIns="0" numCol="1" anchor="ctr">
              <a:no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pPr>
                <a:defRPr sz="3200" b="0">
                  <a:solidFill>
                    <a:srgbClr val="FFFFFF"/>
                  </a:solidFill>
                  <a:latin typeface="+mn-lt"/>
                  <a:ea typeface="+mn-ea"/>
                  <a:cs typeface="+mn-cs"/>
                  <a:sym typeface="Helvetica Neue Medium"/>
                </a:defRPr>
              </a:pPr>
              <a:endParaRPr/>
            </a:p>
          </p:txBody>
        </p:sp>
        <p:sp>
          <p:nvSpPr>
            <p:cNvPr id="12" name="Placeholder">
              <a:extLst>
                <a:ext uri="{FF2B5EF4-FFF2-40B4-BE49-F238E27FC236}">
                  <a16:creationId xmlns:a16="http://schemas.microsoft.com/office/drawing/2014/main" id="{9627CACA-AA63-994D-A923-F6A77CD822F2}"/>
                </a:ext>
              </a:extLst>
            </p:cNvPr>
            <p:cNvSpPr txBox="1"/>
            <p:nvPr/>
          </p:nvSpPr>
          <p:spPr>
            <a:xfrm rot="18900000">
              <a:off x="4826450" y="2185337"/>
              <a:ext cx="3604270" cy="924341"/>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xmlns:lc="http://schemas.openxmlformats.org/drawingml/2006/lockedCanvas" val="1"/>
              </a:ext>
            </a:extLst>
          </p:spPr>
          <p:txBody>
            <a:bodyPr wrap="square" lIns="50800" tIns="50800" rIns="50800" bIns="50800" numCol="1" anchor="t">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r>
                <a:rPr lang="en-US" sz="1200" b="1" dirty="0">
                  <a:solidFill>
                    <a:srgbClr val="335071"/>
                  </a:solidFill>
                  <a:latin typeface="Poppins SemiBold" pitchFamily="2" charset="77"/>
                  <a:cs typeface="Poppins SemiBold" pitchFamily="2" charset="77"/>
                </a:rPr>
                <a:t>Result</a:t>
              </a:r>
              <a:endParaRPr sz="1200" b="1" dirty="0">
                <a:solidFill>
                  <a:srgbClr val="335071"/>
                </a:solidFill>
                <a:latin typeface="Poppins SemiBold" pitchFamily="2" charset="77"/>
                <a:cs typeface="Poppins SemiBold" pitchFamily="2" charset="77"/>
              </a:endParaRPr>
            </a:p>
          </p:txBody>
        </p:sp>
        <p:sp>
          <p:nvSpPr>
            <p:cNvPr id="13" name="Oval 12">
              <a:extLst>
                <a:ext uri="{FF2B5EF4-FFF2-40B4-BE49-F238E27FC236}">
                  <a16:creationId xmlns:a16="http://schemas.microsoft.com/office/drawing/2014/main" id="{1AD4500F-3727-6842-B2F4-F26E7A8DEDE4}"/>
                </a:ext>
              </a:extLst>
            </p:cNvPr>
            <p:cNvSpPr/>
            <p:nvPr/>
          </p:nvSpPr>
          <p:spPr>
            <a:xfrm rot="18965680">
              <a:off x="6842166" y="609953"/>
              <a:ext cx="1336251" cy="150610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endParaRPr lang="en-US"/>
            </a:p>
          </p:txBody>
        </p:sp>
      </p:grpSp>
      <p:sp>
        <p:nvSpPr>
          <p:cNvPr id="5" name="TextBox 7">
            <a:extLst>
              <a:ext uri="{FF2B5EF4-FFF2-40B4-BE49-F238E27FC236}">
                <a16:creationId xmlns:a16="http://schemas.microsoft.com/office/drawing/2014/main" id="{453A898B-EBF0-A762-C11B-C54B2792CBAE}"/>
              </a:ext>
            </a:extLst>
          </p:cNvPr>
          <p:cNvSpPr txBox="1"/>
          <p:nvPr/>
        </p:nvSpPr>
        <p:spPr>
          <a:xfrm>
            <a:off x="1810742" y="150721"/>
            <a:ext cx="9377680" cy="356251"/>
          </a:xfrm>
          <a:prstGeom prst="rect">
            <a:avLst/>
          </a:prstGeom>
        </p:spPr>
        <p:txBody>
          <a:bodyPr wrap="square" lIns="0" tIns="0" rIns="0" bIns="0" rtlCol="0" anchor="t">
            <a:spAutoFit/>
          </a:bodyPr>
          <a:lstStyle/>
          <a:p>
            <a:pPr algn="ctr">
              <a:lnSpc>
                <a:spcPts val="3000"/>
              </a:lnSpc>
              <a:spcBef>
                <a:spcPct val="0"/>
              </a:spcBef>
            </a:pPr>
            <a:r>
              <a:rPr lang="en-US" sz="2000" b="1" dirty="0">
                <a:solidFill>
                  <a:srgbClr val="F5F5F3"/>
                </a:solidFill>
                <a:latin typeface="Constantia" panose="02030602050306030303" pitchFamily="18" charset="0"/>
              </a:rPr>
              <a:t>Monthly Total Gross Sales Report For Chroma</a:t>
            </a:r>
          </a:p>
        </p:txBody>
      </p:sp>
      <p:pic>
        <p:nvPicPr>
          <p:cNvPr id="6" name="Picture 5">
            <a:extLst>
              <a:ext uri="{FF2B5EF4-FFF2-40B4-BE49-F238E27FC236}">
                <a16:creationId xmlns:a16="http://schemas.microsoft.com/office/drawing/2014/main" id="{A0DF1D77-0AAA-FA57-1A02-5FF049F102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3625" y="2765154"/>
            <a:ext cx="3631196" cy="3424604"/>
          </a:xfrm>
          <a:prstGeom prst="rect">
            <a:avLst/>
          </a:prstGeom>
          <a:ln w="12700">
            <a:solidFill>
              <a:srgbClr val="FFC000"/>
            </a:solidFill>
          </a:ln>
        </p:spPr>
      </p:pic>
      <p:pic>
        <p:nvPicPr>
          <p:cNvPr id="8" name="Picture 7">
            <a:extLst>
              <a:ext uri="{FF2B5EF4-FFF2-40B4-BE49-F238E27FC236}">
                <a16:creationId xmlns:a16="http://schemas.microsoft.com/office/drawing/2014/main" id="{861FB645-5C9E-7B3F-745C-650569C52E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62070" y="1026471"/>
            <a:ext cx="3178954" cy="3665528"/>
          </a:xfrm>
          <a:prstGeom prst="rect">
            <a:avLst/>
          </a:prstGeom>
          <a:ln w="12700">
            <a:solidFill>
              <a:srgbClr val="FFC000"/>
            </a:solidFill>
          </a:ln>
        </p:spPr>
      </p:pic>
    </p:spTree>
    <p:extLst>
      <p:ext uri="{BB962C8B-B14F-4D97-AF65-F5344CB8AC3E}">
        <p14:creationId xmlns:p14="http://schemas.microsoft.com/office/powerpoint/2010/main" val="694788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D9F6AA32-13C2-415E-B4CB-5A6D2336A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7617163-5303-B741-355D-B84C2A86DB9B}"/>
              </a:ext>
            </a:extLst>
          </p:cNvPr>
          <p:cNvPicPr>
            <a:picLocks noChangeAspect="1"/>
          </p:cNvPicPr>
          <p:nvPr/>
        </p:nvPicPr>
        <p:blipFill>
          <a:blip r:embed="rId2"/>
          <a:srcRect t="25000"/>
          <a:stretch/>
        </p:blipFill>
        <p:spPr>
          <a:xfrm>
            <a:off x="-41316" y="0"/>
            <a:ext cx="12216560" cy="6871816"/>
          </a:xfrm>
          <a:prstGeom prst="rect">
            <a:avLst/>
          </a:prstGeom>
        </p:spPr>
      </p:pic>
      <p:grpSp>
        <p:nvGrpSpPr>
          <p:cNvPr id="15" name="Group 14">
            <a:extLst>
              <a:ext uri="{FF2B5EF4-FFF2-40B4-BE49-F238E27FC236}">
                <a16:creationId xmlns:a16="http://schemas.microsoft.com/office/drawing/2014/main" id="{9F1FD172-CA07-7ADB-64B6-94026C638BA2}"/>
              </a:ext>
            </a:extLst>
          </p:cNvPr>
          <p:cNvGrpSpPr/>
          <p:nvPr/>
        </p:nvGrpSpPr>
        <p:grpSpPr>
          <a:xfrm rot="2634320">
            <a:off x="6164338" y="2771310"/>
            <a:ext cx="2966502" cy="1392787"/>
            <a:chOff x="2942727" y="609953"/>
            <a:chExt cx="6306546" cy="4481719"/>
          </a:xfrm>
          <a:solidFill>
            <a:srgbClr val="FFC000"/>
          </a:solidFill>
        </p:grpSpPr>
        <p:sp>
          <p:nvSpPr>
            <p:cNvPr id="11" name="Shape">
              <a:extLst>
                <a:ext uri="{FF2B5EF4-FFF2-40B4-BE49-F238E27FC236}">
                  <a16:creationId xmlns:a16="http://schemas.microsoft.com/office/drawing/2014/main" id="{6D449B05-06B4-C04C-BD75-988344CF3B1F}"/>
                </a:ext>
              </a:extLst>
            </p:cNvPr>
            <p:cNvSpPr/>
            <p:nvPr/>
          </p:nvSpPr>
          <p:spPr>
            <a:xfrm rot="2700000">
              <a:off x="4532193" y="374592"/>
              <a:ext cx="3127614" cy="6306546"/>
            </a:xfrm>
            <a:custGeom>
              <a:avLst/>
              <a:gdLst/>
              <a:ahLst/>
              <a:cxnLst>
                <a:cxn ang="0">
                  <a:pos x="wd2" y="hd2"/>
                </a:cxn>
                <a:cxn ang="5400000">
                  <a:pos x="wd2" y="hd2"/>
                </a:cxn>
                <a:cxn ang="10800000">
                  <a:pos x="wd2" y="hd2"/>
                </a:cxn>
                <a:cxn ang="16200000">
                  <a:pos x="wd2" y="hd2"/>
                </a:cxn>
              </a:cxnLst>
              <a:rect l="0" t="0" r="r" b="b"/>
              <a:pathLst>
                <a:path w="21471" h="21578" extrusionOk="0">
                  <a:moveTo>
                    <a:pt x="10800" y="1"/>
                  </a:moveTo>
                  <a:cubicBezTo>
                    <a:pt x="10180" y="-9"/>
                    <a:pt x="9583" y="120"/>
                    <a:pt x="9174" y="353"/>
                  </a:cubicBezTo>
                  <a:lnTo>
                    <a:pt x="188" y="5497"/>
                  </a:lnTo>
                  <a:cubicBezTo>
                    <a:pt x="-58" y="5672"/>
                    <a:pt x="-63" y="5905"/>
                    <a:pt x="175" y="6084"/>
                  </a:cubicBezTo>
                  <a:cubicBezTo>
                    <a:pt x="404" y="6256"/>
                    <a:pt x="817" y="6345"/>
                    <a:pt x="1227" y="6309"/>
                  </a:cubicBezTo>
                  <a:lnTo>
                    <a:pt x="4502" y="6315"/>
                  </a:lnTo>
                  <a:lnTo>
                    <a:pt x="4502" y="18558"/>
                  </a:lnTo>
                  <a:cubicBezTo>
                    <a:pt x="4591" y="20248"/>
                    <a:pt x="7379" y="21591"/>
                    <a:pt x="10770" y="21578"/>
                  </a:cubicBezTo>
                  <a:cubicBezTo>
                    <a:pt x="14123" y="21565"/>
                    <a:pt x="16851" y="20229"/>
                    <a:pt x="16933" y="18558"/>
                  </a:cubicBezTo>
                  <a:lnTo>
                    <a:pt x="16939" y="6332"/>
                  </a:lnTo>
                  <a:lnTo>
                    <a:pt x="20447" y="6319"/>
                  </a:lnTo>
                  <a:cubicBezTo>
                    <a:pt x="20817" y="6311"/>
                    <a:pt x="21152" y="6208"/>
                    <a:pt x="21333" y="6047"/>
                  </a:cubicBezTo>
                  <a:cubicBezTo>
                    <a:pt x="21537" y="5866"/>
                    <a:pt x="21514" y="5643"/>
                    <a:pt x="21273" y="5473"/>
                  </a:cubicBezTo>
                  <a:lnTo>
                    <a:pt x="12294" y="353"/>
                  </a:lnTo>
                  <a:cubicBezTo>
                    <a:pt x="11916" y="137"/>
                    <a:pt x="11375" y="9"/>
                    <a:pt x="10800" y="1"/>
                  </a:cubicBezTo>
                  <a:close/>
                  <a:moveTo>
                    <a:pt x="10707" y="2066"/>
                  </a:moveTo>
                  <a:cubicBezTo>
                    <a:pt x="11620" y="2066"/>
                    <a:pt x="12530" y="2240"/>
                    <a:pt x="13226" y="2587"/>
                  </a:cubicBezTo>
                  <a:cubicBezTo>
                    <a:pt x="14618" y="3281"/>
                    <a:pt x="14618" y="4406"/>
                    <a:pt x="13226" y="5100"/>
                  </a:cubicBezTo>
                  <a:cubicBezTo>
                    <a:pt x="11834" y="5793"/>
                    <a:pt x="9578" y="5793"/>
                    <a:pt x="8185" y="5100"/>
                  </a:cubicBezTo>
                  <a:cubicBezTo>
                    <a:pt x="6793" y="4406"/>
                    <a:pt x="6793" y="3281"/>
                    <a:pt x="8185" y="2587"/>
                  </a:cubicBezTo>
                  <a:cubicBezTo>
                    <a:pt x="8881" y="2240"/>
                    <a:pt x="9795" y="2066"/>
                    <a:pt x="10707" y="2066"/>
                  </a:cubicBezTo>
                  <a:close/>
                  <a:moveTo>
                    <a:pt x="10707" y="16309"/>
                  </a:moveTo>
                  <a:cubicBezTo>
                    <a:pt x="11827" y="16309"/>
                    <a:pt x="12946" y="16523"/>
                    <a:pt x="13800" y="16949"/>
                  </a:cubicBezTo>
                  <a:cubicBezTo>
                    <a:pt x="15509" y="17800"/>
                    <a:pt x="15509" y="19180"/>
                    <a:pt x="13800" y="20032"/>
                  </a:cubicBezTo>
                  <a:cubicBezTo>
                    <a:pt x="12092" y="20883"/>
                    <a:pt x="9320" y="20883"/>
                    <a:pt x="7611" y="20032"/>
                  </a:cubicBezTo>
                  <a:cubicBezTo>
                    <a:pt x="5903" y="19180"/>
                    <a:pt x="5903" y="17800"/>
                    <a:pt x="7611" y="16949"/>
                  </a:cubicBezTo>
                  <a:cubicBezTo>
                    <a:pt x="8466" y="16523"/>
                    <a:pt x="9588" y="16309"/>
                    <a:pt x="10707" y="16309"/>
                  </a:cubicBezTo>
                  <a:close/>
                </a:path>
              </a:pathLst>
            </a:custGeom>
            <a:grpFill/>
            <a:ln w="12700" cap="flat">
              <a:solidFill>
                <a:srgbClr val="FFFF00"/>
              </a:solidFill>
              <a:miter lim="400000"/>
            </a:ln>
            <a:effectLst/>
          </p:spPr>
          <p:txBody>
            <a:bodyPr wrap="square" lIns="0" tIns="0" rIns="0" bIns="0" numCol="1" anchor="ctr">
              <a:no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pPr>
                <a:defRPr sz="3200" b="0">
                  <a:solidFill>
                    <a:srgbClr val="FFFFFF"/>
                  </a:solidFill>
                  <a:latin typeface="+mn-lt"/>
                  <a:ea typeface="+mn-ea"/>
                  <a:cs typeface="+mn-cs"/>
                  <a:sym typeface="Helvetica Neue Medium"/>
                </a:defRPr>
              </a:pPr>
              <a:endParaRPr/>
            </a:p>
          </p:txBody>
        </p:sp>
        <p:sp>
          <p:nvSpPr>
            <p:cNvPr id="12" name="Placeholder">
              <a:extLst>
                <a:ext uri="{FF2B5EF4-FFF2-40B4-BE49-F238E27FC236}">
                  <a16:creationId xmlns:a16="http://schemas.microsoft.com/office/drawing/2014/main" id="{9627CACA-AA63-994D-A923-F6A77CD822F2}"/>
                </a:ext>
              </a:extLst>
            </p:cNvPr>
            <p:cNvSpPr txBox="1"/>
            <p:nvPr/>
          </p:nvSpPr>
          <p:spPr>
            <a:xfrm rot="18900000">
              <a:off x="4826450" y="2185337"/>
              <a:ext cx="3604270" cy="924341"/>
            </a:xfrm>
            <a:prstGeom prst="rect">
              <a:avLst/>
            </a:prstGeom>
            <a:grpFill/>
            <a:ln w="12700" cap="flat">
              <a:noFill/>
              <a:miter lim="400000"/>
            </a:ln>
            <a:effectLst/>
            <a:extLst>
              <a:ext uri="{C572A759-6A51-4108-AA02-DFA0A04FC94B}">
                <ma14:wrappingTextBoxFlag xmlns:lc="http://schemas.openxmlformats.org/drawingml/2006/lockedCanvas"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r>
                <a:rPr lang="en-US" sz="1200" b="1" dirty="0">
                  <a:solidFill>
                    <a:srgbClr val="335071"/>
                  </a:solidFill>
                  <a:latin typeface="Poppins SemiBold" pitchFamily="2" charset="77"/>
                  <a:cs typeface="Poppins SemiBold" pitchFamily="2" charset="77"/>
                </a:rPr>
                <a:t>Result</a:t>
              </a:r>
              <a:endParaRPr sz="1200" b="1" dirty="0">
                <a:solidFill>
                  <a:srgbClr val="335071"/>
                </a:solidFill>
                <a:latin typeface="Poppins SemiBold" pitchFamily="2" charset="77"/>
                <a:cs typeface="Poppins SemiBold" pitchFamily="2" charset="77"/>
              </a:endParaRPr>
            </a:p>
          </p:txBody>
        </p:sp>
        <p:sp>
          <p:nvSpPr>
            <p:cNvPr id="13" name="Oval 12">
              <a:extLst>
                <a:ext uri="{FF2B5EF4-FFF2-40B4-BE49-F238E27FC236}">
                  <a16:creationId xmlns:a16="http://schemas.microsoft.com/office/drawing/2014/main" id="{1AD4500F-3727-6842-B2F4-F26E7A8DEDE4}"/>
                </a:ext>
              </a:extLst>
            </p:cNvPr>
            <p:cNvSpPr/>
            <p:nvPr/>
          </p:nvSpPr>
          <p:spPr>
            <a:xfrm rot="18965680">
              <a:off x="6842166" y="609953"/>
              <a:ext cx="1336251" cy="150610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endParaRPr lang="en-US"/>
            </a:p>
          </p:txBody>
        </p:sp>
      </p:grpSp>
      <p:sp>
        <p:nvSpPr>
          <p:cNvPr id="2" name="TextBox 7">
            <a:extLst>
              <a:ext uri="{FF2B5EF4-FFF2-40B4-BE49-F238E27FC236}">
                <a16:creationId xmlns:a16="http://schemas.microsoft.com/office/drawing/2014/main" id="{576169AD-6B8C-21B5-77D0-93DAAB427914}"/>
              </a:ext>
            </a:extLst>
          </p:cNvPr>
          <p:cNvSpPr txBox="1"/>
          <p:nvPr/>
        </p:nvSpPr>
        <p:spPr>
          <a:xfrm>
            <a:off x="2275309" y="173035"/>
            <a:ext cx="8682078" cy="356251"/>
          </a:xfrm>
          <a:prstGeom prst="rect">
            <a:avLst/>
          </a:prstGeom>
        </p:spPr>
        <p:txBody>
          <a:bodyPr wrap="square" lIns="0" tIns="0" rIns="0" bIns="0" rtlCol="0" anchor="t">
            <a:spAutoFit/>
          </a:bodyPr>
          <a:lstStyle/>
          <a:p>
            <a:pPr algn="ctr">
              <a:lnSpc>
                <a:spcPts val="3000"/>
              </a:lnSpc>
              <a:spcBef>
                <a:spcPct val="0"/>
              </a:spcBef>
            </a:pPr>
            <a:r>
              <a:rPr lang="en-US" sz="2000" b="1" dirty="0">
                <a:solidFill>
                  <a:srgbClr val="F5F5F3"/>
                </a:solidFill>
                <a:latin typeface="Constantia" panose="02030602050306030303" pitchFamily="18" charset="0"/>
              </a:rPr>
              <a:t>Annual Gross Sales Report For Chroma India</a:t>
            </a:r>
          </a:p>
        </p:txBody>
      </p:sp>
      <p:pic>
        <p:nvPicPr>
          <p:cNvPr id="3" name="Picture 2">
            <a:extLst>
              <a:ext uri="{FF2B5EF4-FFF2-40B4-BE49-F238E27FC236}">
                <a16:creationId xmlns:a16="http://schemas.microsoft.com/office/drawing/2014/main" id="{A9732C1D-2A2C-3E7B-28BB-0A52BBACF9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0804" y="1733494"/>
            <a:ext cx="4047785" cy="3771612"/>
          </a:xfrm>
          <a:prstGeom prst="rect">
            <a:avLst/>
          </a:prstGeom>
          <a:ln w="12700">
            <a:solidFill>
              <a:srgbClr val="FFC000"/>
            </a:solidFill>
          </a:ln>
        </p:spPr>
      </p:pic>
      <p:pic>
        <p:nvPicPr>
          <p:cNvPr id="9" name="Picture 8">
            <a:extLst>
              <a:ext uri="{FF2B5EF4-FFF2-40B4-BE49-F238E27FC236}">
                <a16:creationId xmlns:a16="http://schemas.microsoft.com/office/drawing/2014/main" id="{0244D59A-7304-130D-6195-9DEF8E0A19B8}"/>
              </a:ext>
            </a:extLst>
          </p:cNvPr>
          <p:cNvPicPr>
            <a:picLocks noChangeAspect="1"/>
          </p:cNvPicPr>
          <p:nvPr/>
        </p:nvPicPr>
        <p:blipFill rotWithShape="1">
          <a:blip r:embed="rId4">
            <a:extLst>
              <a:ext uri="{28A0092B-C50C-407E-A947-70E740481C1C}">
                <a14:useLocalDpi xmlns:a14="http://schemas.microsoft.com/office/drawing/2010/main" val="0"/>
              </a:ext>
            </a:extLst>
          </a:blip>
          <a:srcRect t="2087"/>
          <a:stretch/>
        </p:blipFill>
        <p:spPr>
          <a:xfrm>
            <a:off x="9328389" y="2164436"/>
            <a:ext cx="2351435" cy="2606537"/>
          </a:xfrm>
          <a:prstGeom prst="rect">
            <a:avLst/>
          </a:prstGeom>
          <a:ln w="12700">
            <a:solidFill>
              <a:srgbClr val="FFC000"/>
            </a:solidFill>
          </a:ln>
        </p:spPr>
      </p:pic>
    </p:spTree>
    <p:extLst>
      <p:ext uri="{BB962C8B-B14F-4D97-AF65-F5344CB8AC3E}">
        <p14:creationId xmlns:p14="http://schemas.microsoft.com/office/powerpoint/2010/main" val="3106425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D9F6AA32-13C2-415E-B4CB-5A6D2336A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7617163-5303-B741-355D-B84C2A86DB9B}"/>
              </a:ext>
            </a:extLst>
          </p:cNvPr>
          <p:cNvPicPr>
            <a:picLocks noChangeAspect="1"/>
          </p:cNvPicPr>
          <p:nvPr/>
        </p:nvPicPr>
        <p:blipFill>
          <a:blip r:embed="rId2"/>
          <a:srcRect t="25000"/>
          <a:stretch/>
        </p:blipFill>
        <p:spPr>
          <a:xfrm>
            <a:off x="-41316" y="0"/>
            <a:ext cx="12216560" cy="6871816"/>
          </a:xfrm>
          <a:prstGeom prst="rect">
            <a:avLst/>
          </a:prstGeom>
        </p:spPr>
      </p:pic>
      <p:grpSp>
        <p:nvGrpSpPr>
          <p:cNvPr id="15" name="Group 14">
            <a:extLst>
              <a:ext uri="{FF2B5EF4-FFF2-40B4-BE49-F238E27FC236}">
                <a16:creationId xmlns:a16="http://schemas.microsoft.com/office/drawing/2014/main" id="{9F1FD172-CA07-7ADB-64B6-94026C638BA2}"/>
              </a:ext>
            </a:extLst>
          </p:cNvPr>
          <p:cNvGrpSpPr/>
          <p:nvPr/>
        </p:nvGrpSpPr>
        <p:grpSpPr>
          <a:xfrm rot="2634320">
            <a:off x="5536975" y="2771310"/>
            <a:ext cx="2966502" cy="1392787"/>
            <a:chOff x="2942727" y="609953"/>
            <a:chExt cx="6306546" cy="4481719"/>
          </a:xfrm>
          <a:solidFill>
            <a:srgbClr val="FFC000"/>
          </a:solidFill>
        </p:grpSpPr>
        <p:sp>
          <p:nvSpPr>
            <p:cNvPr id="11" name="Shape">
              <a:extLst>
                <a:ext uri="{FF2B5EF4-FFF2-40B4-BE49-F238E27FC236}">
                  <a16:creationId xmlns:a16="http://schemas.microsoft.com/office/drawing/2014/main" id="{6D449B05-06B4-C04C-BD75-988344CF3B1F}"/>
                </a:ext>
              </a:extLst>
            </p:cNvPr>
            <p:cNvSpPr/>
            <p:nvPr/>
          </p:nvSpPr>
          <p:spPr>
            <a:xfrm rot="2700000">
              <a:off x="4532193" y="374592"/>
              <a:ext cx="3127614" cy="6306546"/>
            </a:xfrm>
            <a:custGeom>
              <a:avLst/>
              <a:gdLst/>
              <a:ahLst/>
              <a:cxnLst>
                <a:cxn ang="0">
                  <a:pos x="wd2" y="hd2"/>
                </a:cxn>
                <a:cxn ang="5400000">
                  <a:pos x="wd2" y="hd2"/>
                </a:cxn>
                <a:cxn ang="10800000">
                  <a:pos x="wd2" y="hd2"/>
                </a:cxn>
                <a:cxn ang="16200000">
                  <a:pos x="wd2" y="hd2"/>
                </a:cxn>
              </a:cxnLst>
              <a:rect l="0" t="0" r="r" b="b"/>
              <a:pathLst>
                <a:path w="21471" h="21578" extrusionOk="0">
                  <a:moveTo>
                    <a:pt x="10800" y="1"/>
                  </a:moveTo>
                  <a:cubicBezTo>
                    <a:pt x="10180" y="-9"/>
                    <a:pt x="9583" y="120"/>
                    <a:pt x="9174" y="353"/>
                  </a:cubicBezTo>
                  <a:lnTo>
                    <a:pt x="188" y="5497"/>
                  </a:lnTo>
                  <a:cubicBezTo>
                    <a:pt x="-58" y="5672"/>
                    <a:pt x="-63" y="5905"/>
                    <a:pt x="175" y="6084"/>
                  </a:cubicBezTo>
                  <a:cubicBezTo>
                    <a:pt x="404" y="6256"/>
                    <a:pt x="817" y="6345"/>
                    <a:pt x="1227" y="6309"/>
                  </a:cubicBezTo>
                  <a:lnTo>
                    <a:pt x="4502" y="6315"/>
                  </a:lnTo>
                  <a:lnTo>
                    <a:pt x="4502" y="18558"/>
                  </a:lnTo>
                  <a:cubicBezTo>
                    <a:pt x="4591" y="20248"/>
                    <a:pt x="7379" y="21591"/>
                    <a:pt x="10770" y="21578"/>
                  </a:cubicBezTo>
                  <a:cubicBezTo>
                    <a:pt x="14123" y="21565"/>
                    <a:pt x="16851" y="20229"/>
                    <a:pt x="16933" y="18558"/>
                  </a:cubicBezTo>
                  <a:lnTo>
                    <a:pt x="16939" y="6332"/>
                  </a:lnTo>
                  <a:lnTo>
                    <a:pt x="20447" y="6319"/>
                  </a:lnTo>
                  <a:cubicBezTo>
                    <a:pt x="20817" y="6311"/>
                    <a:pt x="21152" y="6208"/>
                    <a:pt x="21333" y="6047"/>
                  </a:cubicBezTo>
                  <a:cubicBezTo>
                    <a:pt x="21537" y="5866"/>
                    <a:pt x="21514" y="5643"/>
                    <a:pt x="21273" y="5473"/>
                  </a:cubicBezTo>
                  <a:lnTo>
                    <a:pt x="12294" y="353"/>
                  </a:lnTo>
                  <a:cubicBezTo>
                    <a:pt x="11916" y="137"/>
                    <a:pt x="11375" y="9"/>
                    <a:pt x="10800" y="1"/>
                  </a:cubicBezTo>
                  <a:close/>
                  <a:moveTo>
                    <a:pt x="10707" y="2066"/>
                  </a:moveTo>
                  <a:cubicBezTo>
                    <a:pt x="11620" y="2066"/>
                    <a:pt x="12530" y="2240"/>
                    <a:pt x="13226" y="2587"/>
                  </a:cubicBezTo>
                  <a:cubicBezTo>
                    <a:pt x="14618" y="3281"/>
                    <a:pt x="14618" y="4406"/>
                    <a:pt x="13226" y="5100"/>
                  </a:cubicBezTo>
                  <a:cubicBezTo>
                    <a:pt x="11834" y="5793"/>
                    <a:pt x="9578" y="5793"/>
                    <a:pt x="8185" y="5100"/>
                  </a:cubicBezTo>
                  <a:cubicBezTo>
                    <a:pt x="6793" y="4406"/>
                    <a:pt x="6793" y="3281"/>
                    <a:pt x="8185" y="2587"/>
                  </a:cubicBezTo>
                  <a:cubicBezTo>
                    <a:pt x="8881" y="2240"/>
                    <a:pt x="9795" y="2066"/>
                    <a:pt x="10707" y="2066"/>
                  </a:cubicBezTo>
                  <a:close/>
                  <a:moveTo>
                    <a:pt x="10707" y="16309"/>
                  </a:moveTo>
                  <a:cubicBezTo>
                    <a:pt x="11827" y="16309"/>
                    <a:pt x="12946" y="16523"/>
                    <a:pt x="13800" y="16949"/>
                  </a:cubicBezTo>
                  <a:cubicBezTo>
                    <a:pt x="15509" y="17800"/>
                    <a:pt x="15509" y="19180"/>
                    <a:pt x="13800" y="20032"/>
                  </a:cubicBezTo>
                  <a:cubicBezTo>
                    <a:pt x="12092" y="20883"/>
                    <a:pt x="9320" y="20883"/>
                    <a:pt x="7611" y="20032"/>
                  </a:cubicBezTo>
                  <a:cubicBezTo>
                    <a:pt x="5903" y="19180"/>
                    <a:pt x="5903" y="17800"/>
                    <a:pt x="7611" y="16949"/>
                  </a:cubicBezTo>
                  <a:cubicBezTo>
                    <a:pt x="8466" y="16523"/>
                    <a:pt x="9588" y="16309"/>
                    <a:pt x="10707" y="16309"/>
                  </a:cubicBezTo>
                  <a:close/>
                </a:path>
              </a:pathLst>
            </a:custGeom>
            <a:grpFill/>
            <a:ln w="12700" cap="flat">
              <a:solidFill>
                <a:srgbClr val="FFFF00"/>
              </a:solidFill>
              <a:miter lim="400000"/>
            </a:ln>
            <a:effectLst/>
          </p:spPr>
          <p:txBody>
            <a:bodyPr wrap="square" lIns="0" tIns="0" rIns="0" bIns="0" numCol="1" anchor="ctr">
              <a:no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pPr>
                <a:defRPr sz="3200" b="0">
                  <a:solidFill>
                    <a:srgbClr val="FFFFFF"/>
                  </a:solidFill>
                  <a:latin typeface="+mn-lt"/>
                  <a:ea typeface="+mn-ea"/>
                  <a:cs typeface="+mn-cs"/>
                  <a:sym typeface="Helvetica Neue Medium"/>
                </a:defRPr>
              </a:pPr>
              <a:endParaRPr/>
            </a:p>
          </p:txBody>
        </p:sp>
        <p:sp>
          <p:nvSpPr>
            <p:cNvPr id="12" name="Placeholder">
              <a:extLst>
                <a:ext uri="{FF2B5EF4-FFF2-40B4-BE49-F238E27FC236}">
                  <a16:creationId xmlns:a16="http://schemas.microsoft.com/office/drawing/2014/main" id="{9627CACA-AA63-994D-A923-F6A77CD822F2}"/>
                </a:ext>
              </a:extLst>
            </p:cNvPr>
            <p:cNvSpPr txBox="1"/>
            <p:nvPr/>
          </p:nvSpPr>
          <p:spPr>
            <a:xfrm rot="18900000">
              <a:off x="4826450" y="2185337"/>
              <a:ext cx="3604270" cy="924341"/>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xmlns:lc="http://schemas.openxmlformats.org/drawingml/2006/lockedCanvas" val="1"/>
              </a:ext>
            </a:extLst>
          </p:spPr>
          <p:txBody>
            <a:bodyPr wrap="square" lIns="50800" tIns="50800" rIns="50800" bIns="50800" numCol="1" anchor="t">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r>
                <a:rPr lang="en-US" sz="1200" b="1" dirty="0">
                  <a:solidFill>
                    <a:srgbClr val="335071"/>
                  </a:solidFill>
                  <a:latin typeface="Poppins SemiBold" pitchFamily="2" charset="77"/>
                  <a:cs typeface="Poppins SemiBold" pitchFamily="2" charset="77"/>
                </a:rPr>
                <a:t>Result</a:t>
              </a:r>
              <a:endParaRPr sz="1200" b="1" dirty="0">
                <a:solidFill>
                  <a:srgbClr val="335071"/>
                </a:solidFill>
                <a:latin typeface="Poppins SemiBold" pitchFamily="2" charset="77"/>
                <a:cs typeface="Poppins SemiBold" pitchFamily="2" charset="77"/>
              </a:endParaRPr>
            </a:p>
          </p:txBody>
        </p:sp>
        <p:sp>
          <p:nvSpPr>
            <p:cNvPr id="13" name="Oval 12">
              <a:extLst>
                <a:ext uri="{FF2B5EF4-FFF2-40B4-BE49-F238E27FC236}">
                  <a16:creationId xmlns:a16="http://schemas.microsoft.com/office/drawing/2014/main" id="{1AD4500F-3727-6842-B2F4-F26E7A8DEDE4}"/>
                </a:ext>
              </a:extLst>
            </p:cNvPr>
            <p:cNvSpPr/>
            <p:nvPr/>
          </p:nvSpPr>
          <p:spPr>
            <a:xfrm rot="18965680">
              <a:off x="6842166" y="609953"/>
              <a:ext cx="1336251" cy="150610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endParaRPr lang="en-US"/>
            </a:p>
          </p:txBody>
        </p:sp>
      </p:grpSp>
      <p:sp>
        <p:nvSpPr>
          <p:cNvPr id="5" name="TextBox 7">
            <a:extLst>
              <a:ext uri="{FF2B5EF4-FFF2-40B4-BE49-F238E27FC236}">
                <a16:creationId xmlns:a16="http://schemas.microsoft.com/office/drawing/2014/main" id="{941F7A2A-3058-E4A0-4AB6-F43F92AB54B4}"/>
              </a:ext>
            </a:extLst>
          </p:cNvPr>
          <p:cNvSpPr txBox="1"/>
          <p:nvPr/>
        </p:nvSpPr>
        <p:spPr>
          <a:xfrm>
            <a:off x="2652941" y="127052"/>
            <a:ext cx="7150843" cy="356251"/>
          </a:xfrm>
          <a:prstGeom prst="rect">
            <a:avLst/>
          </a:prstGeom>
        </p:spPr>
        <p:txBody>
          <a:bodyPr wrap="square" lIns="0" tIns="0" rIns="0" bIns="0" rtlCol="0" anchor="t">
            <a:spAutoFit/>
          </a:bodyPr>
          <a:lstStyle/>
          <a:p>
            <a:pPr algn="ctr">
              <a:lnSpc>
                <a:spcPts val="3000"/>
              </a:lnSpc>
              <a:spcBef>
                <a:spcPct val="0"/>
              </a:spcBef>
            </a:pPr>
            <a:r>
              <a:rPr lang="en-US" sz="2000" b="1" dirty="0">
                <a:solidFill>
                  <a:schemeClr val="bg2"/>
                </a:solidFill>
                <a:latin typeface="Constantia" panose="02030602050306030303" pitchFamily="18" charset="0"/>
              </a:rPr>
              <a:t>Key Markets In The Financial Year-2021</a:t>
            </a:r>
          </a:p>
        </p:txBody>
      </p:sp>
      <p:pic>
        <p:nvPicPr>
          <p:cNvPr id="6" name="Picture 5">
            <a:extLst>
              <a:ext uri="{FF2B5EF4-FFF2-40B4-BE49-F238E27FC236}">
                <a16:creationId xmlns:a16="http://schemas.microsoft.com/office/drawing/2014/main" id="{54FDDB9C-B79E-B97D-253D-E1EC005220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5139" y="2051662"/>
            <a:ext cx="3396923" cy="3144686"/>
          </a:xfrm>
          <a:prstGeom prst="rect">
            <a:avLst/>
          </a:prstGeom>
          <a:ln w="12700">
            <a:solidFill>
              <a:srgbClr val="FFC000"/>
            </a:solidFill>
          </a:ln>
        </p:spPr>
      </p:pic>
      <p:pic>
        <p:nvPicPr>
          <p:cNvPr id="8" name="Picture 7">
            <a:extLst>
              <a:ext uri="{FF2B5EF4-FFF2-40B4-BE49-F238E27FC236}">
                <a16:creationId xmlns:a16="http://schemas.microsoft.com/office/drawing/2014/main" id="{C93E4062-F02D-6891-A745-85D43DC23C05}"/>
              </a:ext>
            </a:extLst>
          </p:cNvPr>
          <p:cNvPicPr>
            <a:picLocks noChangeAspect="1"/>
          </p:cNvPicPr>
          <p:nvPr/>
        </p:nvPicPr>
        <p:blipFill rotWithShape="1">
          <a:blip r:embed="rId4">
            <a:extLst>
              <a:ext uri="{28A0092B-C50C-407E-A947-70E740481C1C}">
                <a14:useLocalDpi xmlns:a14="http://schemas.microsoft.com/office/drawing/2010/main" val="0"/>
              </a:ext>
            </a:extLst>
          </a:blip>
          <a:srcRect l="1923" t="4766"/>
          <a:stretch/>
        </p:blipFill>
        <p:spPr>
          <a:xfrm>
            <a:off x="8765836" y="2098308"/>
            <a:ext cx="2683797" cy="2650673"/>
          </a:xfrm>
          <a:prstGeom prst="rect">
            <a:avLst/>
          </a:prstGeom>
          <a:ln w="12700">
            <a:solidFill>
              <a:srgbClr val="FFC000"/>
            </a:solidFill>
          </a:ln>
        </p:spPr>
      </p:pic>
    </p:spTree>
    <p:extLst>
      <p:ext uri="{BB962C8B-B14F-4D97-AF65-F5344CB8AC3E}">
        <p14:creationId xmlns:p14="http://schemas.microsoft.com/office/powerpoint/2010/main" val="2653104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D9F6AA32-13C2-415E-B4CB-5A6D2336A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7617163-5303-B741-355D-B84C2A86DB9B}"/>
              </a:ext>
            </a:extLst>
          </p:cNvPr>
          <p:cNvPicPr>
            <a:picLocks noChangeAspect="1"/>
          </p:cNvPicPr>
          <p:nvPr/>
        </p:nvPicPr>
        <p:blipFill>
          <a:blip r:embed="rId2"/>
          <a:srcRect t="25000"/>
          <a:stretch/>
        </p:blipFill>
        <p:spPr>
          <a:xfrm>
            <a:off x="-24560" y="-74022"/>
            <a:ext cx="12216560" cy="6932022"/>
          </a:xfrm>
          <a:prstGeom prst="rect">
            <a:avLst/>
          </a:prstGeom>
        </p:spPr>
      </p:pic>
      <p:grpSp>
        <p:nvGrpSpPr>
          <p:cNvPr id="15" name="Group 14">
            <a:extLst>
              <a:ext uri="{FF2B5EF4-FFF2-40B4-BE49-F238E27FC236}">
                <a16:creationId xmlns:a16="http://schemas.microsoft.com/office/drawing/2014/main" id="{9F1FD172-CA07-7ADB-64B6-94026C638BA2}"/>
              </a:ext>
            </a:extLst>
          </p:cNvPr>
          <p:cNvGrpSpPr/>
          <p:nvPr/>
        </p:nvGrpSpPr>
        <p:grpSpPr>
          <a:xfrm rot="2634320">
            <a:off x="4618421" y="2439034"/>
            <a:ext cx="3888769" cy="1674257"/>
            <a:chOff x="2942727" y="609953"/>
            <a:chExt cx="6306546" cy="4481719"/>
          </a:xfrm>
          <a:solidFill>
            <a:srgbClr val="FFC000"/>
          </a:solidFill>
        </p:grpSpPr>
        <p:sp>
          <p:nvSpPr>
            <p:cNvPr id="11" name="Shape">
              <a:extLst>
                <a:ext uri="{FF2B5EF4-FFF2-40B4-BE49-F238E27FC236}">
                  <a16:creationId xmlns:a16="http://schemas.microsoft.com/office/drawing/2014/main" id="{6D449B05-06B4-C04C-BD75-988344CF3B1F}"/>
                </a:ext>
              </a:extLst>
            </p:cNvPr>
            <p:cNvSpPr/>
            <p:nvPr/>
          </p:nvSpPr>
          <p:spPr>
            <a:xfrm rot="2700000">
              <a:off x="4532193" y="374592"/>
              <a:ext cx="3127614" cy="6306546"/>
            </a:xfrm>
            <a:custGeom>
              <a:avLst/>
              <a:gdLst/>
              <a:ahLst/>
              <a:cxnLst>
                <a:cxn ang="0">
                  <a:pos x="wd2" y="hd2"/>
                </a:cxn>
                <a:cxn ang="5400000">
                  <a:pos x="wd2" y="hd2"/>
                </a:cxn>
                <a:cxn ang="10800000">
                  <a:pos x="wd2" y="hd2"/>
                </a:cxn>
                <a:cxn ang="16200000">
                  <a:pos x="wd2" y="hd2"/>
                </a:cxn>
              </a:cxnLst>
              <a:rect l="0" t="0" r="r" b="b"/>
              <a:pathLst>
                <a:path w="21471" h="21578" extrusionOk="0">
                  <a:moveTo>
                    <a:pt x="10800" y="1"/>
                  </a:moveTo>
                  <a:cubicBezTo>
                    <a:pt x="10180" y="-9"/>
                    <a:pt x="9583" y="120"/>
                    <a:pt x="9174" y="353"/>
                  </a:cubicBezTo>
                  <a:lnTo>
                    <a:pt x="188" y="5497"/>
                  </a:lnTo>
                  <a:cubicBezTo>
                    <a:pt x="-58" y="5672"/>
                    <a:pt x="-63" y="5905"/>
                    <a:pt x="175" y="6084"/>
                  </a:cubicBezTo>
                  <a:cubicBezTo>
                    <a:pt x="404" y="6256"/>
                    <a:pt x="817" y="6345"/>
                    <a:pt x="1227" y="6309"/>
                  </a:cubicBezTo>
                  <a:lnTo>
                    <a:pt x="4502" y="6315"/>
                  </a:lnTo>
                  <a:lnTo>
                    <a:pt x="4502" y="18558"/>
                  </a:lnTo>
                  <a:cubicBezTo>
                    <a:pt x="4591" y="20248"/>
                    <a:pt x="7379" y="21591"/>
                    <a:pt x="10770" y="21578"/>
                  </a:cubicBezTo>
                  <a:cubicBezTo>
                    <a:pt x="14123" y="21565"/>
                    <a:pt x="16851" y="20229"/>
                    <a:pt x="16933" y="18558"/>
                  </a:cubicBezTo>
                  <a:lnTo>
                    <a:pt x="16939" y="6332"/>
                  </a:lnTo>
                  <a:lnTo>
                    <a:pt x="20447" y="6319"/>
                  </a:lnTo>
                  <a:cubicBezTo>
                    <a:pt x="20817" y="6311"/>
                    <a:pt x="21152" y="6208"/>
                    <a:pt x="21333" y="6047"/>
                  </a:cubicBezTo>
                  <a:cubicBezTo>
                    <a:pt x="21537" y="5866"/>
                    <a:pt x="21514" y="5643"/>
                    <a:pt x="21273" y="5473"/>
                  </a:cubicBezTo>
                  <a:lnTo>
                    <a:pt x="12294" y="353"/>
                  </a:lnTo>
                  <a:cubicBezTo>
                    <a:pt x="11916" y="137"/>
                    <a:pt x="11375" y="9"/>
                    <a:pt x="10800" y="1"/>
                  </a:cubicBezTo>
                  <a:close/>
                  <a:moveTo>
                    <a:pt x="10707" y="2066"/>
                  </a:moveTo>
                  <a:cubicBezTo>
                    <a:pt x="11620" y="2066"/>
                    <a:pt x="12530" y="2240"/>
                    <a:pt x="13226" y="2587"/>
                  </a:cubicBezTo>
                  <a:cubicBezTo>
                    <a:pt x="14618" y="3281"/>
                    <a:pt x="14618" y="4406"/>
                    <a:pt x="13226" y="5100"/>
                  </a:cubicBezTo>
                  <a:cubicBezTo>
                    <a:pt x="11834" y="5793"/>
                    <a:pt x="9578" y="5793"/>
                    <a:pt x="8185" y="5100"/>
                  </a:cubicBezTo>
                  <a:cubicBezTo>
                    <a:pt x="6793" y="4406"/>
                    <a:pt x="6793" y="3281"/>
                    <a:pt x="8185" y="2587"/>
                  </a:cubicBezTo>
                  <a:cubicBezTo>
                    <a:pt x="8881" y="2240"/>
                    <a:pt x="9795" y="2066"/>
                    <a:pt x="10707" y="2066"/>
                  </a:cubicBezTo>
                  <a:close/>
                  <a:moveTo>
                    <a:pt x="10707" y="16309"/>
                  </a:moveTo>
                  <a:cubicBezTo>
                    <a:pt x="11827" y="16309"/>
                    <a:pt x="12946" y="16523"/>
                    <a:pt x="13800" y="16949"/>
                  </a:cubicBezTo>
                  <a:cubicBezTo>
                    <a:pt x="15509" y="17800"/>
                    <a:pt x="15509" y="19180"/>
                    <a:pt x="13800" y="20032"/>
                  </a:cubicBezTo>
                  <a:cubicBezTo>
                    <a:pt x="12092" y="20883"/>
                    <a:pt x="9320" y="20883"/>
                    <a:pt x="7611" y="20032"/>
                  </a:cubicBezTo>
                  <a:cubicBezTo>
                    <a:pt x="5903" y="19180"/>
                    <a:pt x="5903" y="17800"/>
                    <a:pt x="7611" y="16949"/>
                  </a:cubicBezTo>
                  <a:cubicBezTo>
                    <a:pt x="8466" y="16523"/>
                    <a:pt x="9588" y="16309"/>
                    <a:pt x="10707" y="16309"/>
                  </a:cubicBezTo>
                  <a:close/>
                </a:path>
              </a:pathLst>
            </a:custGeom>
            <a:grpFill/>
            <a:ln w="12700" cap="flat">
              <a:solidFill>
                <a:srgbClr val="FFFF00"/>
              </a:solidFill>
              <a:miter lim="400000"/>
            </a:ln>
            <a:effectLst/>
          </p:spPr>
          <p:txBody>
            <a:bodyPr wrap="square" lIns="0" tIns="0" rIns="0" bIns="0" numCol="1" anchor="ctr">
              <a:no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pPr>
                <a:defRPr sz="3200" b="0">
                  <a:solidFill>
                    <a:srgbClr val="FFFFFF"/>
                  </a:solidFill>
                  <a:latin typeface="+mn-lt"/>
                  <a:ea typeface="+mn-ea"/>
                  <a:cs typeface="+mn-cs"/>
                  <a:sym typeface="Helvetica Neue Medium"/>
                </a:defRPr>
              </a:pPr>
              <a:endParaRPr/>
            </a:p>
          </p:txBody>
        </p:sp>
        <p:sp>
          <p:nvSpPr>
            <p:cNvPr id="12" name="Placeholder">
              <a:extLst>
                <a:ext uri="{FF2B5EF4-FFF2-40B4-BE49-F238E27FC236}">
                  <a16:creationId xmlns:a16="http://schemas.microsoft.com/office/drawing/2014/main" id="{9627CACA-AA63-994D-A923-F6A77CD822F2}"/>
                </a:ext>
              </a:extLst>
            </p:cNvPr>
            <p:cNvSpPr txBox="1"/>
            <p:nvPr/>
          </p:nvSpPr>
          <p:spPr>
            <a:xfrm rot="18900000">
              <a:off x="4826450" y="2185337"/>
              <a:ext cx="3604270" cy="924341"/>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xmlns:lc="http://schemas.openxmlformats.org/drawingml/2006/lockedCanvas" val="1"/>
              </a:ext>
            </a:extLst>
          </p:spPr>
          <p:txBody>
            <a:bodyPr wrap="square" lIns="50800" tIns="50800" rIns="50800" bIns="50800" numCol="1" anchor="t">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r>
                <a:rPr lang="en-US" sz="1200" b="1" dirty="0">
                  <a:solidFill>
                    <a:srgbClr val="335071"/>
                  </a:solidFill>
                  <a:latin typeface="Poppins SemiBold" pitchFamily="2" charset="77"/>
                  <a:cs typeface="Poppins SemiBold" pitchFamily="2" charset="77"/>
                </a:rPr>
                <a:t>Result</a:t>
              </a:r>
              <a:endParaRPr sz="1200" b="1" dirty="0">
                <a:solidFill>
                  <a:srgbClr val="335071"/>
                </a:solidFill>
                <a:latin typeface="Poppins SemiBold" pitchFamily="2" charset="77"/>
                <a:cs typeface="Poppins SemiBold" pitchFamily="2" charset="77"/>
              </a:endParaRPr>
            </a:p>
          </p:txBody>
        </p:sp>
        <p:sp>
          <p:nvSpPr>
            <p:cNvPr id="13" name="Oval 12">
              <a:extLst>
                <a:ext uri="{FF2B5EF4-FFF2-40B4-BE49-F238E27FC236}">
                  <a16:creationId xmlns:a16="http://schemas.microsoft.com/office/drawing/2014/main" id="{1AD4500F-3727-6842-B2F4-F26E7A8DEDE4}"/>
                </a:ext>
              </a:extLst>
            </p:cNvPr>
            <p:cNvSpPr/>
            <p:nvPr/>
          </p:nvSpPr>
          <p:spPr>
            <a:xfrm rot="18965680">
              <a:off x="6842166" y="609953"/>
              <a:ext cx="1336251" cy="150610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endParaRPr lang="en-US"/>
            </a:p>
          </p:txBody>
        </p:sp>
      </p:grpSp>
      <p:sp>
        <p:nvSpPr>
          <p:cNvPr id="10" name="TextBox 7">
            <a:extLst>
              <a:ext uri="{FF2B5EF4-FFF2-40B4-BE49-F238E27FC236}">
                <a16:creationId xmlns:a16="http://schemas.microsoft.com/office/drawing/2014/main" id="{91744816-C6AB-04CD-4D0F-BBD4133700CD}"/>
              </a:ext>
            </a:extLst>
          </p:cNvPr>
          <p:cNvSpPr txBox="1"/>
          <p:nvPr/>
        </p:nvSpPr>
        <p:spPr>
          <a:xfrm>
            <a:off x="2550628" y="58789"/>
            <a:ext cx="7090744" cy="356251"/>
          </a:xfrm>
          <a:prstGeom prst="rect">
            <a:avLst/>
          </a:prstGeom>
        </p:spPr>
        <p:txBody>
          <a:bodyPr wrap="square" lIns="0" tIns="0" rIns="0" bIns="0" rtlCol="0" anchor="t">
            <a:spAutoFit/>
          </a:bodyPr>
          <a:lstStyle/>
          <a:p>
            <a:pPr algn="ctr">
              <a:lnSpc>
                <a:spcPts val="3000"/>
              </a:lnSpc>
              <a:spcBef>
                <a:spcPct val="0"/>
              </a:spcBef>
            </a:pPr>
            <a:r>
              <a:rPr lang="en-US" sz="2000" b="1" dirty="0">
                <a:solidFill>
                  <a:srgbClr val="F5F5F3"/>
                </a:solidFill>
                <a:latin typeface="Constantia" panose="02030602050306030303" pitchFamily="18" charset="0"/>
              </a:rPr>
              <a:t>Key Customers In The Financial Year-2021</a:t>
            </a:r>
          </a:p>
        </p:txBody>
      </p:sp>
      <p:pic>
        <p:nvPicPr>
          <p:cNvPr id="14" name="Picture 13">
            <a:extLst>
              <a:ext uri="{FF2B5EF4-FFF2-40B4-BE49-F238E27FC236}">
                <a16:creationId xmlns:a16="http://schemas.microsoft.com/office/drawing/2014/main" id="{D1FDD614-1D51-F944-0094-4B2F26E05F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755" y="1964459"/>
            <a:ext cx="3276600" cy="2929082"/>
          </a:xfrm>
          <a:prstGeom prst="rect">
            <a:avLst/>
          </a:prstGeom>
          <a:ln w="12700">
            <a:solidFill>
              <a:srgbClr val="FFC000"/>
            </a:solidFill>
          </a:ln>
        </p:spPr>
      </p:pic>
      <p:pic>
        <p:nvPicPr>
          <p:cNvPr id="16" name="Picture 15">
            <a:extLst>
              <a:ext uri="{FF2B5EF4-FFF2-40B4-BE49-F238E27FC236}">
                <a16:creationId xmlns:a16="http://schemas.microsoft.com/office/drawing/2014/main" id="{28057FE5-8EBB-E3F3-CFA2-039406422C32}"/>
              </a:ext>
            </a:extLst>
          </p:cNvPr>
          <p:cNvPicPr>
            <a:picLocks noChangeAspect="1"/>
          </p:cNvPicPr>
          <p:nvPr/>
        </p:nvPicPr>
        <p:blipFill rotWithShape="1">
          <a:blip r:embed="rId4">
            <a:extLst>
              <a:ext uri="{28A0092B-C50C-407E-A947-70E740481C1C}">
                <a14:useLocalDpi xmlns:a14="http://schemas.microsoft.com/office/drawing/2010/main" val="0"/>
              </a:ext>
            </a:extLst>
          </a:blip>
          <a:srcRect l="2770" t="3390" r="3572"/>
          <a:stretch/>
        </p:blipFill>
        <p:spPr>
          <a:xfrm>
            <a:off x="8994759" y="2283742"/>
            <a:ext cx="2307747" cy="2170272"/>
          </a:xfrm>
          <a:prstGeom prst="rect">
            <a:avLst/>
          </a:prstGeom>
          <a:ln w="12700">
            <a:solidFill>
              <a:srgbClr val="FFC000"/>
            </a:solidFill>
          </a:ln>
        </p:spPr>
      </p:pic>
    </p:spTree>
    <p:extLst>
      <p:ext uri="{BB962C8B-B14F-4D97-AF65-F5344CB8AC3E}">
        <p14:creationId xmlns:p14="http://schemas.microsoft.com/office/powerpoint/2010/main" val="1386834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D9F6AA32-13C2-415E-B4CB-5A6D2336A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7617163-5303-B741-355D-B84C2A86DB9B}"/>
              </a:ext>
            </a:extLst>
          </p:cNvPr>
          <p:cNvPicPr>
            <a:picLocks noChangeAspect="1"/>
          </p:cNvPicPr>
          <p:nvPr/>
        </p:nvPicPr>
        <p:blipFill>
          <a:blip r:embed="rId2"/>
          <a:srcRect t="25000"/>
          <a:stretch/>
        </p:blipFill>
        <p:spPr>
          <a:xfrm>
            <a:off x="-24560" y="-74022"/>
            <a:ext cx="12216560" cy="6932022"/>
          </a:xfrm>
          <a:prstGeom prst="rect">
            <a:avLst/>
          </a:prstGeom>
        </p:spPr>
      </p:pic>
      <p:grpSp>
        <p:nvGrpSpPr>
          <p:cNvPr id="15" name="Group 14">
            <a:extLst>
              <a:ext uri="{FF2B5EF4-FFF2-40B4-BE49-F238E27FC236}">
                <a16:creationId xmlns:a16="http://schemas.microsoft.com/office/drawing/2014/main" id="{9F1FD172-CA07-7ADB-64B6-94026C638BA2}"/>
              </a:ext>
            </a:extLst>
          </p:cNvPr>
          <p:cNvGrpSpPr/>
          <p:nvPr/>
        </p:nvGrpSpPr>
        <p:grpSpPr>
          <a:xfrm rot="2634320">
            <a:off x="4618421" y="2439034"/>
            <a:ext cx="3888769" cy="1674257"/>
            <a:chOff x="2942727" y="609953"/>
            <a:chExt cx="6306546" cy="4481719"/>
          </a:xfrm>
          <a:solidFill>
            <a:srgbClr val="FFC000"/>
          </a:solidFill>
        </p:grpSpPr>
        <p:sp>
          <p:nvSpPr>
            <p:cNvPr id="11" name="Shape">
              <a:extLst>
                <a:ext uri="{FF2B5EF4-FFF2-40B4-BE49-F238E27FC236}">
                  <a16:creationId xmlns:a16="http://schemas.microsoft.com/office/drawing/2014/main" id="{6D449B05-06B4-C04C-BD75-988344CF3B1F}"/>
                </a:ext>
              </a:extLst>
            </p:cNvPr>
            <p:cNvSpPr/>
            <p:nvPr/>
          </p:nvSpPr>
          <p:spPr>
            <a:xfrm rot="2700000">
              <a:off x="4532193" y="374592"/>
              <a:ext cx="3127614" cy="6306546"/>
            </a:xfrm>
            <a:custGeom>
              <a:avLst/>
              <a:gdLst/>
              <a:ahLst/>
              <a:cxnLst>
                <a:cxn ang="0">
                  <a:pos x="wd2" y="hd2"/>
                </a:cxn>
                <a:cxn ang="5400000">
                  <a:pos x="wd2" y="hd2"/>
                </a:cxn>
                <a:cxn ang="10800000">
                  <a:pos x="wd2" y="hd2"/>
                </a:cxn>
                <a:cxn ang="16200000">
                  <a:pos x="wd2" y="hd2"/>
                </a:cxn>
              </a:cxnLst>
              <a:rect l="0" t="0" r="r" b="b"/>
              <a:pathLst>
                <a:path w="21471" h="21578" extrusionOk="0">
                  <a:moveTo>
                    <a:pt x="10800" y="1"/>
                  </a:moveTo>
                  <a:cubicBezTo>
                    <a:pt x="10180" y="-9"/>
                    <a:pt x="9583" y="120"/>
                    <a:pt x="9174" y="353"/>
                  </a:cubicBezTo>
                  <a:lnTo>
                    <a:pt x="188" y="5497"/>
                  </a:lnTo>
                  <a:cubicBezTo>
                    <a:pt x="-58" y="5672"/>
                    <a:pt x="-63" y="5905"/>
                    <a:pt x="175" y="6084"/>
                  </a:cubicBezTo>
                  <a:cubicBezTo>
                    <a:pt x="404" y="6256"/>
                    <a:pt x="817" y="6345"/>
                    <a:pt x="1227" y="6309"/>
                  </a:cubicBezTo>
                  <a:lnTo>
                    <a:pt x="4502" y="6315"/>
                  </a:lnTo>
                  <a:lnTo>
                    <a:pt x="4502" y="18558"/>
                  </a:lnTo>
                  <a:cubicBezTo>
                    <a:pt x="4591" y="20248"/>
                    <a:pt x="7379" y="21591"/>
                    <a:pt x="10770" y="21578"/>
                  </a:cubicBezTo>
                  <a:cubicBezTo>
                    <a:pt x="14123" y="21565"/>
                    <a:pt x="16851" y="20229"/>
                    <a:pt x="16933" y="18558"/>
                  </a:cubicBezTo>
                  <a:lnTo>
                    <a:pt x="16939" y="6332"/>
                  </a:lnTo>
                  <a:lnTo>
                    <a:pt x="20447" y="6319"/>
                  </a:lnTo>
                  <a:cubicBezTo>
                    <a:pt x="20817" y="6311"/>
                    <a:pt x="21152" y="6208"/>
                    <a:pt x="21333" y="6047"/>
                  </a:cubicBezTo>
                  <a:cubicBezTo>
                    <a:pt x="21537" y="5866"/>
                    <a:pt x="21514" y="5643"/>
                    <a:pt x="21273" y="5473"/>
                  </a:cubicBezTo>
                  <a:lnTo>
                    <a:pt x="12294" y="353"/>
                  </a:lnTo>
                  <a:cubicBezTo>
                    <a:pt x="11916" y="137"/>
                    <a:pt x="11375" y="9"/>
                    <a:pt x="10800" y="1"/>
                  </a:cubicBezTo>
                  <a:close/>
                  <a:moveTo>
                    <a:pt x="10707" y="2066"/>
                  </a:moveTo>
                  <a:cubicBezTo>
                    <a:pt x="11620" y="2066"/>
                    <a:pt x="12530" y="2240"/>
                    <a:pt x="13226" y="2587"/>
                  </a:cubicBezTo>
                  <a:cubicBezTo>
                    <a:pt x="14618" y="3281"/>
                    <a:pt x="14618" y="4406"/>
                    <a:pt x="13226" y="5100"/>
                  </a:cubicBezTo>
                  <a:cubicBezTo>
                    <a:pt x="11834" y="5793"/>
                    <a:pt x="9578" y="5793"/>
                    <a:pt x="8185" y="5100"/>
                  </a:cubicBezTo>
                  <a:cubicBezTo>
                    <a:pt x="6793" y="4406"/>
                    <a:pt x="6793" y="3281"/>
                    <a:pt x="8185" y="2587"/>
                  </a:cubicBezTo>
                  <a:cubicBezTo>
                    <a:pt x="8881" y="2240"/>
                    <a:pt x="9795" y="2066"/>
                    <a:pt x="10707" y="2066"/>
                  </a:cubicBezTo>
                  <a:close/>
                  <a:moveTo>
                    <a:pt x="10707" y="16309"/>
                  </a:moveTo>
                  <a:cubicBezTo>
                    <a:pt x="11827" y="16309"/>
                    <a:pt x="12946" y="16523"/>
                    <a:pt x="13800" y="16949"/>
                  </a:cubicBezTo>
                  <a:cubicBezTo>
                    <a:pt x="15509" y="17800"/>
                    <a:pt x="15509" y="19180"/>
                    <a:pt x="13800" y="20032"/>
                  </a:cubicBezTo>
                  <a:cubicBezTo>
                    <a:pt x="12092" y="20883"/>
                    <a:pt x="9320" y="20883"/>
                    <a:pt x="7611" y="20032"/>
                  </a:cubicBezTo>
                  <a:cubicBezTo>
                    <a:pt x="5903" y="19180"/>
                    <a:pt x="5903" y="17800"/>
                    <a:pt x="7611" y="16949"/>
                  </a:cubicBezTo>
                  <a:cubicBezTo>
                    <a:pt x="8466" y="16523"/>
                    <a:pt x="9588" y="16309"/>
                    <a:pt x="10707" y="16309"/>
                  </a:cubicBezTo>
                  <a:close/>
                </a:path>
              </a:pathLst>
            </a:custGeom>
            <a:grpFill/>
            <a:ln w="12700" cap="flat">
              <a:solidFill>
                <a:srgbClr val="FFFF00"/>
              </a:solidFill>
              <a:miter lim="400000"/>
            </a:ln>
            <a:effectLst/>
          </p:spPr>
          <p:txBody>
            <a:bodyPr wrap="square" lIns="0" tIns="0" rIns="0" bIns="0" numCol="1" anchor="ctr">
              <a:no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pPr>
                <a:defRPr sz="3200" b="0">
                  <a:solidFill>
                    <a:srgbClr val="FFFFFF"/>
                  </a:solidFill>
                  <a:latin typeface="+mn-lt"/>
                  <a:ea typeface="+mn-ea"/>
                  <a:cs typeface="+mn-cs"/>
                  <a:sym typeface="Helvetica Neue Medium"/>
                </a:defRPr>
              </a:pPr>
              <a:endParaRPr/>
            </a:p>
          </p:txBody>
        </p:sp>
        <p:sp>
          <p:nvSpPr>
            <p:cNvPr id="12" name="Placeholder">
              <a:extLst>
                <a:ext uri="{FF2B5EF4-FFF2-40B4-BE49-F238E27FC236}">
                  <a16:creationId xmlns:a16="http://schemas.microsoft.com/office/drawing/2014/main" id="{9627CACA-AA63-994D-A923-F6A77CD822F2}"/>
                </a:ext>
              </a:extLst>
            </p:cNvPr>
            <p:cNvSpPr txBox="1"/>
            <p:nvPr/>
          </p:nvSpPr>
          <p:spPr>
            <a:xfrm rot="18900000">
              <a:off x="4826450" y="2185337"/>
              <a:ext cx="3604270" cy="924341"/>
            </a:xfrm>
            <a:prstGeom prst="rect">
              <a:avLst/>
            </a:prstGeom>
            <a:grpFill/>
            <a:ln w="12700" cap="flat">
              <a:noFill/>
              <a:miter lim="400000"/>
            </a:ln>
            <a:effectLst/>
            <a:extLst>
              <a:ext uri="{C572A759-6A51-4108-AA02-DFA0A04FC94B}">
                <ma14:wrappingTextBoxFlag xmlns:lc="http://schemas.openxmlformats.org/drawingml/2006/lockedCanvas"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r>
                <a:rPr lang="en-US" sz="1200" b="1" dirty="0">
                  <a:solidFill>
                    <a:srgbClr val="335071"/>
                  </a:solidFill>
                  <a:latin typeface="Poppins SemiBold" pitchFamily="2" charset="77"/>
                  <a:cs typeface="Poppins SemiBold" pitchFamily="2" charset="77"/>
                </a:rPr>
                <a:t>Result</a:t>
              </a:r>
              <a:endParaRPr sz="1200" b="1" dirty="0">
                <a:solidFill>
                  <a:srgbClr val="335071"/>
                </a:solidFill>
                <a:latin typeface="Poppins SemiBold" pitchFamily="2" charset="77"/>
                <a:cs typeface="Poppins SemiBold" pitchFamily="2" charset="77"/>
              </a:endParaRPr>
            </a:p>
          </p:txBody>
        </p:sp>
        <p:sp>
          <p:nvSpPr>
            <p:cNvPr id="13" name="Oval 12">
              <a:extLst>
                <a:ext uri="{FF2B5EF4-FFF2-40B4-BE49-F238E27FC236}">
                  <a16:creationId xmlns:a16="http://schemas.microsoft.com/office/drawing/2014/main" id="{1AD4500F-3727-6842-B2F4-F26E7A8DEDE4}"/>
                </a:ext>
              </a:extLst>
            </p:cNvPr>
            <p:cNvSpPr/>
            <p:nvPr/>
          </p:nvSpPr>
          <p:spPr>
            <a:xfrm rot="18965680">
              <a:off x="6842166" y="609953"/>
              <a:ext cx="1336251" cy="150610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endParaRPr lang="en-US"/>
            </a:p>
          </p:txBody>
        </p:sp>
      </p:grpSp>
      <p:sp>
        <p:nvSpPr>
          <p:cNvPr id="2" name="TextBox 7">
            <a:extLst>
              <a:ext uri="{FF2B5EF4-FFF2-40B4-BE49-F238E27FC236}">
                <a16:creationId xmlns:a16="http://schemas.microsoft.com/office/drawing/2014/main" id="{FAA3CCFB-8B94-B719-33C6-B348C2279A28}"/>
              </a:ext>
            </a:extLst>
          </p:cNvPr>
          <p:cNvSpPr txBox="1"/>
          <p:nvPr/>
        </p:nvSpPr>
        <p:spPr>
          <a:xfrm>
            <a:off x="2322751" y="58789"/>
            <a:ext cx="8129311" cy="356251"/>
          </a:xfrm>
          <a:prstGeom prst="rect">
            <a:avLst/>
          </a:prstGeom>
        </p:spPr>
        <p:txBody>
          <a:bodyPr wrap="square" lIns="0" tIns="0" rIns="0" bIns="0" rtlCol="0" anchor="t">
            <a:spAutoFit/>
          </a:bodyPr>
          <a:lstStyle/>
          <a:p>
            <a:pPr algn="ctr">
              <a:lnSpc>
                <a:spcPts val="3000"/>
              </a:lnSpc>
              <a:spcBef>
                <a:spcPct val="0"/>
              </a:spcBef>
            </a:pPr>
            <a:r>
              <a:rPr lang="en-US" sz="2000" b="1" dirty="0">
                <a:solidFill>
                  <a:srgbClr val="F5F5F3"/>
                </a:solidFill>
                <a:latin typeface="Constantia" panose="02030602050306030303" pitchFamily="18" charset="0"/>
              </a:rPr>
              <a:t>Percentage of Net Sales Contributed By Customers  In Market Share</a:t>
            </a:r>
          </a:p>
        </p:txBody>
      </p:sp>
      <p:pic>
        <p:nvPicPr>
          <p:cNvPr id="3" name="Picture 2">
            <a:extLst>
              <a:ext uri="{FF2B5EF4-FFF2-40B4-BE49-F238E27FC236}">
                <a16:creationId xmlns:a16="http://schemas.microsoft.com/office/drawing/2014/main" id="{BBD5B368-EF4D-FC81-35FC-1662A363D3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981" y="1301529"/>
            <a:ext cx="3607540" cy="3795251"/>
          </a:xfrm>
          <a:prstGeom prst="rect">
            <a:avLst/>
          </a:prstGeom>
          <a:ln w="12700">
            <a:solidFill>
              <a:srgbClr val="FFC000"/>
            </a:solidFill>
          </a:ln>
        </p:spPr>
      </p:pic>
      <p:pic>
        <p:nvPicPr>
          <p:cNvPr id="5" name="Picture 4">
            <a:extLst>
              <a:ext uri="{FF2B5EF4-FFF2-40B4-BE49-F238E27FC236}">
                <a16:creationId xmlns:a16="http://schemas.microsoft.com/office/drawing/2014/main" id="{51ED8904-3CE6-74D0-D376-BADE00CE9C38}"/>
              </a:ext>
            </a:extLst>
          </p:cNvPr>
          <p:cNvPicPr>
            <a:picLocks noChangeAspect="1"/>
          </p:cNvPicPr>
          <p:nvPr/>
        </p:nvPicPr>
        <p:blipFill rotWithShape="1">
          <a:blip r:embed="rId4">
            <a:extLst>
              <a:ext uri="{28A0092B-C50C-407E-A947-70E740481C1C}">
                <a14:useLocalDpi xmlns:a14="http://schemas.microsoft.com/office/drawing/2010/main" val="0"/>
              </a:ext>
            </a:extLst>
          </a:blip>
          <a:srcRect t="1943"/>
          <a:stretch/>
        </p:blipFill>
        <p:spPr>
          <a:xfrm>
            <a:off x="8648292" y="1401153"/>
            <a:ext cx="3238907" cy="3631492"/>
          </a:xfrm>
          <a:prstGeom prst="rect">
            <a:avLst/>
          </a:prstGeom>
          <a:ln w="12700">
            <a:solidFill>
              <a:srgbClr val="FFC000"/>
            </a:solidFill>
          </a:ln>
        </p:spPr>
      </p:pic>
    </p:spTree>
    <p:extLst>
      <p:ext uri="{BB962C8B-B14F-4D97-AF65-F5344CB8AC3E}">
        <p14:creationId xmlns:p14="http://schemas.microsoft.com/office/powerpoint/2010/main" val="666907830"/>
      </p:ext>
    </p:extLst>
  </p:cSld>
  <p:clrMapOvr>
    <a:masterClrMapping/>
  </p:clrMapOvr>
</p:sld>
</file>

<file path=ppt/theme/theme1.xml><?xml version="1.0" encoding="utf-8"?>
<a:theme xmlns:a="http://schemas.openxmlformats.org/drawingml/2006/main" name="ChitchatVTI">
  <a:themeElements>
    <a:clrScheme name="AnalogousFromLightSeedRightStep">
      <a:dk1>
        <a:srgbClr val="000000"/>
      </a:dk1>
      <a:lt1>
        <a:srgbClr val="FFFFFF"/>
      </a:lt1>
      <a:dk2>
        <a:srgbClr val="243141"/>
      </a:dk2>
      <a:lt2>
        <a:srgbClr val="E2E3E8"/>
      </a:lt2>
      <a:accent1>
        <a:srgbClr val="AAA180"/>
      </a:accent1>
      <a:accent2>
        <a:srgbClr val="9CA671"/>
      </a:accent2>
      <a:accent3>
        <a:srgbClr val="8FA880"/>
      </a:accent3>
      <a:accent4>
        <a:srgbClr val="76AD78"/>
      </a:accent4>
      <a:accent5>
        <a:srgbClr val="81AB94"/>
      </a:accent5>
      <a:accent6>
        <a:srgbClr val="74AAA2"/>
      </a:accent6>
      <a:hlink>
        <a:srgbClr val="6978AE"/>
      </a:hlink>
      <a:folHlink>
        <a:srgbClr val="7F7F7F"/>
      </a:folHlink>
    </a:clrScheme>
    <a:fontScheme name="The Hand">
      <a:majorFont>
        <a:latin typeface="The Serif Hand"/>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itchatVTI" id="{08BB1610-1071-4750-BA6F-EA15E875FFCD}" vid="{D7BDF053-2181-45AE-9365-FFAA906CB43F}"/>
    </a:ext>
  </a:extLst>
</a:theme>
</file>

<file path=docProps/app.xml><?xml version="1.0" encoding="utf-8"?>
<Properties xmlns="http://schemas.openxmlformats.org/officeDocument/2006/extended-properties" xmlns:vt="http://schemas.openxmlformats.org/officeDocument/2006/docPropsVTypes">
  <TotalTime>132</TotalTime>
  <Words>337</Words>
  <Application>Microsoft Office PowerPoint</Application>
  <PresentationFormat>Widescreen</PresentationFormat>
  <Paragraphs>37</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Constantia</vt:lpstr>
      <vt:lpstr>Poppins SemiBold</vt:lpstr>
      <vt:lpstr>The Hand</vt:lpstr>
      <vt:lpstr>The Serif Hand</vt:lpstr>
      <vt:lpstr>ChitchatVTI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Manjunath Padavalkar</dc:creator>
  <cp:lastModifiedBy>Manjunath Padavalkar</cp:lastModifiedBy>
  <cp:revision>17</cp:revision>
  <dcterms:created xsi:type="dcterms:W3CDTF">2024-08-07T12:38:09Z</dcterms:created>
  <dcterms:modified xsi:type="dcterms:W3CDTF">2024-08-07T15:04:39Z</dcterms:modified>
</cp:coreProperties>
</file>