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19B35-C8A4-406C-6834-BFE3C116FDEB}" v="237" dt="2025-09-29T12:23:18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de Matos Guimarães" userId="fd51511546e56099" providerId="Windows Live" clId="Web-{A5E19B35-C8A4-406C-6834-BFE3C116FDEB}"/>
    <pc:docChg chg="addSld modSld">
      <pc:chgData name="Anderson de Matos Guimarães" userId="fd51511546e56099" providerId="Windows Live" clId="Web-{A5E19B35-C8A4-406C-6834-BFE3C116FDEB}" dt="2025-09-29T12:23:22.927" v="286"/>
      <pc:docMkLst>
        <pc:docMk/>
      </pc:docMkLst>
      <pc:sldChg chg="addSp delSp modSp mod setBg modNotes">
        <pc:chgData name="Anderson de Matos Guimarães" userId="fd51511546e56099" providerId="Windows Live" clId="Web-{A5E19B35-C8A4-406C-6834-BFE3C116FDEB}" dt="2025-09-29T12:23:22.927" v="286"/>
        <pc:sldMkLst>
          <pc:docMk/>
          <pc:sldMk cId="2846135069" sldId="257"/>
        </pc:sldMkLst>
        <pc:spChg chg="mod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3" creationId="{C0F0634E-5D48-459C-8096-B9565D14867E}"/>
          </ac:spMkLst>
        </pc:spChg>
        <pc:spChg chg="mod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4" creationId="{1524583F-BA20-4704-AF71-9E9F59CD919D}"/>
          </ac:spMkLst>
        </pc:spChg>
        <pc:spChg chg="del mod">
          <ac:chgData name="Anderson de Matos Guimarães" userId="fd51511546e56099" providerId="Windows Live" clId="Web-{A5E19B35-C8A4-406C-6834-BFE3C116FDEB}" dt="2025-09-29T12:16:07.210" v="156"/>
          <ac:spMkLst>
            <pc:docMk/>
            <pc:sldMk cId="2846135069" sldId="257"/>
            <ac:spMk id="5" creationId="{AD5FB5FB-304D-43CB-900F-6CF91FFCDA44}"/>
          </ac:spMkLst>
        </pc:spChg>
        <pc:spChg chg="add del">
          <ac:chgData name="Anderson de Matos Guimarães" userId="fd51511546e56099" providerId="Windows Live" clId="Web-{A5E19B35-C8A4-406C-6834-BFE3C116FDEB}" dt="2025-09-29T12:17:32.750" v="165"/>
          <ac:spMkLst>
            <pc:docMk/>
            <pc:sldMk cId="2846135069" sldId="257"/>
            <ac:spMk id="6" creationId="{4522B21E-B2B9-4C72-9A71-C87EFD137480}"/>
          </ac:spMkLst>
        </pc:spChg>
        <pc:spChg chg="add del">
          <ac:chgData name="Anderson de Matos Guimarães" userId="fd51511546e56099" providerId="Windows Live" clId="Web-{A5E19B35-C8A4-406C-6834-BFE3C116FDEB}" dt="2025-09-29T12:17:32.750" v="165"/>
          <ac:spMkLst>
            <pc:docMk/>
            <pc:sldMk cId="2846135069" sldId="257"/>
            <ac:spMk id="7" creationId="{5EB7D2A2-F448-44D4-938C-DC84CBCB3B1E}"/>
          </ac:spMkLst>
        </pc:spChg>
        <pc:spChg chg="add del">
          <ac:chgData name="Anderson de Matos Guimarães" userId="fd51511546e56099" providerId="Windows Live" clId="Web-{A5E19B35-C8A4-406C-6834-BFE3C116FDEB}" dt="2025-09-29T12:17:32.750" v="165"/>
          <ac:spMkLst>
            <pc:docMk/>
            <pc:sldMk cId="2846135069" sldId="257"/>
            <ac:spMk id="8" creationId="{871AEA07-1E14-44B4-8E55-64EF049CD66F}"/>
          </ac:spMkLst>
        </pc:spChg>
        <pc:spChg chg="add del">
          <ac:chgData name="Anderson de Matos Guimarães" userId="fd51511546e56099" providerId="Windows Live" clId="Web-{A5E19B35-C8A4-406C-6834-BFE3C116FDEB}" dt="2025-09-29T12:16:26.524" v="158"/>
          <ac:spMkLst>
            <pc:docMk/>
            <pc:sldMk cId="2846135069" sldId="257"/>
            <ac:spMk id="9" creationId="{9B8B49ED-6693-497D-8823-F50F891E8DBC}"/>
          </ac:spMkLst>
        </pc:spChg>
        <pc:spChg chg="add del">
          <ac:chgData name="Anderson de Matos Guimarães" userId="fd51511546e56099" providerId="Windows Live" clId="Web-{A5E19B35-C8A4-406C-6834-BFE3C116FDEB}" dt="2025-09-29T12:16:26.524" v="158"/>
          <ac:spMkLst>
            <pc:docMk/>
            <pc:sldMk cId="2846135069" sldId="257"/>
            <ac:spMk id="11" creationId="{8DCD3BD4-4F32-431E-A9C3-8D2DA60CD7D8}"/>
          </ac:spMkLst>
        </pc:spChg>
        <pc:spChg chg="add del">
          <ac:chgData name="Anderson de Matos Guimarães" userId="fd51511546e56099" providerId="Windows Live" clId="Web-{A5E19B35-C8A4-406C-6834-BFE3C116FDEB}" dt="2025-09-29T12:17:38.579" v="167"/>
          <ac:spMkLst>
            <pc:docMk/>
            <pc:sldMk cId="2846135069" sldId="257"/>
            <ac:spMk id="12" creationId="{1EADCAF8-8823-4E89-8612-21029831A4B2}"/>
          </ac:spMkLst>
        </pc:spChg>
        <pc:spChg chg="add del">
          <ac:chgData name="Anderson de Matos Guimarães" userId="fd51511546e56099" providerId="Windows Live" clId="Web-{A5E19B35-C8A4-406C-6834-BFE3C116FDEB}" dt="2025-09-29T12:16:26.524" v="158"/>
          <ac:spMkLst>
            <pc:docMk/>
            <pc:sldMk cId="2846135069" sldId="257"/>
            <ac:spMk id="13" creationId="{336AAC24-A98C-465E-AFEE-69D698E77330}"/>
          </ac:spMkLst>
        </pc:spChg>
        <pc:spChg chg="add del">
          <ac:chgData name="Anderson de Matos Guimarães" userId="fd51511546e56099" providerId="Windows Live" clId="Web-{A5E19B35-C8A4-406C-6834-BFE3C116FDEB}" dt="2025-09-29T12:18:56.148" v="180"/>
          <ac:spMkLst>
            <pc:docMk/>
            <pc:sldMk cId="2846135069" sldId="257"/>
            <ac:spMk id="14" creationId="{AF2F604E-43BE-4DC3-B983-E071523364F8}"/>
          </ac:spMkLst>
        </pc:spChg>
        <pc:spChg chg="add del">
          <ac:chgData name="Anderson de Matos Guimarães" userId="fd51511546e56099" providerId="Windows Live" clId="Web-{A5E19B35-C8A4-406C-6834-BFE3C116FDEB}" dt="2025-09-29T12:16:36.650" v="160"/>
          <ac:spMkLst>
            <pc:docMk/>
            <pc:sldMk cId="2846135069" sldId="257"/>
            <ac:spMk id="15" creationId="{AA2A7A76-1A9C-41A3-B260-843B94BDCA85}"/>
          </ac:spMkLst>
        </pc:spChg>
        <pc:spChg chg="add del">
          <ac:chgData name="Anderson de Matos Guimarães" userId="fd51511546e56099" providerId="Windows Live" clId="Web-{A5E19B35-C8A4-406C-6834-BFE3C116FDEB}" dt="2025-09-29T12:18:56.148" v="180"/>
          <ac:spMkLst>
            <pc:docMk/>
            <pc:sldMk cId="2846135069" sldId="257"/>
            <ac:spMk id="16" creationId="{08C9B587-E65E-4B52-B37C-ABEBB6E87928}"/>
          </ac:spMkLst>
        </pc:spChg>
        <pc:spChg chg="add del">
          <ac:chgData name="Anderson de Matos Guimarães" userId="fd51511546e56099" providerId="Windows Live" clId="Web-{A5E19B35-C8A4-406C-6834-BFE3C116FDEB}" dt="2025-09-29T12:16:47.104" v="162"/>
          <ac:spMkLst>
            <pc:docMk/>
            <pc:sldMk cId="2846135069" sldId="257"/>
            <ac:spMk id="17" creationId="{0DBF1ABE-8590-450D-BB49-BDDCCF3EEA9E}"/>
          </ac:spMkLst>
        </pc:spChg>
        <pc:spChg chg="add del">
          <ac:chgData name="Anderson de Matos Guimarães" userId="fd51511546e56099" providerId="Windows Live" clId="Web-{A5E19B35-C8A4-406C-6834-BFE3C116FDEB}" dt="2025-09-29T12:16:47.104" v="162"/>
          <ac:spMkLst>
            <pc:docMk/>
            <pc:sldMk cId="2846135069" sldId="257"/>
            <ac:spMk id="18" creationId="{F2F014E7-B612-4079-894D-4697468C5BE9}"/>
          </ac:spMkLst>
        </pc:spChg>
        <pc:spChg chg="add del">
          <ac:chgData name="Anderson de Matos Guimarães" userId="fd51511546e56099" providerId="Windows Live" clId="Web-{A5E19B35-C8A4-406C-6834-BFE3C116FDEB}" dt="2025-09-29T12:16:47.104" v="162"/>
          <ac:spMkLst>
            <pc:docMk/>
            <pc:sldMk cId="2846135069" sldId="257"/>
            <ac:spMk id="19" creationId="{5BEB0D00-4F7A-41D8-B15E-B42145EA9315}"/>
          </ac:spMkLst>
        </pc:spChg>
        <pc:spChg chg="add del">
          <ac:chgData name="Anderson de Matos Guimarães" userId="fd51511546e56099" providerId="Windows Live" clId="Web-{A5E19B35-C8A4-406C-6834-BFE3C116FDEB}" dt="2025-09-29T12:17:38.579" v="167"/>
          <ac:spMkLst>
            <pc:docMk/>
            <pc:sldMk cId="2846135069" sldId="257"/>
            <ac:spMk id="21" creationId="{28CA07B2-0819-4B62-9425-7A52BBDD7070}"/>
          </ac:spMkLst>
        </pc:spChg>
        <pc:spChg chg="add del">
          <ac:chgData name="Anderson de Matos Guimarães" userId="fd51511546e56099" providerId="Windows Live" clId="Web-{A5E19B35-C8A4-406C-6834-BFE3C116FDEB}" dt="2025-09-29T12:18:56.148" v="180"/>
          <ac:spMkLst>
            <pc:docMk/>
            <pc:sldMk cId="2846135069" sldId="257"/>
            <ac:spMk id="28" creationId="{0671A8AE-40A1-4631-A6B8-581AFF065482}"/>
          </ac:spMkLst>
        </pc:spChg>
        <pc:spChg chg="add del">
          <ac:chgData name="Anderson de Matos Guimarães" userId="fd51511546e56099" providerId="Windows Live" clId="Web-{A5E19B35-C8A4-406C-6834-BFE3C116FDEB}" dt="2025-09-29T12:18:56.148" v="180"/>
          <ac:spMkLst>
            <pc:docMk/>
            <pc:sldMk cId="2846135069" sldId="257"/>
            <ac:spMk id="30" creationId="{AB58EF07-17C2-48CF-ABB0-EEF1F17CB8F0}"/>
          </ac:spMkLst>
        </pc:spChg>
        <pc:spChg chg="add del">
          <ac:chgData name="Anderson de Matos Guimarães" userId="fd51511546e56099" providerId="Windows Live" clId="Web-{A5E19B35-C8A4-406C-6834-BFE3C116FDEB}" dt="2025-09-29T12:18:51.710" v="177"/>
          <ac:spMkLst>
            <pc:docMk/>
            <pc:sldMk cId="2846135069" sldId="257"/>
            <ac:spMk id="35" creationId="{657F69E0-C4B0-4BEC-A689-4F8D877F05D4}"/>
          </ac:spMkLst>
        </pc:spChg>
        <pc:spChg chg="add del">
          <ac:chgData name="Anderson de Matos Guimarães" userId="fd51511546e56099" providerId="Windows Live" clId="Web-{A5E19B35-C8A4-406C-6834-BFE3C116FDEB}" dt="2025-09-29T12:18:51.710" v="177"/>
          <ac:spMkLst>
            <pc:docMk/>
            <pc:sldMk cId="2846135069" sldId="257"/>
            <ac:spMk id="37" creationId="{9F6380B4-6A1C-481E-8408-B4E6C75B9B81}"/>
          </ac:spMkLst>
        </pc:spChg>
        <pc:spChg chg="add del">
          <ac:chgData name="Anderson de Matos Guimarães" userId="fd51511546e56099" providerId="Windows Live" clId="Web-{A5E19B35-C8A4-406C-6834-BFE3C116FDEB}" dt="2025-09-29T12:18:56.132" v="179"/>
          <ac:spMkLst>
            <pc:docMk/>
            <pc:sldMk cId="2846135069" sldId="257"/>
            <ac:spMk id="39" creationId="{AF2F604E-43BE-4DC3-B983-E071523364F8}"/>
          </ac:spMkLst>
        </pc:spChg>
        <pc:spChg chg="add del">
          <ac:chgData name="Anderson de Matos Guimarães" userId="fd51511546e56099" providerId="Windows Live" clId="Web-{A5E19B35-C8A4-406C-6834-BFE3C116FDEB}" dt="2025-09-29T12:18:56.132" v="179"/>
          <ac:spMkLst>
            <pc:docMk/>
            <pc:sldMk cId="2846135069" sldId="257"/>
            <ac:spMk id="40" creationId="{E91DC736-0EF8-4F87-9146-EBF1D2EE4D3D}"/>
          </ac:spMkLst>
        </pc:spChg>
        <pc:spChg chg="add del">
          <ac:chgData name="Anderson de Matos Guimarães" userId="fd51511546e56099" providerId="Windows Live" clId="Web-{A5E19B35-C8A4-406C-6834-BFE3C116FDEB}" dt="2025-09-29T12:18:56.132" v="179"/>
          <ac:spMkLst>
            <pc:docMk/>
            <pc:sldMk cId="2846135069" sldId="257"/>
            <ac:spMk id="41" creationId="{08C9B587-E65E-4B52-B37C-ABEBB6E87928}"/>
          </ac:spMkLst>
        </pc:spChg>
        <pc:spChg chg="add del">
          <ac:chgData name="Anderson de Matos Guimarães" userId="fd51511546e56099" providerId="Windows Live" clId="Web-{A5E19B35-C8A4-406C-6834-BFE3C116FDEB}" dt="2025-09-29T12:18:56.132" v="179"/>
          <ac:spMkLst>
            <pc:docMk/>
            <pc:sldMk cId="2846135069" sldId="257"/>
            <ac:spMk id="42" creationId="{097CD68E-23E3-4007-8847-CD0944C4F7BE}"/>
          </ac:spMkLst>
        </pc:spChg>
        <pc:spChg chg="add del">
          <ac:chgData name="Anderson de Matos Guimarães" userId="fd51511546e56099" providerId="Windows Live" clId="Web-{A5E19B35-C8A4-406C-6834-BFE3C116FDEB}" dt="2025-09-29T12:21:36.829" v="260"/>
          <ac:spMkLst>
            <pc:docMk/>
            <pc:sldMk cId="2846135069" sldId="257"/>
            <ac:spMk id="44" creationId="{06DA9DF9-31F7-4056-B42E-878CC92417B8}"/>
          </ac:spMkLst>
        </pc:spChg>
        <pc:spChg chg="add del">
          <ac:chgData name="Anderson de Matos Guimarães" userId="fd51511546e56099" providerId="Windows Live" clId="Web-{A5E19B35-C8A4-406C-6834-BFE3C116FDEB}" dt="2025-09-29T12:22:07.159" v="269"/>
          <ac:spMkLst>
            <pc:docMk/>
            <pc:sldMk cId="2846135069" sldId="257"/>
            <ac:spMk id="49" creationId="{04812C46-200A-4DEB-A05E-3ED6C68C2387}"/>
          </ac:spMkLst>
        </pc:spChg>
        <pc:spChg chg="add del">
          <ac:chgData name="Anderson de Matos Guimarães" userId="fd51511546e56099" providerId="Windows Live" clId="Web-{A5E19B35-C8A4-406C-6834-BFE3C116FDEB}" dt="2025-09-29T12:22:07.159" v="269"/>
          <ac:spMkLst>
            <pc:docMk/>
            <pc:sldMk cId="2846135069" sldId="257"/>
            <ac:spMk id="51" creationId="{D1EA859B-E555-4109-94F3-6700E046E008}"/>
          </ac:spMkLst>
        </pc:spChg>
        <pc:spChg chg="add del">
          <ac:chgData name="Anderson de Matos Guimarães" userId="fd51511546e56099" providerId="Windows Live" clId="Web-{A5E19B35-C8A4-406C-6834-BFE3C116FDEB}" dt="2025-09-29T12:22:04.315" v="266"/>
          <ac:spMkLst>
            <pc:docMk/>
            <pc:sldMk cId="2846135069" sldId="257"/>
            <ac:spMk id="56" creationId="{F13C74B1-5B17-4795-BED0-7140497B445A}"/>
          </ac:spMkLst>
        </pc:spChg>
        <pc:spChg chg="add del">
          <ac:chgData name="Anderson de Matos Guimarães" userId="fd51511546e56099" providerId="Windows Live" clId="Web-{A5E19B35-C8A4-406C-6834-BFE3C116FDEB}" dt="2025-09-29T12:22:04.315" v="266"/>
          <ac:spMkLst>
            <pc:docMk/>
            <pc:sldMk cId="2846135069" sldId="257"/>
            <ac:spMk id="58" creationId="{D4974D33-8DC5-464E-8C6D-BE58F0669C17}"/>
          </ac:spMkLst>
        </pc:spChg>
        <pc:spChg chg="add del">
          <ac:chgData name="Anderson de Matos Guimarães" userId="fd51511546e56099" providerId="Windows Live" clId="Web-{A5E19B35-C8A4-406C-6834-BFE3C116FDEB}" dt="2025-09-29T12:22:07.143" v="268"/>
          <ac:spMkLst>
            <pc:docMk/>
            <pc:sldMk cId="2846135069" sldId="257"/>
            <ac:spMk id="60" creationId="{55D4142C-5077-457F-A6AD-3FECFDB39685}"/>
          </ac:spMkLst>
        </pc:spChg>
        <pc:spChg chg="add del">
          <ac:chgData name="Anderson de Matos Guimarães" userId="fd51511546e56099" providerId="Windows Live" clId="Web-{A5E19B35-C8A4-406C-6834-BFE3C116FDEB}" dt="2025-09-29T12:22:07.143" v="268"/>
          <ac:spMkLst>
            <pc:docMk/>
            <pc:sldMk cId="2846135069" sldId="257"/>
            <ac:spMk id="61" creationId="{9AA72BD9-2C5A-4EDC-931F-5AA08EACA0F3}"/>
          </ac:spMkLst>
        </pc:spChg>
        <pc:spChg chg="add del">
          <ac:chgData name="Anderson de Matos Guimarães" userId="fd51511546e56099" providerId="Windows Live" clId="Web-{A5E19B35-C8A4-406C-6834-BFE3C116FDEB}" dt="2025-09-29T12:22:07.143" v="268"/>
          <ac:spMkLst>
            <pc:docMk/>
            <pc:sldMk cId="2846135069" sldId="257"/>
            <ac:spMk id="62" creationId="{7A5F0580-5EE9-419F-96EE-B6529EF6E7D0}"/>
          </ac:spMkLst>
        </pc:spChg>
        <pc:spChg chg="add del">
          <ac:chgData name="Anderson de Matos Guimarães" userId="fd51511546e56099" providerId="Windows Live" clId="Web-{A5E19B35-C8A4-406C-6834-BFE3C116FDEB}" dt="2025-09-29T12:22:07.143" v="268"/>
          <ac:spMkLst>
            <pc:docMk/>
            <pc:sldMk cId="2846135069" sldId="257"/>
            <ac:spMk id="63" creationId="{DD3981AC-7B61-4947-BCF3-F7AA7FA385B9}"/>
          </ac:spMkLst>
        </pc:spChg>
        <pc:spChg chg="add del">
          <ac:chgData name="Anderson de Matos Guimarães" userId="fd51511546e56099" providerId="Windows Live" clId="Web-{A5E19B35-C8A4-406C-6834-BFE3C116FDEB}" dt="2025-09-29T12:22:36.378" v="278"/>
          <ac:spMkLst>
            <pc:docMk/>
            <pc:sldMk cId="2846135069" sldId="257"/>
            <ac:spMk id="65" creationId="{9F79630B-0F0B-446E-A637-38FA8F61D10E}"/>
          </ac:spMkLst>
        </pc:spChg>
        <pc:spChg chg="add del">
          <ac:chgData name="Anderson de Matos Guimarães" userId="fd51511546e56099" providerId="Windows Live" clId="Web-{A5E19B35-C8A4-406C-6834-BFE3C116FDEB}" dt="2025-09-29T12:22:36.378" v="278"/>
          <ac:spMkLst>
            <pc:docMk/>
            <pc:sldMk cId="2846135069" sldId="257"/>
            <ac:spMk id="66" creationId="{B3437C99-FC8E-4311-B48A-F0C4C329B154}"/>
          </ac:spMkLst>
        </pc:spChg>
        <pc:spChg chg="add del">
          <ac:chgData name="Anderson de Matos Guimarães" userId="fd51511546e56099" providerId="Windows Live" clId="Web-{A5E19B35-C8A4-406C-6834-BFE3C116FDEB}" dt="2025-09-29T12:22:33.785" v="275"/>
          <ac:spMkLst>
            <pc:docMk/>
            <pc:sldMk cId="2846135069" sldId="257"/>
            <ac:spMk id="71" creationId="{8FC9BE17-9A7B-462D-AE50-3D8777387304}"/>
          </ac:spMkLst>
        </pc:spChg>
        <pc:spChg chg="add del">
          <ac:chgData name="Anderson de Matos Guimarães" userId="fd51511546e56099" providerId="Windows Live" clId="Web-{A5E19B35-C8A4-406C-6834-BFE3C116FDEB}" dt="2025-09-29T12:22:33.785" v="275"/>
          <ac:spMkLst>
            <pc:docMk/>
            <pc:sldMk cId="2846135069" sldId="257"/>
            <ac:spMk id="73" creationId="{3EBE8569-6AEC-4B8C-8D53-2DE337CDBA65}"/>
          </ac:spMkLst>
        </pc:spChg>
        <pc:spChg chg="add del">
          <ac:chgData name="Anderson de Matos Guimarães" userId="fd51511546e56099" providerId="Windows Live" clId="Web-{A5E19B35-C8A4-406C-6834-BFE3C116FDEB}" dt="2025-09-29T12:22:33.785" v="275"/>
          <ac:spMkLst>
            <pc:docMk/>
            <pc:sldMk cId="2846135069" sldId="257"/>
            <ac:spMk id="75" creationId="{55D4142C-5077-457F-A6AD-3FECFDB39685}"/>
          </ac:spMkLst>
        </pc:spChg>
        <pc:spChg chg="add del">
          <ac:chgData name="Anderson de Matos Guimarães" userId="fd51511546e56099" providerId="Windows Live" clId="Web-{A5E19B35-C8A4-406C-6834-BFE3C116FDEB}" dt="2025-09-29T12:22:33.785" v="275"/>
          <ac:spMkLst>
            <pc:docMk/>
            <pc:sldMk cId="2846135069" sldId="257"/>
            <ac:spMk id="77" creationId="{7A5F0580-5EE9-419F-96EE-B6529EF6E7D0}"/>
          </ac:spMkLst>
        </pc:spChg>
        <pc:spChg chg="add del">
          <ac:chgData name="Anderson de Matos Guimarães" userId="fd51511546e56099" providerId="Windows Live" clId="Web-{A5E19B35-C8A4-406C-6834-BFE3C116FDEB}" dt="2025-09-29T12:22:36.363" v="277"/>
          <ac:spMkLst>
            <pc:docMk/>
            <pc:sldMk cId="2846135069" sldId="257"/>
            <ac:spMk id="79" creationId="{04812C46-200A-4DEB-A05E-3ED6C68C2387}"/>
          </ac:spMkLst>
        </pc:spChg>
        <pc:spChg chg="add del">
          <ac:chgData name="Anderson de Matos Guimarães" userId="fd51511546e56099" providerId="Windows Live" clId="Web-{A5E19B35-C8A4-406C-6834-BFE3C116FDEB}" dt="2025-09-29T12:22:36.363" v="277"/>
          <ac:spMkLst>
            <pc:docMk/>
            <pc:sldMk cId="2846135069" sldId="257"/>
            <ac:spMk id="80" creationId="{D1EA859B-E555-4109-94F3-6700E046E008}"/>
          </ac:spMkLst>
        </pc:spChg>
        <pc:spChg chg="add del">
          <ac:chgData name="Anderson de Matos Guimarães" userId="fd51511546e56099" providerId="Windows Live" clId="Web-{A5E19B35-C8A4-406C-6834-BFE3C116FDEB}" dt="2025-09-29T12:22:58.629" v="283"/>
          <ac:spMkLst>
            <pc:docMk/>
            <pc:sldMk cId="2846135069" sldId="257"/>
            <ac:spMk id="82" creationId="{8FC9BE17-9A7B-462D-AE50-3D8777387304}"/>
          </ac:spMkLst>
        </pc:spChg>
        <pc:spChg chg="add del">
          <ac:chgData name="Anderson de Matos Guimarães" userId="fd51511546e56099" providerId="Windows Live" clId="Web-{A5E19B35-C8A4-406C-6834-BFE3C116FDEB}" dt="2025-09-29T12:22:58.629" v="283"/>
          <ac:spMkLst>
            <pc:docMk/>
            <pc:sldMk cId="2846135069" sldId="257"/>
            <ac:spMk id="83" creationId="{3EBE8569-6AEC-4B8C-8D53-2DE337CDBA65}"/>
          </ac:spMkLst>
        </pc:spChg>
        <pc:spChg chg="add del">
          <ac:chgData name="Anderson de Matos Guimarães" userId="fd51511546e56099" providerId="Windows Live" clId="Web-{A5E19B35-C8A4-406C-6834-BFE3C116FDEB}" dt="2025-09-29T12:22:58.629" v="283"/>
          <ac:spMkLst>
            <pc:docMk/>
            <pc:sldMk cId="2846135069" sldId="257"/>
            <ac:spMk id="84" creationId="{55D4142C-5077-457F-A6AD-3FECFDB39685}"/>
          </ac:spMkLst>
        </pc:spChg>
        <pc:spChg chg="add del">
          <ac:chgData name="Anderson de Matos Guimarães" userId="fd51511546e56099" providerId="Windows Live" clId="Web-{A5E19B35-C8A4-406C-6834-BFE3C116FDEB}" dt="2025-09-29T12:22:58.629" v="283"/>
          <ac:spMkLst>
            <pc:docMk/>
            <pc:sldMk cId="2846135069" sldId="257"/>
            <ac:spMk id="85" creationId="{7A5F0580-5EE9-419F-96EE-B6529EF6E7D0}"/>
          </ac:spMkLst>
        </pc:spChg>
        <pc:spChg chg="add del">
          <ac:chgData name="Anderson de Matos Guimarães" userId="fd51511546e56099" providerId="Windows Live" clId="Web-{A5E19B35-C8A4-406C-6834-BFE3C116FDEB}" dt="2025-09-29T12:22:58.629" v="282"/>
          <ac:spMkLst>
            <pc:docMk/>
            <pc:sldMk cId="2846135069" sldId="257"/>
            <ac:spMk id="90" creationId="{04812C46-200A-4DEB-A05E-3ED6C68C2387}"/>
          </ac:spMkLst>
        </pc:spChg>
        <pc:spChg chg="add del">
          <ac:chgData name="Anderson de Matos Guimarães" userId="fd51511546e56099" providerId="Windows Live" clId="Web-{A5E19B35-C8A4-406C-6834-BFE3C116FDEB}" dt="2025-09-29T12:22:58.629" v="282"/>
          <ac:spMkLst>
            <pc:docMk/>
            <pc:sldMk cId="2846135069" sldId="257"/>
            <ac:spMk id="92" creationId="{D1EA859B-E555-4109-94F3-6700E046E008}"/>
          </ac:spMkLst>
        </pc:spChg>
        <pc:spChg chg="add del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94" creationId="{55D4142C-5077-457F-A6AD-3FECFDB39685}"/>
          </ac:spMkLst>
        </pc:spChg>
        <pc:spChg chg="add del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95" creationId="{8FC9BE17-9A7B-462D-AE50-3D8777387304}"/>
          </ac:spMkLst>
        </pc:spChg>
        <pc:spChg chg="add del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96" creationId="{7A5F0580-5EE9-419F-96EE-B6529EF6E7D0}"/>
          </ac:spMkLst>
        </pc:spChg>
        <pc:spChg chg="add del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97" creationId="{3EBE8569-6AEC-4B8C-8D53-2DE337CDBA65}"/>
          </ac:spMkLst>
        </pc:spChg>
        <pc:spChg chg="add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102" creationId="{55666830-9A19-4E01-8505-D6C7F9AC5665}"/>
          </ac:spMkLst>
        </pc:spChg>
        <pc:spChg chg="add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106" creationId="{E41809D1-F12E-46BB-B804-5F209D325E8B}"/>
          </ac:spMkLst>
        </pc:spChg>
        <pc:spChg chg="add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108" creationId="{AF2F604E-43BE-4DC3-B983-E071523364F8}"/>
          </ac:spMkLst>
        </pc:spChg>
        <pc:spChg chg="add">
          <ac:chgData name="Anderson de Matos Guimarães" userId="fd51511546e56099" providerId="Windows Live" clId="Web-{A5E19B35-C8A4-406C-6834-BFE3C116FDEB}" dt="2025-09-29T12:23:22.927" v="286"/>
          <ac:spMkLst>
            <pc:docMk/>
            <pc:sldMk cId="2846135069" sldId="257"/>
            <ac:spMk id="110" creationId="{08C9B587-E65E-4B52-B37C-ABEBB6E87928}"/>
          </ac:spMkLst>
        </pc:spChg>
        <pc:grpChg chg="add del">
          <ac:chgData name="Anderson de Matos Guimarães" userId="fd51511546e56099" providerId="Windows Live" clId="Web-{A5E19B35-C8A4-406C-6834-BFE3C116FDEB}" dt="2025-09-29T12:17:38.579" v="167"/>
          <ac:grpSpMkLst>
            <pc:docMk/>
            <pc:sldMk cId="2846135069" sldId="257"/>
            <ac:grpSpMk id="22" creationId="{DA02BEE4-A5D4-40AF-882D-49D34B086FFF}"/>
          </ac:grpSpMkLst>
        </pc:grpChg>
        <pc:picChg chg="del mod ord">
          <ac:chgData name="Anderson de Matos Guimarães" userId="fd51511546e56099" providerId="Windows Live" clId="Web-{A5E19B35-C8A4-406C-6834-BFE3C116FDEB}" dt="2025-09-29T12:16:50.089" v="163"/>
          <ac:picMkLst>
            <pc:docMk/>
            <pc:sldMk cId="2846135069" sldId="257"/>
            <ac:picMk id="2" creationId="{6CCB9CC7-AA25-4AB5-84B6-79A5045EFF9E}"/>
          </ac:picMkLst>
        </pc:picChg>
        <pc:picChg chg="add mod ord">
          <ac:chgData name="Anderson de Matos Guimarães" userId="fd51511546e56099" providerId="Windows Live" clId="Web-{A5E19B35-C8A4-406C-6834-BFE3C116FDEB}" dt="2025-09-29T12:22:58.629" v="283"/>
          <ac:picMkLst>
            <pc:docMk/>
            <pc:sldMk cId="2846135069" sldId="257"/>
            <ac:picMk id="29" creationId="{88765969-8F31-4F3C-078F-596A2CDBA435}"/>
          </ac:picMkLst>
        </pc:picChg>
        <pc:cxnChg chg="add del">
          <ac:chgData name="Anderson de Matos Guimarães" userId="fd51511546e56099" providerId="Windows Live" clId="Web-{A5E19B35-C8A4-406C-6834-BFE3C116FDEB}" dt="2025-09-29T12:17:32.750" v="165"/>
          <ac:cxnSpMkLst>
            <pc:docMk/>
            <pc:sldMk cId="2846135069" sldId="257"/>
            <ac:cxnSpMk id="10" creationId="{F7C8EA93-3210-4C62-99E9-153C275E3A87}"/>
          </ac:cxnSpMkLst>
        </pc:cxnChg>
      </pc:sldChg>
      <pc:sldChg chg="addSp delSp modSp mod setBg setClrOvrMap modNotes">
        <pc:chgData name="Anderson de Matos Guimarães" userId="fd51511546e56099" providerId="Windows Live" clId="Web-{A5E19B35-C8A4-406C-6834-BFE3C116FDEB}" dt="2025-09-29T12:19:17.071" v="185"/>
        <pc:sldMkLst>
          <pc:docMk/>
          <pc:sldMk cId="341947404" sldId="259"/>
        </pc:sldMkLst>
        <pc:spChg chg="mod">
          <ac:chgData name="Anderson de Matos Guimarães" userId="fd51511546e56099" providerId="Windows Live" clId="Web-{A5E19B35-C8A4-406C-6834-BFE3C116FDEB}" dt="2025-09-29T12:19:17.071" v="185"/>
          <ac:spMkLst>
            <pc:docMk/>
            <pc:sldMk cId="341947404" sldId="259"/>
            <ac:spMk id="9" creationId="{DB3BDB74-E7B6-4FAD-92A7-97BC42094D08}"/>
          </ac:spMkLst>
        </pc:spChg>
        <pc:spChg chg="del">
          <ac:chgData name="Anderson de Matos Guimarães" userId="fd51511546e56099" providerId="Windows Live" clId="Web-{A5E19B35-C8A4-406C-6834-BFE3C116FDEB}" dt="2025-09-29T12:18:22.739" v="172"/>
          <ac:spMkLst>
            <pc:docMk/>
            <pc:sldMk cId="341947404" sldId="259"/>
            <ac:spMk id="11" creationId="{09533F49-D6B9-4012-B8B4-76506EE3F605}"/>
          </ac:spMkLst>
        </pc:spChg>
        <pc:spChg chg="add del">
          <ac:chgData name="Anderson de Matos Guimarães" userId="fd51511546e56099" providerId="Windows Live" clId="Web-{A5E19B35-C8A4-406C-6834-BFE3C116FDEB}" dt="2025-09-29T12:19:17.071" v="185"/>
          <ac:spMkLst>
            <pc:docMk/>
            <pc:sldMk cId="341947404" sldId="259"/>
            <ac:spMk id="18" creationId="{9228552E-C8B1-4A80-8448-0787CE0FC704}"/>
          </ac:spMkLst>
        </pc:spChg>
        <pc:grpChg chg="add del">
          <ac:chgData name="Anderson de Matos Guimarães" userId="fd51511546e56099" providerId="Windows Live" clId="Web-{A5E19B35-C8A4-406C-6834-BFE3C116FDEB}" dt="2025-09-29T12:19:14.196" v="182"/>
          <ac:grpSpMkLst>
            <pc:docMk/>
            <pc:sldMk cId="341947404" sldId="259"/>
            <ac:grpSpMk id="23" creationId="{1FD67D68-9B83-C338-8342-3348D8F22347}"/>
          </ac:grpSpMkLst>
        </pc:grpChg>
        <pc:grpChg chg="add del">
          <ac:chgData name="Anderson de Matos Guimarães" userId="fd51511546e56099" providerId="Windows Live" clId="Web-{A5E19B35-C8A4-406C-6834-BFE3C116FDEB}" dt="2025-09-29T12:19:17.009" v="184"/>
          <ac:grpSpMkLst>
            <pc:docMk/>
            <pc:sldMk cId="341947404" sldId="259"/>
            <ac:grpSpMk id="27" creationId="{9AF08BBE-71A7-AEFC-F970-93C6BF79B380}"/>
          </ac:grpSpMkLst>
        </pc:grpChg>
        <pc:grpChg chg="add">
          <ac:chgData name="Anderson de Matos Guimarães" userId="fd51511546e56099" providerId="Windows Live" clId="Web-{A5E19B35-C8A4-406C-6834-BFE3C116FDEB}" dt="2025-09-29T12:19:17.071" v="185"/>
          <ac:grpSpMkLst>
            <pc:docMk/>
            <pc:sldMk cId="341947404" sldId="259"/>
            <ac:grpSpMk id="29" creationId="{1FD67D68-9B83-C338-8342-3348D8F22347}"/>
          </ac:grpSpMkLst>
        </pc:grpChg>
        <pc:graphicFrameChg chg="add mod modGraphic">
          <ac:chgData name="Anderson de Matos Guimarães" userId="fd51511546e56099" providerId="Windows Live" clId="Web-{A5E19B35-C8A4-406C-6834-BFE3C116FDEB}" dt="2025-09-29T12:19:17.071" v="185"/>
          <ac:graphicFrameMkLst>
            <pc:docMk/>
            <pc:sldMk cId="341947404" sldId="259"/>
            <ac:graphicFrameMk id="13" creationId="{E5C16162-5380-E7E5-1B5B-314A38871F13}"/>
          </ac:graphicFrameMkLst>
        </pc:graphicFrameChg>
        <pc:picChg chg="del">
          <ac:chgData name="Anderson de Matos Guimarães" userId="fd51511546e56099" providerId="Windows Live" clId="Web-{A5E19B35-C8A4-406C-6834-BFE3C116FDEB}" dt="2025-09-29T12:18:08.956" v="170"/>
          <ac:picMkLst>
            <pc:docMk/>
            <pc:sldMk cId="341947404" sldId="259"/>
            <ac:picMk id="2" creationId="{6CCB9CC7-AA25-4AB5-84B6-79A5045EFF9E}"/>
          </ac:picMkLst>
        </pc:picChg>
        <pc:picChg chg="add mod ord">
          <ac:chgData name="Anderson de Matos Guimarães" userId="fd51511546e56099" providerId="Windows Live" clId="Web-{A5E19B35-C8A4-406C-6834-BFE3C116FDEB}" dt="2025-09-29T12:19:17.071" v="185"/>
          <ac:picMkLst>
            <pc:docMk/>
            <pc:sldMk cId="341947404" sldId="259"/>
            <ac:picMk id="14" creationId="{BC43F4A8-09C2-986C-9326-6F86863B09D3}"/>
          </ac:picMkLst>
        </pc:picChg>
      </pc:sldChg>
      <pc:sldChg chg="addSp delSp modSp mod setBg modNotes">
        <pc:chgData name="Anderson de Matos Guimarães" userId="fd51511546e56099" providerId="Windows Live" clId="Web-{A5E19B35-C8A4-406C-6834-BFE3C116FDEB}" dt="2025-09-29T12:19:27.478" v="188"/>
        <pc:sldMkLst>
          <pc:docMk/>
          <pc:sldMk cId="2057750562" sldId="260"/>
        </pc:sldMkLst>
        <pc:spChg chg="mod">
          <ac:chgData name="Anderson de Matos Guimarães" userId="fd51511546e56099" providerId="Windows Live" clId="Web-{A5E19B35-C8A4-406C-6834-BFE3C116FDEB}" dt="2025-09-29T12:19:27.478" v="188"/>
          <ac:spMkLst>
            <pc:docMk/>
            <pc:sldMk cId="2057750562" sldId="260"/>
            <ac:spMk id="9" creationId="{DB3BDB74-E7B6-4FAD-92A7-97BC42094D08}"/>
          </ac:spMkLst>
        </pc:spChg>
        <pc:spChg chg="add del mod">
          <ac:chgData name="Anderson de Matos Guimarães" userId="fd51511546e56099" providerId="Windows Live" clId="Web-{A5E19B35-C8A4-406C-6834-BFE3C116FDEB}" dt="2025-09-29T12:19:27.478" v="188"/>
          <ac:spMkLst>
            <pc:docMk/>
            <pc:sldMk cId="2057750562" sldId="260"/>
            <ac:spMk id="11" creationId="{09533F49-D6B9-4012-B8B4-76506EE3F605}"/>
          </ac:spMkLst>
        </pc:spChg>
        <pc:spChg chg="add del">
          <ac:chgData name="Anderson de Matos Guimarães" userId="fd51511546e56099" providerId="Windows Live" clId="Web-{A5E19B35-C8A4-406C-6834-BFE3C116FDEB}" dt="2025-09-29T12:19:27.462" v="187"/>
          <ac:spMkLst>
            <pc:docMk/>
            <pc:sldMk cId="2057750562" sldId="260"/>
            <ac:spMk id="17" creationId="{7517A47C-B2E5-4B79-8061-D74B1311AF6E}"/>
          </ac:spMkLst>
        </pc:spChg>
        <pc:spChg chg="add del">
          <ac:chgData name="Anderson de Matos Guimarães" userId="fd51511546e56099" providerId="Windows Live" clId="Web-{A5E19B35-C8A4-406C-6834-BFE3C116FDEB}" dt="2025-09-29T12:19:27.462" v="187"/>
          <ac:spMkLst>
            <pc:docMk/>
            <pc:sldMk cId="2057750562" sldId="260"/>
            <ac:spMk id="19" creationId="{C505E780-2083-4CB5-A42A-5E0E2908ECC3}"/>
          </ac:spMkLst>
        </pc:spChg>
        <pc:spChg chg="add del">
          <ac:chgData name="Anderson de Matos Guimarães" userId="fd51511546e56099" providerId="Windows Live" clId="Web-{A5E19B35-C8A4-406C-6834-BFE3C116FDEB}" dt="2025-09-29T12:19:27.462" v="187"/>
          <ac:spMkLst>
            <pc:docMk/>
            <pc:sldMk cId="2057750562" sldId="260"/>
            <ac:spMk id="21" creationId="{D2C0AE1C-0118-41AE-8A10-7CDCBF10E96F}"/>
          </ac:spMkLst>
        </pc:spChg>
        <pc:spChg chg="add del">
          <ac:chgData name="Anderson de Matos Guimarães" userId="fd51511546e56099" providerId="Windows Live" clId="Web-{A5E19B35-C8A4-406C-6834-BFE3C116FDEB}" dt="2025-09-29T12:19:27.462" v="187"/>
          <ac:spMkLst>
            <pc:docMk/>
            <pc:sldMk cId="2057750562" sldId="260"/>
            <ac:spMk id="23" creationId="{463EEC44-1BA3-44ED-81FC-A644B04B2A44}"/>
          </ac:spMkLst>
        </pc:spChg>
        <pc:spChg chg="add">
          <ac:chgData name="Anderson de Matos Guimarães" userId="fd51511546e56099" providerId="Windows Live" clId="Web-{A5E19B35-C8A4-406C-6834-BFE3C116FDEB}" dt="2025-09-29T12:19:27.478" v="188"/>
          <ac:spMkLst>
            <pc:docMk/>
            <pc:sldMk cId="2057750562" sldId="260"/>
            <ac:spMk id="25" creationId="{DCC231C8-C761-4B31-9B1C-C6D19248C6B3}"/>
          </ac:spMkLst>
        </pc:spChg>
        <pc:graphicFrameChg chg="add del">
          <ac:chgData name="Anderson de Matos Guimarães" userId="fd51511546e56099" providerId="Windows Live" clId="Web-{A5E19B35-C8A4-406C-6834-BFE3C116FDEB}" dt="2025-09-29T12:19:27.462" v="187"/>
          <ac:graphicFrameMkLst>
            <pc:docMk/>
            <pc:sldMk cId="2057750562" sldId="260"/>
            <ac:graphicFrameMk id="13" creationId="{5A4A0EF1-5AA5-973C-F0E6-D2F90A9A6FB9}"/>
          </ac:graphicFrameMkLst>
        </pc:graphicFrameChg>
        <pc:graphicFrameChg chg="add">
          <ac:chgData name="Anderson de Matos Guimarães" userId="fd51511546e56099" providerId="Windows Live" clId="Web-{A5E19B35-C8A4-406C-6834-BFE3C116FDEB}" dt="2025-09-29T12:19:27.478" v="188"/>
          <ac:graphicFrameMkLst>
            <pc:docMk/>
            <pc:sldMk cId="2057750562" sldId="260"/>
            <ac:graphicFrameMk id="26" creationId="{6CE06CA0-2E67-11B0-5826-5A5D327DED6D}"/>
          </ac:graphicFrameMkLst>
        </pc:graphicFrameChg>
        <pc:picChg chg="del">
          <ac:chgData name="Anderson de Matos Guimarães" userId="fd51511546e56099" providerId="Windows Live" clId="Web-{A5E19B35-C8A4-406C-6834-BFE3C116FDEB}" dt="2025-09-29T12:18:16.285" v="171"/>
          <ac:picMkLst>
            <pc:docMk/>
            <pc:sldMk cId="2057750562" sldId="260"/>
            <ac:picMk id="2" creationId="{6CCB9CC7-AA25-4AB5-84B6-79A5045EFF9E}"/>
          </ac:picMkLst>
        </pc:picChg>
      </pc:sldChg>
      <pc:sldChg chg="addSp delSp modSp mod setBg modNotes">
        <pc:chgData name="Anderson de Matos Guimarães" userId="fd51511546e56099" providerId="Windows Live" clId="Web-{A5E19B35-C8A4-406C-6834-BFE3C116FDEB}" dt="2025-09-29T12:19:46.073" v="193"/>
        <pc:sldMkLst>
          <pc:docMk/>
          <pc:sldMk cId="402312086" sldId="261"/>
        </pc:sldMkLst>
        <pc:spChg chg="mod">
          <ac:chgData name="Anderson de Matos Guimarães" userId="fd51511546e56099" providerId="Windows Live" clId="Web-{A5E19B35-C8A4-406C-6834-BFE3C116FDEB}" dt="2025-09-29T12:19:46.073" v="193"/>
          <ac:spMkLst>
            <pc:docMk/>
            <pc:sldMk cId="402312086" sldId="261"/>
            <ac:spMk id="9" creationId="{DB3BDB74-E7B6-4FAD-92A7-97BC42094D08}"/>
          </ac:spMkLst>
        </pc:spChg>
        <pc:spChg chg="add del mod">
          <ac:chgData name="Anderson de Matos Guimarães" userId="fd51511546e56099" providerId="Windows Live" clId="Web-{A5E19B35-C8A4-406C-6834-BFE3C116FDEB}" dt="2025-09-29T12:19:46.073" v="193"/>
          <ac:spMkLst>
            <pc:docMk/>
            <pc:sldMk cId="402312086" sldId="261"/>
            <ac:spMk id="11" creationId="{09533F49-D6B9-4012-B8B4-76506EE3F605}"/>
          </ac:spMkLst>
        </pc:spChg>
        <pc:spChg chg="add del">
          <ac:chgData name="Anderson de Matos Guimarães" userId="fd51511546e56099" providerId="Windows Live" clId="Web-{A5E19B35-C8A4-406C-6834-BFE3C116FDEB}" dt="2025-09-29T12:19:46.042" v="192"/>
          <ac:spMkLst>
            <pc:docMk/>
            <pc:sldMk cId="402312086" sldId="261"/>
            <ac:spMk id="17" creationId="{7517A47C-B2E5-4B79-8061-D74B1311AF6E}"/>
          </ac:spMkLst>
        </pc:spChg>
        <pc:spChg chg="add del">
          <ac:chgData name="Anderson de Matos Guimarães" userId="fd51511546e56099" providerId="Windows Live" clId="Web-{A5E19B35-C8A4-406C-6834-BFE3C116FDEB}" dt="2025-09-29T12:19:42.167" v="190"/>
          <ac:spMkLst>
            <pc:docMk/>
            <pc:sldMk cId="402312086" sldId="261"/>
            <ac:spMk id="18" creationId="{B50AB553-2A96-4A92-96F2-93548E096954}"/>
          </ac:spMkLst>
        </pc:spChg>
        <pc:spChg chg="add del">
          <ac:chgData name="Anderson de Matos Guimarães" userId="fd51511546e56099" providerId="Windows Live" clId="Web-{A5E19B35-C8A4-406C-6834-BFE3C116FDEB}" dt="2025-09-29T12:19:46.042" v="192"/>
          <ac:spMkLst>
            <pc:docMk/>
            <pc:sldMk cId="402312086" sldId="261"/>
            <ac:spMk id="19" creationId="{C505E780-2083-4CB5-A42A-5E0E2908ECC3}"/>
          </ac:spMkLst>
        </pc:spChg>
        <pc:spChg chg="add del">
          <ac:chgData name="Anderson de Matos Guimarães" userId="fd51511546e56099" providerId="Windows Live" clId="Web-{A5E19B35-C8A4-406C-6834-BFE3C116FDEB}" dt="2025-09-29T12:19:46.042" v="192"/>
          <ac:spMkLst>
            <pc:docMk/>
            <pc:sldMk cId="402312086" sldId="261"/>
            <ac:spMk id="21" creationId="{D2C0AE1C-0118-41AE-8A10-7CDCBF10E96F}"/>
          </ac:spMkLst>
        </pc:spChg>
        <pc:spChg chg="add del">
          <ac:chgData name="Anderson de Matos Guimarães" userId="fd51511546e56099" providerId="Windows Live" clId="Web-{A5E19B35-C8A4-406C-6834-BFE3C116FDEB}" dt="2025-09-29T12:19:46.042" v="192"/>
          <ac:spMkLst>
            <pc:docMk/>
            <pc:sldMk cId="402312086" sldId="261"/>
            <ac:spMk id="23" creationId="{463EEC44-1BA3-44ED-81FC-A644B04B2A44}"/>
          </ac:spMkLst>
        </pc:spChg>
        <pc:spChg chg="add">
          <ac:chgData name="Anderson de Matos Guimarães" userId="fd51511546e56099" providerId="Windows Live" clId="Web-{A5E19B35-C8A4-406C-6834-BFE3C116FDEB}" dt="2025-09-29T12:19:46.073" v="193"/>
          <ac:spMkLst>
            <pc:docMk/>
            <pc:sldMk cId="402312086" sldId="261"/>
            <ac:spMk id="25" creationId="{2659FDB4-FCBE-4A89-B46D-43D4FA54464D}"/>
          </ac:spMkLst>
        </pc:spChg>
        <pc:graphicFrameChg chg="add del">
          <ac:chgData name="Anderson de Matos Guimarães" userId="fd51511546e56099" providerId="Windows Live" clId="Web-{A5E19B35-C8A4-406C-6834-BFE3C116FDEB}" dt="2025-09-29T12:19:42.167" v="190"/>
          <ac:graphicFrameMkLst>
            <pc:docMk/>
            <pc:sldMk cId="402312086" sldId="261"/>
            <ac:graphicFrameMk id="13" creationId="{4150228E-1321-D408-BC29-EC809C9460CF}"/>
          </ac:graphicFrameMkLst>
        </pc:graphicFrameChg>
        <pc:graphicFrameChg chg="add del">
          <ac:chgData name="Anderson de Matos Guimarães" userId="fd51511546e56099" providerId="Windows Live" clId="Web-{A5E19B35-C8A4-406C-6834-BFE3C116FDEB}" dt="2025-09-29T12:19:46.042" v="192"/>
          <ac:graphicFrameMkLst>
            <pc:docMk/>
            <pc:sldMk cId="402312086" sldId="261"/>
            <ac:graphicFrameMk id="20" creationId="{D6B4BD9E-218B-BDC5-B96A-7892079ACBD9}"/>
          </ac:graphicFrameMkLst>
        </pc:graphicFrameChg>
        <pc:graphicFrameChg chg="add">
          <ac:chgData name="Anderson de Matos Guimarães" userId="fd51511546e56099" providerId="Windows Live" clId="Web-{A5E19B35-C8A4-406C-6834-BFE3C116FDEB}" dt="2025-09-29T12:19:46.073" v="193"/>
          <ac:graphicFrameMkLst>
            <pc:docMk/>
            <pc:sldMk cId="402312086" sldId="261"/>
            <ac:graphicFrameMk id="27" creationId="{DF92AD4A-253F-9ACB-E1F9-292208D72762}"/>
          </ac:graphicFrameMkLst>
        </pc:graphicFrameChg>
        <pc:picChg chg="del">
          <ac:chgData name="Anderson de Matos Guimarães" userId="fd51511546e56099" providerId="Windows Live" clId="Web-{A5E19B35-C8A4-406C-6834-BFE3C116FDEB}" dt="2025-09-29T12:18:32.411" v="173"/>
          <ac:picMkLst>
            <pc:docMk/>
            <pc:sldMk cId="402312086" sldId="261"/>
            <ac:picMk id="2" creationId="{6CCB9CC7-AA25-4AB5-84B6-79A5045EFF9E}"/>
          </ac:picMkLst>
        </pc:picChg>
        <pc:picChg chg="add del">
          <ac:chgData name="Anderson de Matos Guimarães" userId="fd51511546e56099" providerId="Windows Live" clId="Web-{A5E19B35-C8A4-406C-6834-BFE3C116FDEB}" dt="2025-09-29T12:19:42.167" v="190"/>
          <ac:picMkLst>
            <pc:docMk/>
            <pc:sldMk cId="402312086" sldId="261"/>
            <ac:picMk id="14" creationId="{B780C900-B3D5-0930-8E1A-03C3D62C728C}"/>
          </ac:picMkLst>
        </pc:picChg>
        <pc:cxnChg chg="add">
          <ac:chgData name="Anderson de Matos Guimarães" userId="fd51511546e56099" providerId="Windows Live" clId="Web-{A5E19B35-C8A4-406C-6834-BFE3C116FDEB}" dt="2025-09-29T12:19:46.073" v="193"/>
          <ac:cxnSpMkLst>
            <pc:docMk/>
            <pc:sldMk cId="402312086" sldId="261"/>
            <ac:cxnSpMk id="26" creationId="{C8F51B3F-8331-4E4A-AE96-D47B1006EEAD}"/>
          </ac:cxnSpMkLst>
        </pc:cxnChg>
      </pc:sldChg>
      <pc:sldChg chg="addSp delSp modSp mod setBg setClrOvrMap modNotes">
        <pc:chgData name="Anderson de Matos Guimarães" userId="fd51511546e56099" providerId="Windows Live" clId="Web-{A5E19B35-C8A4-406C-6834-BFE3C116FDEB}" dt="2025-09-29T12:20:27.122" v="200"/>
        <pc:sldMkLst>
          <pc:docMk/>
          <pc:sldMk cId="3646145869" sldId="262"/>
        </pc:sldMkLst>
        <pc:spChg chg="mod">
          <ac:chgData name="Anderson de Matos Guimarães" userId="fd51511546e56099" providerId="Windows Live" clId="Web-{A5E19B35-C8A4-406C-6834-BFE3C116FDEB}" dt="2025-09-29T12:20:27.122" v="200"/>
          <ac:spMkLst>
            <pc:docMk/>
            <pc:sldMk cId="3646145869" sldId="262"/>
            <ac:spMk id="9" creationId="{DB3BDB74-E7B6-4FAD-92A7-97BC42094D08}"/>
          </ac:spMkLst>
        </pc:spChg>
        <pc:spChg chg="add del mod">
          <ac:chgData name="Anderson de Matos Guimarães" userId="fd51511546e56099" providerId="Windows Live" clId="Web-{A5E19B35-C8A4-406C-6834-BFE3C116FDEB}" dt="2025-09-29T12:20:27.122" v="200"/>
          <ac:spMkLst>
            <pc:docMk/>
            <pc:sldMk cId="3646145869" sldId="262"/>
            <ac:spMk id="11" creationId="{09533F49-D6B9-4012-B8B4-76506EE3F605}"/>
          </ac:spMkLst>
        </pc:spChg>
        <pc:spChg chg="add del">
          <ac:chgData name="Anderson de Matos Guimarães" userId="fd51511546e56099" providerId="Windows Live" clId="Web-{A5E19B35-C8A4-406C-6834-BFE3C116FDEB}" dt="2025-09-29T12:20:18.481" v="195"/>
          <ac:spMkLst>
            <pc:docMk/>
            <pc:sldMk cId="3646145869" sldId="262"/>
            <ac:spMk id="14" creationId="{AAD0DBB9-1A4B-4391-81D4-CB19F9AB918A}"/>
          </ac:spMkLst>
        </pc:spChg>
        <pc:spChg chg="add del">
          <ac:chgData name="Anderson de Matos Guimarães" userId="fd51511546e56099" providerId="Windows Live" clId="Web-{A5E19B35-C8A4-406C-6834-BFE3C116FDEB}" dt="2025-09-29T12:14:56.350" v="137"/>
          <ac:spMkLst>
            <pc:docMk/>
            <pc:sldMk cId="3646145869" sldId="262"/>
            <ac:spMk id="16" creationId="{572A6AC3-A5EB-4E50-B460-8B0A428F31B0}"/>
          </ac:spMkLst>
        </pc:spChg>
        <pc:spChg chg="add del">
          <ac:chgData name="Anderson de Matos Guimarães" userId="fd51511546e56099" providerId="Windows Live" clId="Web-{A5E19B35-C8A4-406C-6834-BFE3C116FDEB}" dt="2025-09-29T12:20:18.481" v="195"/>
          <ac:spMkLst>
            <pc:docMk/>
            <pc:sldMk cId="3646145869" sldId="262"/>
            <ac:spMk id="17" creationId="{BACC6370-2D7E-4714-9D71-7542949D7D5D}"/>
          </ac:spMkLst>
        </pc:spChg>
        <pc:spChg chg="add del">
          <ac:chgData name="Anderson de Matos Guimarães" userId="fd51511546e56099" providerId="Windows Live" clId="Web-{A5E19B35-C8A4-406C-6834-BFE3C116FDEB}" dt="2025-09-29T12:14:58.975" v="139"/>
          <ac:spMkLst>
            <pc:docMk/>
            <pc:sldMk cId="3646145869" sldId="262"/>
            <ac:spMk id="18" creationId="{E02239D2-A05D-4A1C-9F06-FBA7FC730E1B}"/>
          </ac:spMkLst>
        </pc:spChg>
        <pc:spChg chg="add del">
          <ac:chgData name="Anderson de Matos Guimarães" userId="fd51511546e56099" providerId="Windows Live" clId="Web-{A5E19B35-C8A4-406C-6834-BFE3C116FDEB}" dt="2025-09-29T12:20:18.481" v="195"/>
          <ac:spMkLst>
            <pc:docMk/>
            <pc:sldMk cId="3646145869" sldId="262"/>
            <ac:spMk id="19" creationId="{F68B3F68-107C-434F-AA38-110D5EA91B85}"/>
          </ac:spMkLst>
        </pc:spChg>
        <pc:spChg chg="add del">
          <ac:chgData name="Anderson de Matos Guimarães" userId="fd51511546e56099" providerId="Windows Live" clId="Web-{A5E19B35-C8A4-406C-6834-BFE3C116FDEB}" dt="2025-09-29T12:15:01.584" v="141"/>
          <ac:spMkLst>
            <pc:docMk/>
            <pc:sldMk cId="3646145869" sldId="262"/>
            <ac:spMk id="20" creationId="{E3E9CA91-0E2B-49CD-A0F6-2EA79F02FA63}"/>
          </ac:spMkLst>
        </pc:spChg>
        <pc:spChg chg="add del">
          <ac:chgData name="Anderson de Matos Guimarães" userId="fd51511546e56099" providerId="Windows Live" clId="Web-{A5E19B35-C8A4-406C-6834-BFE3C116FDEB}" dt="2025-09-29T12:15:01.584" v="141"/>
          <ac:spMkLst>
            <pc:docMk/>
            <pc:sldMk cId="3646145869" sldId="262"/>
            <ac:spMk id="21" creationId="{593B4D24-F4A8-4141-A20A-E0575D199633}"/>
          </ac:spMkLst>
        </pc:spChg>
        <pc:spChg chg="add del">
          <ac:chgData name="Anderson de Matos Guimarães" userId="fd51511546e56099" providerId="Windows Live" clId="Web-{A5E19B35-C8A4-406C-6834-BFE3C116FDEB}" dt="2025-09-29T12:15:01.584" v="141"/>
          <ac:spMkLst>
            <pc:docMk/>
            <pc:sldMk cId="3646145869" sldId="262"/>
            <ac:spMk id="22" creationId="{D845573F-F83A-4A47-B94A-2E6465F1117D}"/>
          </ac:spMkLst>
        </pc:spChg>
        <pc:spChg chg="add del">
          <ac:chgData name="Anderson de Matos Guimarães" userId="fd51511546e56099" providerId="Windows Live" clId="Web-{A5E19B35-C8A4-406C-6834-BFE3C116FDEB}" dt="2025-09-29T12:20:18.481" v="195"/>
          <ac:spMkLst>
            <pc:docMk/>
            <pc:sldMk cId="3646145869" sldId="262"/>
            <ac:spMk id="23" creationId="{063BBA22-50EA-4C4D-BE05-F1CE4E63AA56}"/>
          </ac:spMkLst>
        </pc:spChg>
        <pc:spChg chg="add del">
          <ac:chgData name="Anderson de Matos Guimarães" userId="fd51511546e56099" providerId="Windows Live" clId="Web-{A5E19B35-C8A4-406C-6834-BFE3C116FDEB}" dt="2025-09-29T12:15:04.209" v="143"/>
          <ac:spMkLst>
            <pc:docMk/>
            <pc:sldMk cId="3646145869" sldId="262"/>
            <ac:spMk id="24" creationId="{6F4C891B-62D0-4250-AEB7-0F42BAD78D7D}"/>
          </ac:spMkLst>
        </pc:spChg>
        <pc:spChg chg="add del">
          <ac:chgData name="Anderson de Matos Guimarães" userId="fd51511546e56099" providerId="Windows Live" clId="Web-{A5E19B35-C8A4-406C-6834-BFE3C116FDEB}" dt="2025-09-29T12:20:23.903" v="197"/>
          <ac:spMkLst>
            <pc:docMk/>
            <pc:sldMk cId="3646145869" sldId="262"/>
            <ac:spMk id="25" creationId="{2E442304-DDBD-4F7B-8017-36BCC863FB40}"/>
          </ac:spMkLst>
        </pc:spChg>
        <pc:spChg chg="add del">
          <ac:chgData name="Anderson de Matos Guimarães" userId="fd51511546e56099" providerId="Windows Live" clId="Web-{A5E19B35-C8A4-406C-6834-BFE3C116FDEB}" dt="2025-09-29T12:15:06.819" v="145"/>
          <ac:spMkLst>
            <pc:docMk/>
            <pc:sldMk cId="3646145869" sldId="262"/>
            <ac:spMk id="26" creationId="{B14C2221-2B8C-494D-9442-F812DF4E8794}"/>
          </ac:spMkLst>
        </pc:spChg>
        <pc:spChg chg="add del">
          <ac:chgData name="Anderson de Matos Guimarães" userId="fd51511546e56099" providerId="Windows Live" clId="Web-{A5E19B35-C8A4-406C-6834-BFE3C116FDEB}" dt="2025-09-29T12:20:23.903" v="197"/>
          <ac:spMkLst>
            <pc:docMk/>
            <pc:sldMk cId="3646145869" sldId="262"/>
            <ac:spMk id="27" creationId="{5E107275-3853-46FD-A241-DE4355A42675}"/>
          </ac:spMkLst>
        </pc:spChg>
        <pc:spChg chg="add del">
          <ac:chgData name="Anderson de Matos Guimarães" userId="fd51511546e56099" providerId="Windows Live" clId="Web-{A5E19B35-C8A4-406C-6834-BFE3C116FDEB}" dt="2025-09-29T12:15:09.412" v="147"/>
          <ac:spMkLst>
            <pc:docMk/>
            <pc:sldMk cId="3646145869" sldId="262"/>
            <ac:spMk id="28" creationId="{55F7ABCA-A68A-47DD-B732-76FF34C6FB7D}"/>
          </ac:spMkLst>
        </pc:spChg>
        <pc:spChg chg="add del">
          <ac:chgData name="Anderson de Matos Guimarães" userId="fd51511546e56099" providerId="Windows Live" clId="Web-{A5E19B35-C8A4-406C-6834-BFE3C116FDEB}" dt="2025-09-29T12:15:11.740" v="149"/>
          <ac:spMkLst>
            <pc:docMk/>
            <pc:sldMk cId="3646145869" sldId="262"/>
            <ac:spMk id="30" creationId="{6F4C891B-62D0-4250-AEB7-0F42BAD78D7D}"/>
          </ac:spMkLst>
        </pc:spChg>
        <pc:spChg chg="add del">
          <ac:chgData name="Anderson de Matos Guimarães" userId="fd51511546e56099" providerId="Windows Live" clId="Web-{A5E19B35-C8A4-406C-6834-BFE3C116FDEB}" dt="2025-09-29T12:20:27.060" v="199"/>
          <ac:spMkLst>
            <pc:docMk/>
            <pc:sldMk cId="3646145869" sldId="262"/>
            <ac:spMk id="31" creationId="{9228552E-C8B1-4A80-8448-0787CE0FC704}"/>
          </ac:spMkLst>
        </pc:spChg>
        <pc:spChg chg="add">
          <ac:chgData name="Anderson de Matos Guimarães" userId="fd51511546e56099" providerId="Windows Live" clId="Web-{A5E19B35-C8A4-406C-6834-BFE3C116FDEB}" dt="2025-09-29T12:20:27.122" v="200"/>
          <ac:spMkLst>
            <pc:docMk/>
            <pc:sldMk cId="3646145869" sldId="262"/>
            <ac:spMk id="35" creationId="{A00D2CE1-35C1-46E6-BD59-CEE668BD90F4}"/>
          </ac:spMkLst>
        </pc:spChg>
        <pc:spChg chg="add">
          <ac:chgData name="Anderson de Matos Guimarães" userId="fd51511546e56099" providerId="Windows Live" clId="Web-{A5E19B35-C8A4-406C-6834-BFE3C116FDEB}" dt="2025-09-29T12:20:27.122" v="200"/>
          <ac:spMkLst>
            <pc:docMk/>
            <pc:sldMk cId="3646145869" sldId="262"/>
            <ac:spMk id="36" creationId="{A3EFF7B1-6CB7-47D1-AD37-B870CA2B2151}"/>
          </ac:spMkLst>
        </pc:spChg>
        <pc:spChg chg="add">
          <ac:chgData name="Anderson de Matos Guimarães" userId="fd51511546e56099" providerId="Windows Live" clId="Web-{A5E19B35-C8A4-406C-6834-BFE3C116FDEB}" dt="2025-09-29T12:20:27.122" v="200"/>
          <ac:spMkLst>
            <pc:docMk/>
            <pc:sldMk cId="3646145869" sldId="262"/>
            <ac:spMk id="42" creationId="{7FA2962B-21B6-4689-A95D-A8FF6ADE47F1}"/>
          </ac:spMkLst>
        </pc:spChg>
        <pc:spChg chg="add">
          <ac:chgData name="Anderson de Matos Guimarães" userId="fd51511546e56099" providerId="Windows Live" clId="Web-{A5E19B35-C8A4-406C-6834-BFE3C116FDEB}" dt="2025-09-29T12:20:27.122" v="200"/>
          <ac:spMkLst>
            <pc:docMk/>
            <pc:sldMk cId="3646145869" sldId="262"/>
            <ac:spMk id="43" creationId="{E18403B7-F2C7-4C07-8522-21C31910902C}"/>
          </ac:spMkLst>
        </pc:spChg>
        <pc:grpChg chg="add">
          <ac:chgData name="Anderson de Matos Guimarães" userId="fd51511546e56099" providerId="Windows Live" clId="Web-{A5E19B35-C8A4-406C-6834-BFE3C116FDEB}" dt="2025-09-29T12:20:27.122" v="200"/>
          <ac:grpSpMkLst>
            <pc:docMk/>
            <pc:sldMk cId="3646145869" sldId="262"/>
            <ac:grpSpMk id="44" creationId="{A745280D-ED36-41FE-8EB1-CE597C99CFE8}"/>
          </ac:grpSpMkLst>
        </pc:grpChg>
        <pc:grpChg chg="add">
          <ac:chgData name="Anderson de Matos Guimarães" userId="fd51511546e56099" providerId="Windows Live" clId="Web-{A5E19B35-C8A4-406C-6834-BFE3C116FDEB}" dt="2025-09-29T12:20:27.122" v="200"/>
          <ac:grpSpMkLst>
            <pc:docMk/>
            <pc:sldMk cId="3646145869" sldId="262"/>
            <ac:grpSpMk id="45" creationId="{23B58CC6-A99E-43AF-A467-256F19287FB8}"/>
          </ac:grpSpMkLst>
        </pc:grpChg>
        <pc:grpChg chg="add">
          <ac:chgData name="Anderson de Matos Guimarães" userId="fd51511546e56099" providerId="Windows Live" clId="Web-{A5E19B35-C8A4-406C-6834-BFE3C116FDEB}" dt="2025-09-29T12:20:27.122" v="200"/>
          <ac:grpSpMkLst>
            <pc:docMk/>
            <pc:sldMk cId="3646145869" sldId="262"/>
            <ac:grpSpMk id="54" creationId="{80E95A5C-1E97-41C3-9DEC-245FF6DEBF1F}"/>
          </ac:grpSpMkLst>
        </pc:grpChg>
        <pc:graphicFrameChg chg="add del">
          <ac:chgData name="Anderson de Matos Guimarães" userId="fd51511546e56099" providerId="Windows Live" clId="Web-{A5E19B35-C8A4-406C-6834-BFE3C116FDEB}" dt="2025-09-29T12:20:18.481" v="195"/>
          <ac:graphicFrameMkLst>
            <pc:docMk/>
            <pc:sldMk cId="3646145869" sldId="262"/>
            <ac:graphicFrameMk id="13" creationId="{FAECF5EC-7F13-57AE-99AC-F140615BA6D4}"/>
          </ac:graphicFrameMkLst>
        </pc:graphicFrameChg>
        <pc:graphicFrameChg chg="add del">
          <ac:chgData name="Anderson de Matos Guimarães" userId="fd51511546e56099" providerId="Windows Live" clId="Web-{A5E19B35-C8A4-406C-6834-BFE3C116FDEB}" dt="2025-09-29T12:20:23.903" v="197"/>
          <ac:graphicFrameMkLst>
            <pc:docMk/>
            <pc:sldMk cId="3646145869" sldId="262"/>
            <ac:graphicFrameMk id="29" creationId="{AFD495C2-C486-C98F-2803-E46D4F62A2B6}"/>
          </ac:graphicFrameMkLst>
        </pc:graphicFrameChg>
        <pc:graphicFrameChg chg="add del">
          <ac:chgData name="Anderson de Matos Guimarães" userId="fd51511546e56099" providerId="Windows Live" clId="Web-{A5E19B35-C8A4-406C-6834-BFE3C116FDEB}" dt="2025-09-29T12:20:27.060" v="199"/>
          <ac:graphicFrameMkLst>
            <pc:docMk/>
            <pc:sldMk cId="3646145869" sldId="262"/>
            <ac:graphicFrameMk id="33" creationId="{3F57D34C-2A9B-6961-57C3-D8CC0EB0D345}"/>
          </ac:graphicFrameMkLst>
        </pc:graphicFrameChg>
        <pc:graphicFrameChg chg="add">
          <ac:chgData name="Anderson de Matos Guimarães" userId="fd51511546e56099" providerId="Windows Live" clId="Web-{A5E19B35-C8A4-406C-6834-BFE3C116FDEB}" dt="2025-09-29T12:20:27.122" v="200"/>
          <ac:graphicFrameMkLst>
            <pc:docMk/>
            <pc:sldMk cId="3646145869" sldId="262"/>
            <ac:graphicFrameMk id="61" creationId="{65058D21-3BDA-B8A7-7295-6CF4F14B7821}"/>
          </ac:graphicFrameMkLst>
        </pc:graphicFrameChg>
        <pc:picChg chg="add del mod ord">
          <ac:chgData name="Anderson de Matos Guimarães" userId="fd51511546e56099" providerId="Windows Live" clId="Web-{A5E19B35-C8A4-406C-6834-BFE3C116FDEB}" dt="2025-09-29T12:18:38.146" v="175"/>
          <ac:picMkLst>
            <pc:docMk/>
            <pc:sldMk cId="3646145869" sldId="262"/>
            <ac:picMk id="2" creationId="{6CCB9CC7-AA25-4AB5-84B6-79A5045EFF9E}"/>
          </ac:picMkLst>
        </pc:picChg>
        <pc:picChg chg="add del">
          <ac:chgData name="Anderson de Matos Guimarães" userId="fd51511546e56099" providerId="Windows Live" clId="Web-{A5E19B35-C8A4-406C-6834-BFE3C116FDEB}" dt="2025-09-29T12:20:27.060" v="199"/>
          <ac:picMkLst>
            <pc:docMk/>
            <pc:sldMk cId="3646145869" sldId="262"/>
            <ac:picMk id="32" creationId="{9C44C89D-48F3-482D-6A33-7FF9A59464EA}"/>
          </ac:picMkLst>
        </pc:picChg>
      </pc:sldChg>
      <pc:sldChg chg="addSp delSp modSp add mod replId setBg modNotes">
        <pc:chgData name="Anderson de Matos Guimarães" userId="fd51511546e56099" providerId="Windows Live" clId="Web-{A5E19B35-C8A4-406C-6834-BFE3C116FDEB}" dt="2025-09-29T12:20:40.623" v="201"/>
        <pc:sldMkLst>
          <pc:docMk/>
          <pc:sldMk cId="2849626199" sldId="263"/>
        </pc:sldMkLst>
        <pc:spChg chg="mod">
          <ac:chgData name="Anderson de Matos Guimarães" userId="fd51511546e56099" providerId="Windows Live" clId="Web-{A5E19B35-C8A4-406C-6834-BFE3C116FDEB}" dt="2025-09-29T12:20:40.623" v="201"/>
          <ac:spMkLst>
            <pc:docMk/>
            <pc:sldMk cId="2849626199" sldId="263"/>
            <ac:spMk id="9" creationId="{CD87CBCE-FE69-9439-5C43-33CE48F173C3}"/>
          </ac:spMkLst>
        </pc:spChg>
        <pc:spChg chg="del mod">
          <ac:chgData name="Anderson de Matos Guimarães" userId="fd51511546e56099" providerId="Windows Live" clId="Web-{A5E19B35-C8A4-406C-6834-BFE3C116FDEB}" dt="2025-09-29T12:20:40.623" v="201"/>
          <ac:spMkLst>
            <pc:docMk/>
            <pc:sldMk cId="2849626199" sldId="263"/>
            <ac:spMk id="11" creationId="{83BAB399-88CB-E45A-4835-45A67C27A715}"/>
          </ac:spMkLst>
        </pc:spChg>
        <pc:spChg chg="add">
          <ac:chgData name="Anderson de Matos Guimarães" userId="fd51511546e56099" providerId="Windows Live" clId="Web-{A5E19B35-C8A4-406C-6834-BFE3C116FDEB}" dt="2025-09-29T12:20:40.623" v="201"/>
          <ac:spMkLst>
            <pc:docMk/>
            <pc:sldMk cId="2849626199" sldId="263"/>
            <ac:spMk id="17" creationId="{2E442304-DDBD-4F7B-8017-36BCC863FB40}"/>
          </ac:spMkLst>
        </pc:spChg>
        <pc:spChg chg="add">
          <ac:chgData name="Anderson de Matos Guimarães" userId="fd51511546e56099" providerId="Windows Live" clId="Web-{A5E19B35-C8A4-406C-6834-BFE3C116FDEB}" dt="2025-09-29T12:20:40.623" v="201"/>
          <ac:spMkLst>
            <pc:docMk/>
            <pc:sldMk cId="2849626199" sldId="263"/>
            <ac:spMk id="19" creationId="{5E107275-3853-46FD-A241-DE4355A42675}"/>
          </ac:spMkLst>
        </pc:spChg>
        <pc:graphicFrameChg chg="add">
          <ac:chgData name="Anderson de Matos Guimarães" userId="fd51511546e56099" providerId="Windows Live" clId="Web-{A5E19B35-C8A4-406C-6834-BFE3C116FDEB}" dt="2025-09-29T12:20:40.623" v="201"/>
          <ac:graphicFrameMkLst>
            <pc:docMk/>
            <pc:sldMk cId="2849626199" sldId="263"/>
            <ac:graphicFrameMk id="13" creationId="{772969FC-7F9A-1ACF-02A3-A42FD65D34B9}"/>
          </ac:graphicFrameMkLst>
        </pc:graphicFrameChg>
        <pc:picChg chg="del">
          <ac:chgData name="Anderson de Matos Guimarães" userId="fd51511546e56099" providerId="Windows Live" clId="Web-{A5E19B35-C8A4-406C-6834-BFE3C116FDEB}" dt="2025-09-29T12:18:35.318" v="174"/>
          <ac:picMkLst>
            <pc:docMk/>
            <pc:sldMk cId="2849626199" sldId="263"/>
            <ac:picMk id="2" creationId="{D1CFFF91-8FEC-7B97-3D17-00E6C6D55F66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677EB-BA4B-4895-97E9-202C5ECD1A7C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CFCA656-B6C0-4D95-8C76-6F34EB9BC58B}">
      <dgm:prSet/>
      <dgm:spPr/>
      <dgm:t>
        <a:bodyPr/>
        <a:lstStyle/>
        <a:p>
          <a:r>
            <a:rPr lang="pt-BR" b="0" i="0" baseline="0"/>
            <a:t>Canais = “pistas” de transmissão dentro da faixa de frequência</a:t>
          </a:r>
          <a:br>
            <a:rPr lang="pt-BR" b="0" i="0" baseline="0"/>
          </a:br>
          <a:endParaRPr lang="en-US"/>
        </a:p>
      </dgm:t>
    </dgm:pt>
    <dgm:pt modelId="{290B2E1B-28F3-452A-AB51-694CE8E3E2F8}" type="parTrans" cxnId="{3B19E704-2395-4AA7-9A19-E65DEDE7B285}">
      <dgm:prSet/>
      <dgm:spPr/>
      <dgm:t>
        <a:bodyPr/>
        <a:lstStyle/>
        <a:p>
          <a:endParaRPr lang="en-US"/>
        </a:p>
      </dgm:t>
    </dgm:pt>
    <dgm:pt modelId="{E99E2FB0-C9DB-474D-BCFA-D26675D679A0}" type="sibTrans" cxnId="{3B19E704-2395-4AA7-9A19-E65DEDE7B285}">
      <dgm:prSet/>
      <dgm:spPr/>
      <dgm:t>
        <a:bodyPr/>
        <a:lstStyle/>
        <a:p>
          <a:endParaRPr lang="en-US"/>
        </a:p>
      </dgm:t>
    </dgm:pt>
    <dgm:pt modelId="{579F8553-089D-4507-8F9F-2B3CBAB23E1B}">
      <dgm:prSet/>
      <dgm:spPr/>
      <dgm:t>
        <a:bodyPr/>
        <a:lstStyle/>
        <a:p>
          <a:r>
            <a:rPr lang="pt-BR" b="0" i="0" baseline="0"/>
            <a:t>Escolha correta do canal = menos interferência, melhor desempenho</a:t>
          </a:r>
          <a:endParaRPr lang="en-US"/>
        </a:p>
      </dgm:t>
    </dgm:pt>
    <dgm:pt modelId="{CB836B90-B502-4243-8F1F-30550D003DB3}" type="parTrans" cxnId="{A2FE5A04-01CD-4B04-87EE-5BD732AA59BC}">
      <dgm:prSet/>
      <dgm:spPr/>
      <dgm:t>
        <a:bodyPr/>
        <a:lstStyle/>
        <a:p>
          <a:endParaRPr lang="en-US"/>
        </a:p>
      </dgm:t>
    </dgm:pt>
    <dgm:pt modelId="{402CF6AA-A643-4C86-B725-9EDFBE5DDFA4}" type="sibTrans" cxnId="{A2FE5A04-01CD-4B04-87EE-5BD732AA59BC}">
      <dgm:prSet/>
      <dgm:spPr/>
      <dgm:t>
        <a:bodyPr/>
        <a:lstStyle/>
        <a:p>
          <a:endParaRPr lang="en-US"/>
        </a:p>
      </dgm:t>
    </dgm:pt>
    <dgm:pt modelId="{FCCAD0A8-4521-433B-B291-A0C23D3DFB73}">
      <dgm:prSet/>
      <dgm:spPr/>
      <dgm:t>
        <a:bodyPr/>
        <a:lstStyle/>
        <a:p>
          <a:r>
            <a:rPr lang="pt-BR" b="0" i="0" baseline="0"/>
            <a:t>Interferência = sinais competindo pelo mesmo espaço</a:t>
          </a:r>
          <a:endParaRPr lang="en-US"/>
        </a:p>
      </dgm:t>
    </dgm:pt>
    <dgm:pt modelId="{0159DABA-5C72-46B5-BC23-1A0C01351FFD}" type="parTrans" cxnId="{D58BD1D4-5B95-4CEE-9A99-452B143FAF0D}">
      <dgm:prSet/>
      <dgm:spPr/>
      <dgm:t>
        <a:bodyPr/>
        <a:lstStyle/>
        <a:p>
          <a:endParaRPr lang="en-US"/>
        </a:p>
      </dgm:t>
    </dgm:pt>
    <dgm:pt modelId="{5A5C0B19-08EE-427B-BD57-573EBB5150F4}" type="sibTrans" cxnId="{D58BD1D4-5B95-4CEE-9A99-452B143FAF0D}">
      <dgm:prSet/>
      <dgm:spPr/>
      <dgm:t>
        <a:bodyPr/>
        <a:lstStyle/>
        <a:p>
          <a:endParaRPr lang="en-US"/>
        </a:p>
      </dgm:t>
    </dgm:pt>
    <dgm:pt modelId="{91473249-604A-4BED-BA42-FC2BD2779DC5}" type="pres">
      <dgm:prSet presAssocID="{645677EB-BA4B-4895-97E9-202C5ECD1A7C}" presName="linear" presStyleCnt="0">
        <dgm:presLayoutVars>
          <dgm:animLvl val="lvl"/>
          <dgm:resizeHandles val="exact"/>
        </dgm:presLayoutVars>
      </dgm:prSet>
      <dgm:spPr/>
    </dgm:pt>
    <dgm:pt modelId="{08E2E2DF-1FCF-4E75-9068-F69D91091DFA}" type="pres">
      <dgm:prSet presAssocID="{7CFCA656-B6C0-4D95-8C76-6F34EB9BC5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BC61FF-A77B-47B3-B10C-BCDBDFE6FF7D}" type="pres">
      <dgm:prSet presAssocID="{E99E2FB0-C9DB-474D-BCFA-D26675D679A0}" presName="spacer" presStyleCnt="0"/>
      <dgm:spPr/>
    </dgm:pt>
    <dgm:pt modelId="{2D3445D6-D568-4587-93D3-19CCF032D9E2}" type="pres">
      <dgm:prSet presAssocID="{579F8553-089D-4507-8F9F-2B3CBAB23E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61EFB3-AB4A-44E5-8CE3-0987384DC480}" type="pres">
      <dgm:prSet presAssocID="{402CF6AA-A643-4C86-B725-9EDFBE5DDFA4}" presName="spacer" presStyleCnt="0"/>
      <dgm:spPr/>
    </dgm:pt>
    <dgm:pt modelId="{0547D1D4-98DE-431E-ACAC-F0034D40E4A1}" type="pres">
      <dgm:prSet presAssocID="{FCCAD0A8-4521-433B-B291-A0C23D3DFB7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2FE5A04-01CD-4B04-87EE-5BD732AA59BC}" srcId="{645677EB-BA4B-4895-97E9-202C5ECD1A7C}" destId="{579F8553-089D-4507-8F9F-2B3CBAB23E1B}" srcOrd="1" destOrd="0" parTransId="{CB836B90-B502-4243-8F1F-30550D003DB3}" sibTransId="{402CF6AA-A643-4C86-B725-9EDFBE5DDFA4}"/>
    <dgm:cxn modelId="{3B19E704-2395-4AA7-9A19-E65DEDE7B285}" srcId="{645677EB-BA4B-4895-97E9-202C5ECD1A7C}" destId="{7CFCA656-B6C0-4D95-8C76-6F34EB9BC58B}" srcOrd="0" destOrd="0" parTransId="{290B2E1B-28F3-452A-AB51-694CE8E3E2F8}" sibTransId="{E99E2FB0-C9DB-474D-BCFA-D26675D679A0}"/>
    <dgm:cxn modelId="{D11DC53B-C0A6-4464-8208-02EDDA7126A2}" type="presOf" srcId="{7CFCA656-B6C0-4D95-8C76-6F34EB9BC58B}" destId="{08E2E2DF-1FCF-4E75-9068-F69D91091DFA}" srcOrd="0" destOrd="0" presId="urn:microsoft.com/office/officeart/2005/8/layout/vList2"/>
    <dgm:cxn modelId="{27FD60AE-0BFD-4EBB-888F-CE51D3A2F83A}" type="presOf" srcId="{645677EB-BA4B-4895-97E9-202C5ECD1A7C}" destId="{91473249-604A-4BED-BA42-FC2BD2779DC5}" srcOrd="0" destOrd="0" presId="urn:microsoft.com/office/officeart/2005/8/layout/vList2"/>
    <dgm:cxn modelId="{F55632B6-E56D-4496-A383-F94D33469D18}" type="presOf" srcId="{579F8553-089D-4507-8F9F-2B3CBAB23E1B}" destId="{2D3445D6-D568-4587-93D3-19CCF032D9E2}" srcOrd="0" destOrd="0" presId="urn:microsoft.com/office/officeart/2005/8/layout/vList2"/>
    <dgm:cxn modelId="{D58BD1D4-5B95-4CEE-9A99-452B143FAF0D}" srcId="{645677EB-BA4B-4895-97E9-202C5ECD1A7C}" destId="{FCCAD0A8-4521-433B-B291-A0C23D3DFB73}" srcOrd="2" destOrd="0" parTransId="{0159DABA-5C72-46B5-BC23-1A0C01351FFD}" sibTransId="{5A5C0B19-08EE-427B-BD57-573EBB5150F4}"/>
    <dgm:cxn modelId="{A5307CE6-6BC3-4F33-BAED-CB76AAE44B06}" type="presOf" srcId="{FCCAD0A8-4521-433B-B291-A0C23D3DFB73}" destId="{0547D1D4-98DE-431E-ACAC-F0034D40E4A1}" srcOrd="0" destOrd="0" presId="urn:microsoft.com/office/officeart/2005/8/layout/vList2"/>
    <dgm:cxn modelId="{E0C1FEF4-73D1-4354-A111-36B88459E410}" type="presParOf" srcId="{91473249-604A-4BED-BA42-FC2BD2779DC5}" destId="{08E2E2DF-1FCF-4E75-9068-F69D91091DFA}" srcOrd="0" destOrd="0" presId="urn:microsoft.com/office/officeart/2005/8/layout/vList2"/>
    <dgm:cxn modelId="{4DC8B226-AB1D-433E-86F4-AB08EAF75E52}" type="presParOf" srcId="{91473249-604A-4BED-BA42-FC2BD2779DC5}" destId="{AABC61FF-A77B-47B3-B10C-BCDBDFE6FF7D}" srcOrd="1" destOrd="0" presId="urn:microsoft.com/office/officeart/2005/8/layout/vList2"/>
    <dgm:cxn modelId="{29D8843B-588D-4603-9BF5-917DC7A8DAE9}" type="presParOf" srcId="{91473249-604A-4BED-BA42-FC2BD2779DC5}" destId="{2D3445D6-D568-4587-93D3-19CCF032D9E2}" srcOrd="2" destOrd="0" presId="urn:microsoft.com/office/officeart/2005/8/layout/vList2"/>
    <dgm:cxn modelId="{0F84A9DD-F82D-4794-8EFA-0A6C41B84FA2}" type="presParOf" srcId="{91473249-604A-4BED-BA42-FC2BD2779DC5}" destId="{CA61EFB3-AB4A-44E5-8CE3-0987384DC480}" srcOrd="3" destOrd="0" presId="urn:microsoft.com/office/officeart/2005/8/layout/vList2"/>
    <dgm:cxn modelId="{A526646F-F4A5-49A1-BA28-46C9C4680BCF}" type="presParOf" srcId="{91473249-604A-4BED-BA42-FC2BD2779DC5}" destId="{0547D1D4-98DE-431E-ACAC-F0034D40E4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922FE-DA44-486A-A766-1BA898F2D21B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58585B-4B3D-4F88-B48B-3C14B9BA18F1}">
      <dgm:prSet/>
      <dgm:spPr/>
      <dgm:t>
        <a:bodyPr/>
        <a:lstStyle/>
        <a:p>
          <a:r>
            <a:rPr lang="pt-BR"/>
            <a:t>13 canais disponíveis (no Brasil)</a:t>
          </a:r>
          <a:endParaRPr lang="en-US"/>
        </a:p>
      </dgm:t>
    </dgm:pt>
    <dgm:pt modelId="{B639316B-6FD5-491D-8706-C5F06F5A3F7A}" type="parTrans" cxnId="{C0449D5C-A6C6-4199-9403-5C34752398CD}">
      <dgm:prSet/>
      <dgm:spPr/>
      <dgm:t>
        <a:bodyPr/>
        <a:lstStyle/>
        <a:p>
          <a:endParaRPr lang="en-US"/>
        </a:p>
      </dgm:t>
    </dgm:pt>
    <dgm:pt modelId="{276D2341-8D8D-46C2-B572-6A6C343E7070}" type="sibTrans" cxnId="{C0449D5C-A6C6-4199-9403-5C34752398CD}">
      <dgm:prSet/>
      <dgm:spPr/>
      <dgm:t>
        <a:bodyPr/>
        <a:lstStyle/>
        <a:p>
          <a:endParaRPr lang="en-US"/>
        </a:p>
      </dgm:t>
    </dgm:pt>
    <dgm:pt modelId="{DAE4B3E7-50E0-4876-983C-359643E9F0D1}">
      <dgm:prSet/>
      <dgm:spPr/>
      <dgm:t>
        <a:bodyPr/>
        <a:lstStyle/>
        <a:p>
          <a:r>
            <a:rPr lang="pt-BR"/>
            <a:t>Apenas 1, 6 e 11 não se sobrepõem</a:t>
          </a:r>
          <a:endParaRPr lang="en-US"/>
        </a:p>
      </dgm:t>
    </dgm:pt>
    <dgm:pt modelId="{6D102C0B-1B6F-4CE1-B5DF-386388BFBDB7}" type="parTrans" cxnId="{8CC39E21-CD56-49B1-8B09-9D6BA9E8B31F}">
      <dgm:prSet/>
      <dgm:spPr/>
      <dgm:t>
        <a:bodyPr/>
        <a:lstStyle/>
        <a:p>
          <a:endParaRPr lang="en-US"/>
        </a:p>
      </dgm:t>
    </dgm:pt>
    <dgm:pt modelId="{6C58FE3E-8AF4-42A6-A96D-C509193DED10}" type="sibTrans" cxnId="{8CC39E21-CD56-49B1-8B09-9D6BA9E8B31F}">
      <dgm:prSet/>
      <dgm:spPr/>
      <dgm:t>
        <a:bodyPr/>
        <a:lstStyle/>
        <a:p>
          <a:endParaRPr lang="en-US"/>
        </a:p>
      </dgm:t>
    </dgm:pt>
    <dgm:pt modelId="{7927FFEC-6DF2-4B0D-96BC-88D5FD12FCED}">
      <dgm:prSet/>
      <dgm:spPr/>
      <dgm:t>
        <a:bodyPr/>
        <a:lstStyle/>
        <a:p>
          <a:r>
            <a:rPr lang="pt-BR"/>
            <a:t>Maior alcance e penetração em paredes</a:t>
          </a:r>
          <a:endParaRPr lang="en-US"/>
        </a:p>
      </dgm:t>
    </dgm:pt>
    <dgm:pt modelId="{7B943566-136B-4FF2-93E8-EC807FEE62DE}" type="parTrans" cxnId="{B5067E8B-321A-4EE6-ACB4-380476AEA31E}">
      <dgm:prSet/>
      <dgm:spPr/>
      <dgm:t>
        <a:bodyPr/>
        <a:lstStyle/>
        <a:p>
          <a:endParaRPr lang="en-US"/>
        </a:p>
      </dgm:t>
    </dgm:pt>
    <dgm:pt modelId="{985D4421-D3BE-47DF-9603-A3129929FD69}" type="sibTrans" cxnId="{B5067E8B-321A-4EE6-ACB4-380476AEA31E}">
      <dgm:prSet/>
      <dgm:spPr/>
      <dgm:t>
        <a:bodyPr/>
        <a:lstStyle/>
        <a:p>
          <a:endParaRPr lang="en-US"/>
        </a:p>
      </dgm:t>
    </dgm:pt>
    <dgm:pt modelId="{6CD60E40-1B99-4166-BD4D-96BD62A608F4}">
      <dgm:prSet/>
      <dgm:spPr/>
      <dgm:t>
        <a:bodyPr/>
        <a:lstStyle/>
        <a:p>
          <a:r>
            <a:rPr lang="pt-BR"/>
            <a:t>Mais suscetível a congestionamento (muitos dispositivos usam)</a:t>
          </a:r>
          <a:endParaRPr lang="en-US"/>
        </a:p>
      </dgm:t>
    </dgm:pt>
    <dgm:pt modelId="{2FF334E1-EDAA-49F0-8E72-02037EC58D04}" type="parTrans" cxnId="{3EC2D90C-D8FC-4979-98A6-55CF418123BB}">
      <dgm:prSet/>
      <dgm:spPr/>
      <dgm:t>
        <a:bodyPr/>
        <a:lstStyle/>
        <a:p>
          <a:endParaRPr lang="en-US"/>
        </a:p>
      </dgm:t>
    </dgm:pt>
    <dgm:pt modelId="{27192BCF-B48A-460F-95E5-DB6025FC1370}" type="sibTrans" cxnId="{3EC2D90C-D8FC-4979-98A6-55CF418123BB}">
      <dgm:prSet/>
      <dgm:spPr/>
      <dgm:t>
        <a:bodyPr/>
        <a:lstStyle/>
        <a:p>
          <a:endParaRPr lang="en-US"/>
        </a:p>
      </dgm:t>
    </dgm:pt>
    <dgm:pt modelId="{98EEE0D7-F07F-4DC2-8316-48AAB30B9256}" type="pres">
      <dgm:prSet presAssocID="{AC6922FE-DA44-486A-A766-1BA898F2D21B}" presName="matrix" presStyleCnt="0">
        <dgm:presLayoutVars>
          <dgm:chMax val="1"/>
          <dgm:dir/>
          <dgm:resizeHandles val="exact"/>
        </dgm:presLayoutVars>
      </dgm:prSet>
      <dgm:spPr/>
    </dgm:pt>
    <dgm:pt modelId="{917A2231-9BD2-4BB7-B540-3018ADDE9754}" type="pres">
      <dgm:prSet presAssocID="{AC6922FE-DA44-486A-A766-1BA898F2D21B}" presName="diamond" presStyleLbl="bgShp" presStyleIdx="0" presStyleCnt="1"/>
      <dgm:spPr/>
    </dgm:pt>
    <dgm:pt modelId="{6D85DF16-79BF-4A62-97C2-BEF2E34FD0C1}" type="pres">
      <dgm:prSet presAssocID="{AC6922FE-DA44-486A-A766-1BA898F2D2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DBB248-6908-4F4A-A06B-067BA342691B}" type="pres">
      <dgm:prSet presAssocID="{AC6922FE-DA44-486A-A766-1BA898F2D2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78065DB-8FBC-4BFB-AA4C-50D43A4F267F}" type="pres">
      <dgm:prSet presAssocID="{AC6922FE-DA44-486A-A766-1BA898F2D2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3D023B-DF6E-4998-AAD8-B03471D82DE0}" type="pres">
      <dgm:prSet presAssocID="{AC6922FE-DA44-486A-A766-1BA898F2D2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EC2D90C-D8FC-4979-98A6-55CF418123BB}" srcId="{AC6922FE-DA44-486A-A766-1BA898F2D21B}" destId="{6CD60E40-1B99-4166-BD4D-96BD62A608F4}" srcOrd="3" destOrd="0" parTransId="{2FF334E1-EDAA-49F0-8E72-02037EC58D04}" sibTransId="{27192BCF-B48A-460F-95E5-DB6025FC1370}"/>
    <dgm:cxn modelId="{FD774E1F-1A4D-4F37-BCF8-1CE7FB1EAADA}" type="presOf" srcId="{4D58585B-4B3D-4F88-B48B-3C14B9BA18F1}" destId="{6D85DF16-79BF-4A62-97C2-BEF2E34FD0C1}" srcOrd="0" destOrd="0" presId="urn:microsoft.com/office/officeart/2005/8/layout/matrix3"/>
    <dgm:cxn modelId="{8CC39E21-CD56-49B1-8B09-9D6BA9E8B31F}" srcId="{AC6922FE-DA44-486A-A766-1BA898F2D21B}" destId="{DAE4B3E7-50E0-4876-983C-359643E9F0D1}" srcOrd="1" destOrd="0" parTransId="{6D102C0B-1B6F-4CE1-B5DF-386388BFBDB7}" sibTransId="{6C58FE3E-8AF4-42A6-A96D-C509193DED10}"/>
    <dgm:cxn modelId="{C0449D5C-A6C6-4199-9403-5C34752398CD}" srcId="{AC6922FE-DA44-486A-A766-1BA898F2D21B}" destId="{4D58585B-4B3D-4F88-B48B-3C14B9BA18F1}" srcOrd="0" destOrd="0" parTransId="{B639316B-6FD5-491D-8706-C5F06F5A3F7A}" sibTransId="{276D2341-8D8D-46C2-B572-6A6C343E7070}"/>
    <dgm:cxn modelId="{21874566-A5A0-43AB-BA16-2D3FB77EA59F}" type="presOf" srcId="{7927FFEC-6DF2-4B0D-96BC-88D5FD12FCED}" destId="{678065DB-8FBC-4BFB-AA4C-50D43A4F267F}" srcOrd="0" destOrd="0" presId="urn:microsoft.com/office/officeart/2005/8/layout/matrix3"/>
    <dgm:cxn modelId="{2C0C425A-5840-4AF1-BF76-C25B1F8BE6EF}" type="presOf" srcId="{6CD60E40-1B99-4166-BD4D-96BD62A608F4}" destId="{523D023B-DF6E-4998-AAD8-B03471D82DE0}" srcOrd="0" destOrd="0" presId="urn:microsoft.com/office/officeart/2005/8/layout/matrix3"/>
    <dgm:cxn modelId="{FEDAD87A-CE16-4729-A352-F91F7592723C}" type="presOf" srcId="{DAE4B3E7-50E0-4876-983C-359643E9F0D1}" destId="{06DBB248-6908-4F4A-A06B-067BA342691B}" srcOrd="0" destOrd="0" presId="urn:microsoft.com/office/officeart/2005/8/layout/matrix3"/>
    <dgm:cxn modelId="{B5067E8B-321A-4EE6-ACB4-380476AEA31E}" srcId="{AC6922FE-DA44-486A-A766-1BA898F2D21B}" destId="{7927FFEC-6DF2-4B0D-96BC-88D5FD12FCED}" srcOrd="2" destOrd="0" parTransId="{7B943566-136B-4FF2-93E8-EC807FEE62DE}" sibTransId="{985D4421-D3BE-47DF-9603-A3129929FD69}"/>
    <dgm:cxn modelId="{8AA88299-B36B-47AA-A93A-A963D77A3B38}" type="presOf" srcId="{AC6922FE-DA44-486A-A766-1BA898F2D21B}" destId="{98EEE0D7-F07F-4DC2-8316-48AAB30B9256}" srcOrd="0" destOrd="0" presId="urn:microsoft.com/office/officeart/2005/8/layout/matrix3"/>
    <dgm:cxn modelId="{F6964942-C73C-4229-AAA8-BE49B376C569}" type="presParOf" srcId="{98EEE0D7-F07F-4DC2-8316-48AAB30B9256}" destId="{917A2231-9BD2-4BB7-B540-3018ADDE9754}" srcOrd="0" destOrd="0" presId="urn:microsoft.com/office/officeart/2005/8/layout/matrix3"/>
    <dgm:cxn modelId="{DCF1DDF0-3A2D-4013-A4BB-7F4D1B847DD5}" type="presParOf" srcId="{98EEE0D7-F07F-4DC2-8316-48AAB30B9256}" destId="{6D85DF16-79BF-4A62-97C2-BEF2E34FD0C1}" srcOrd="1" destOrd="0" presId="urn:microsoft.com/office/officeart/2005/8/layout/matrix3"/>
    <dgm:cxn modelId="{CC5903C5-AFB7-406F-87DE-74366FD043EB}" type="presParOf" srcId="{98EEE0D7-F07F-4DC2-8316-48AAB30B9256}" destId="{06DBB248-6908-4F4A-A06B-067BA342691B}" srcOrd="2" destOrd="0" presId="urn:microsoft.com/office/officeart/2005/8/layout/matrix3"/>
    <dgm:cxn modelId="{0F8E4F71-68AB-4F59-8364-D0C452974E53}" type="presParOf" srcId="{98EEE0D7-F07F-4DC2-8316-48AAB30B9256}" destId="{678065DB-8FBC-4BFB-AA4C-50D43A4F267F}" srcOrd="3" destOrd="0" presId="urn:microsoft.com/office/officeart/2005/8/layout/matrix3"/>
    <dgm:cxn modelId="{8970676C-A19A-47EF-ADF4-4BC4887803C6}" type="presParOf" srcId="{98EEE0D7-F07F-4DC2-8316-48AAB30B9256}" destId="{523D023B-DF6E-4998-AAD8-B03471D82D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84875-1A91-49CA-887C-9D67B1D56A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B3A6751-0A19-4C2E-A092-D66B85004F21}">
      <dgm:prSet/>
      <dgm:spPr/>
      <dgm:t>
        <a:bodyPr/>
        <a:lstStyle/>
        <a:p>
          <a:r>
            <a:rPr lang="pt-BR"/>
            <a:t>Mais canais disponíveis (vários não sobrepostos)</a:t>
          </a:r>
          <a:endParaRPr lang="en-US"/>
        </a:p>
      </dgm:t>
    </dgm:pt>
    <dgm:pt modelId="{EBAB06F9-B7EC-49B8-A53F-17C2BF7B9728}" type="parTrans" cxnId="{0F8017BA-6B9B-4E1E-B958-4D68ECC6961E}">
      <dgm:prSet/>
      <dgm:spPr/>
      <dgm:t>
        <a:bodyPr/>
        <a:lstStyle/>
        <a:p>
          <a:endParaRPr lang="en-US"/>
        </a:p>
      </dgm:t>
    </dgm:pt>
    <dgm:pt modelId="{2D14CEDA-DA00-494B-B237-3A5ED580CD02}" type="sibTrans" cxnId="{0F8017BA-6B9B-4E1E-B958-4D68ECC6961E}">
      <dgm:prSet/>
      <dgm:spPr/>
      <dgm:t>
        <a:bodyPr/>
        <a:lstStyle/>
        <a:p>
          <a:endParaRPr lang="en-US"/>
        </a:p>
      </dgm:t>
    </dgm:pt>
    <dgm:pt modelId="{C08F4EC6-6691-4BDD-93C9-977B6FC6440D}">
      <dgm:prSet/>
      <dgm:spPr/>
      <dgm:t>
        <a:bodyPr/>
        <a:lstStyle/>
        <a:p>
          <a:r>
            <a:rPr lang="pt-BR"/>
            <a:t>Menos interferência, maior estabilidade</a:t>
          </a:r>
          <a:endParaRPr lang="en-US"/>
        </a:p>
      </dgm:t>
    </dgm:pt>
    <dgm:pt modelId="{C198FDAF-3C44-40DE-9488-5ED2095E8BA4}" type="parTrans" cxnId="{51EC283D-DE64-4F40-84AA-A385AB6CC502}">
      <dgm:prSet/>
      <dgm:spPr/>
      <dgm:t>
        <a:bodyPr/>
        <a:lstStyle/>
        <a:p>
          <a:endParaRPr lang="en-US"/>
        </a:p>
      </dgm:t>
    </dgm:pt>
    <dgm:pt modelId="{83FA896A-1782-45E4-B3EE-A7E7E1DE8B4A}" type="sibTrans" cxnId="{51EC283D-DE64-4F40-84AA-A385AB6CC502}">
      <dgm:prSet/>
      <dgm:spPr/>
      <dgm:t>
        <a:bodyPr/>
        <a:lstStyle/>
        <a:p>
          <a:endParaRPr lang="en-US"/>
        </a:p>
      </dgm:t>
    </dgm:pt>
    <dgm:pt modelId="{67D78505-D77A-4E07-9D9F-CDCBD40E6896}">
      <dgm:prSet/>
      <dgm:spPr/>
      <dgm:t>
        <a:bodyPr/>
        <a:lstStyle/>
        <a:p>
          <a:r>
            <a:rPr lang="pt-BR"/>
            <a:t>Maior velocidade de transmissão</a:t>
          </a:r>
          <a:endParaRPr lang="en-US"/>
        </a:p>
      </dgm:t>
    </dgm:pt>
    <dgm:pt modelId="{FD7090D5-8237-4696-A0F4-3F03733A31AA}" type="parTrans" cxnId="{6CF88288-F875-4FDE-82A2-B349C218C463}">
      <dgm:prSet/>
      <dgm:spPr/>
      <dgm:t>
        <a:bodyPr/>
        <a:lstStyle/>
        <a:p>
          <a:endParaRPr lang="en-US"/>
        </a:p>
      </dgm:t>
    </dgm:pt>
    <dgm:pt modelId="{A9A65DE9-EAC8-45D8-829F-D48BF560683E}" type="sibTrans" cxnId="{6CF88288-F875-4FDE-82A2-B349C218C463}">
      <dgm:prSet/>
      <dgm:spPr/>
      <dgm:t>
        <a:bodyPr/>
        <a:lstStyle/>
        <a:p>
          <a:endParaRPr lang="en-US"/>
        </a:p>
      </dgm:t>
    </dgm:pt>
    <dgm:pt modelId="{AA3E3301-29A9-4980-81CE-A2DB93D19D55}">
      <dgm:prSet/>
      <dgm:spPr/>
      <dgm:t>
        <a:bodyPr/>
        <a:lstStyle/>
        <a:p>
          <a:r>
            <a:rPr lang="pt-BR"/>
            <a:t>Menor alcance e dificuldade em atravessar barreiras físicas</a:t>
          </a:r>
          <a:endParaRPr lang="en-US"/>
        </a:p>
      </dgm:t>
    </dgm:pt>
    <dgm:pt modelId="{88340DD4-15EE-4184-9873-C7B3AD6C7F8D}" type="parTrans" cxnId="{AB7BAA11-615C-4543-A19D-8F95BF0CE844}">
      <dgm:prSet/>
      <dgm:spPr/>
      <dgm:t>
        <a:bodyPr/>
        <a:lstStyle/>
        <a:p>
          <a:endParaRPr lang="en-US"/>
        </a:p>
      </dgm:t>
    </dgm:pt>
    <dgm:pt modelId="{55530023-70F5-44B1-9074-A10DD04A488C}" type="sibTrans" cxnId="{AB7BAA11-615C-4543-A19D-8F95BF0CE844}">
      <dgm:prSet/>
      <dgm:spPr/>
      <dgm:t>
        <a:bodyPr/>
        <a:lstStyle/>
        <a:p>
          <a:endParaRPr lang="en-US"/>
        </a:p>
      </dgm:t>
    </dgm:pt>
    <dgm:pt modelId="{F76FA854-5B9C-4A09-AC24-73C60EC4C9BB}" type="pres">
      <dgm:prSet presAssocID="{3CD84875-1A91-49CA-887C-9D67B1D56A9A}" presName="root" presStyleCnt="0">
        <dgm:presLayoutVars>
          <dgm:dir/>
          <dgm:resizeHandles val="exact"/>
        </dgm:presLayoutVars>
      </dgm:prSet>
      <dgm:spPr/>
    </dgm:pt>
    <dgm:pt modelId="{3AF5475C-EAC3-4D5D-8D53-045CCEB83FF1}" type="pres">
      <dgm:prSet presAssocID="{6B3A6751-0A19-4C2E-A092-D66B85004F21}" presName="compNode" presStyleCnt="0"/>
      <dgm:spPr/>
    </dgm:pt>
    <dgm:pt modelId="{F54BE152-0CD4-4041-8E3E-0AAF4584B771}" type="pres">
      <dgm:prSet presAssocID="{6B3A6751-0A19-4C2E-A092-D66B85004F21}" presName="bgRect" presStyleLbl="bgShp" presStyleIdx="0" presStyleCnt="4"/>
      <dgm:spPr/>
    </dgm:pt>
    <dgm:pt modelId="{FC233B95-2161-43F6-B3D3-040CCC7DF112}" type="pres">
      <dgm:prSet presAssocID="{6B3A6751-0A19-4C2E-A092-D66B85004F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"/>
        </a:ext>
      </dgm:extLst>
    </dgm:pt>
    <dgm:pt modelId="{0334C418-46BD-4290-8886-2A532FDD7FF5}" type="pres">
      <dgm:prSet presAssocID="{6B3A6751-0A19-4C2E-A092-D66B85004F21}" presName="spaceRect" presStyleCnt="0"/>
      <dgm:spPr/>
    </dgm:pt>
    <dgm:pt modelId="{27A5820D-C3DB-4C6F-A236-307A0CA84132}" type="pres">
      <dgm:prSet presAssocID="{6B3A6751-0A19-4C2E-A092-D66B85004F21}" presName="parTx" presStyleLbl="revTx" presStyleIdx="0" presStyleCnt="4">
        <dgm:presLayoutVars>
          <dgm:chMax val="0"/>
          <dgm:chPref val="0"/>
        </dgm:presLayoutVars>
      </dgm:prSet>
      <dgm:spPr/>
    </dgm:pt>
    <dgm:pt modelId="{6142A08B-B37A-4D60-9BE3-AA2280BFDDB6}" type="pres">
      <dgm:prSet presAssocID="{2D14CEDA-DA00-494B-B237-3A5ED580CD02}" presName="sibTrans" presStyleCnt="0"/>
      <dgm:spPr/>
    </dgm:pt>
    <dgm:pt modelId="{3CC1114A-D8C3-46B9-82A0-BB3EDE5B35C7}" type="pres">
      <dgm:prSet presAssocID="{C08F4EC6-6691-4BDD-93C9-977B6FC6440D}" presName="compNode" presStyleCnt="0"/>
      <dgm:spPr/>
    </dgm:pt>
    <dgm:pt modelId="{3BA67AD6-69EF-4A73-8999-95B25AA233A2}" type="pres">
      <dgm:prSet presAssocID="{C08F4EC6-6691-4BDD-93C9-977B6FC6440D}" presName="bgRect" presStyleLbl="bgShp" presStyleIdx="1" presStyleCnt="4"/>
      <dgm:spPr/>
    </dgm:pt>
    <dgm:pt modelId="{507758F7-0C5D-4BA2-94CE-F01424E169C0}" type="pres">
      <dgm:prSet presAssocID="{C08F4EC6-6691-4BDD-93C9-977B6FC644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1A5AAD0-8759-4215-8638-C3248E689C5B}" type="pres">
      <dgm:prSet presAssocID="{C08F4EC6-6691-4BDD-93C9-977B6FC6440D}" presName="spaceRect" presStyleCnt="0"/>
      <dgm:spPr/>
    </dgm:pt>
    <dgm:pt modelId="{1FE0D58D-F78B-4390-8A3D-CE3240CF3157}" type="pres">
      <dgm:prSet presAssocID="{C08F4EC6-6691-4BDD-93C9-977B6FC6440D}" presName="parTx" presStyleLbl="revTx" presStyleIdx="1" presStyleCnt="4">
        <dgm:presLayoutVars>
          <dgm:chMax val="0"/>
          <dgm:chPref val="0"/>
        </dgm:presLayoutVars>
      </dgm:prSet>
      <dgm:spPr/>
    </dgm:pt>
    <dgm:pt modelId="{EE4AAD5E-37AD-4B63-A9CB-03A84EF98CA2}" type="pres">
      <dgm:prSet presAssocID="{83FA896A-1782-45E4-B3EE-A7E7E1DE8B4A}" presName="sibTrans" presStyleCnt="0"/>
      <dgm:spPr/>
    </dgm:pt>
    <dgm:pt modelId="{1B0031B1-A0EA-4CC1-B2E6-472BE18B18C2}" type="pres">
      <dgm:prSet presAssocID="{67D78505-D77A-4E07-9D9F-CDCBD40E6896}" presName="compNode" presStyleCnt="0"/>
      <dgm:spPr/>
    </dgm:pt>
    <dgm:pt modelId="{4E3DF818-6389-4E64-9232-CADD80A02DBD}" type="pres">
      <dgm:prSet presAssocID="{67D78505-D77A-4E07-9D9F-CDCBD40E6896}" presName="bgRect" presStyleLbl="bgShp" presStyleIdx="2" presStyleCnt="4"/>
      <dgm:spPr/>
    </dgm:pt>
    <dgm:pt modelId="{B522E2CD-A254-47D2-A899-2DD2F5AF0FB0}" type="pres">
      <dgm:prSet presAssocID="{67D78505-D77A-4E07-9D9F-CDCBD40E68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6B98919C-48F5-48DE-A673-0BA48F604B4B}" type="pres">
      <dgm:prSet presAssocID="{67D78505-D77A-4E07-9D9F-CDCBD40E6896}" presName="spaceRect" presStyleCnt="0"/>
      <dgm:spPr/>
    </dgm:pt>
    <dgm:pt modelId="{EF71ED1F-7B7C-4546-809C-6933E18EF294}" type="pres">
      <dgm:prSet presAssocID="{67D78505-D77A-4E07-9D9F-CDCBD40E6896}" presName="parTx" presStyleLbl="revTx" presStyleIdx="2" presStyleCnt="4">
        <dgm:presLayoutVars>
          <dgm:chMax val="0"/>
          <dgm:chPref val="0"/>
        </dgm:presLayoutVars>
      </dgm:prSet>
      <dgm:spPr/>
    </dgm:pt>
    <dgm:pt modelId="{94A2AE51-A8DC-4DCC-9A74-194D215840E3}" type="pres">
      <dgm:prSet presAssocID="{A9A65DE9-EAC8-45D8-829F-D48BF560683E}" presName="sibTrans" presStyleCnt="0"/>
      <dgm:spPr/>
    </dgm:pt>
    <dgm:pt modelId="{50B5E241-9423-4D89-BC77-41A99A911434}" type="pres">
      <dgm:prSet presAssocID="{AA3E3301-29A9-4980-81CE-A2DB93D19D55}" presName="compNode" presStyleCnt="0"/>
      <dgm:spPr/>
    </dgm:pt>
    <dgm:pt modelId="{1A9585C4-84B1-492A-B7FA-10794DE798D3}" type="pres">
      <dgm:prSet presAssocID="{AA3E3301-29A9-4980-81CE-A2DB93D19D55}" presName="bgRect" presStyleLbl="bgShp" presStyleIdx="3" presStyleCnt="4"/>
      <dgm:spPr/>
    </dgm:pt>
    <dgm:pt modelId="{2C883741-1991-40D8-9A93-AAD553DF2811}" type="pres">
      <dgm:prSet presAssocID="{AA3E3301-29A9-4980-81CE-A2DB93D19D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0DEF519-8E76-426C-A855-D537A58F3581}" type="pres">
      <dgm:prSet presAssocID="{AA3E3301-29A9-4980-81CE-A2DB93D19D55}" presName="spaceRect" presStyleCnt="0"/>
      <dgm:spPr/>
    </dgm:pt>
    <dgm:pt modelId="{CEC3868C-B1FD-4F86-8C01-5EA6F920CC97}" type="pres">
      <dgm:prSet presAssocID="{AA3E3301-29A9-4980-81CE-A2DB93D19D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7BAA11-615C-4543-A19D-8F95BF0CE844}" srcId="{3CD84875-1A91-49CA-887C-9D67B1D56A9A}" destId="{AA3E3301-29A9-4980-81CE-A2DB93D19D55}" srcOrd="3" destOrd="0" parTransId="{88340DD4-15EE-4184-9873-C7B3AD6C7F8D}" sibTransId="{55530023-70F5-44B1-9074-A10DD04A488C}"/>
    <dgm:cxn modelId="{51EC283D-DE64-4F40-84AA-A385AB6CC502}" srcId="{3CD84875-1A91-49CA-887C-9D67B1D56A9A}" destId="{C08F4EC6-6691-4BDD-93C9-977B6FC6440D}" srcOrd="1" destOrd="0" parTransId="{C198FDAF-3C44-40DE-9488-5ED2095E8BA4}" sibTransId="{83FA896A-1782-45E4-B3EE-A7E7E1DE8B4A}"/>
    <dgm:cxn modelId="{8F6FA853-26EE-4EFF-ABE5-325BFD64D48B}" type="presOf" srcId="{67D78505-D77A-4E07-9D9F-CDCBD40E6896}" destId="{EF71ED1F-7B7C-4546-809C-6933E18EF294}" srcOrd="0" destOrd="0" presId="urn:microsoft.com/office/officeart/2018/2/layout/IconVerticalSolidList"/>
    <dgm:cxn modelId="{6CF88288-F875-4FDE-82A2-B349C218C463}" srcId="{3CD84875-1A91-49CA-887C-9D67B1D56A9A}" destId="{67D78505-D77A-4E07-9D9F-CDCBD40E6896}" srcOrd="2" destOrd="0" parTransId="{FD7090D5-8237-4696-A0F4-3F03733A31AA}" sibTransId="{A9A65DE9-EAC8-45D8-829F-D48BF560683E}"/>
    <dgm:cxn modelId="{4B3B10A1-85DE-476F-B487-58972294B5BD}" type="presOf" srcId="{3CD84875-1A91-49CA-887C-9D67B1D56A9A}" destId="{F76FA854-5B9C-4A09-AC24-73C60EC4C9BB}" srcOrd="0" destOrd="0" presId="urn:microsoft.com/office/officeart/2018/2/layout/IconVerticalSolidList"/>
    <dgm:cxn modelId="{696316AF-0D75-4D44-A113-641323452553}" type="presOf" srcId="{C08F4EC6-6691-4BDD-93C9-977B6FC6440D}" destId="{1FE0D58D-F78B-4390-8A3D-CE3240CF3157}" srcOrd="0" destOrd="0" presId="urn:microsoft.com/office/officeart/2018/2/layout/IconVerticalSolidList"/>
    <dgm:cxn modelId="{0F8017BA-6B9B-4E1E-B958-4D68ECC6961E}" srcId="{3CD84875-1A91-49CA-887C-9D67B1D56A9A}" destId="{6B3A6751-0A19-4C2E-A092-D66B85004F21}" srcOrd="0" destOrd="0" parTransId="{EBAB06F9-B7EC-49B8-A53F-17C2BF7B9728}" sibTransId="{2D14CEDA-DA00-494B-B237-3A5ED580CD02}"/>
    <dgm:cxn modelId="{130399CE-5934-49E3-AB9F-6AA22EA9E3F3}" type="presOf" srcId="{AA3E3301-29A9-4980-81CE-A2DB93D19D55}" destId="{CEC3868C-B1FD-4F86-8C01-5EA6F920CC97}" srcOrd="0" destOrd="0" presId="urn:microsoft.com/office/officeart/2018/2/layout/IconVerticalSolidList"/>
    <dgm:cxn modelId="{7F6C54EB-24DE-4111-8BFF-31318B056988}" type="presOf" srcId="{6B3A6751-0A19-4C2E-A092-D66B85004F21}" destId="{27A5820D-C3DB-4C6F-A236-307A0CA84132}" srcOrd="0" destOrd="0" presId="urn:microsoft.com/office/officeart/2018/2/layout/IconVerticalSolidList"/>
    <dgm:cxn modelId="{576F25B2-4563-4F51-AD81-A4175387298E}" type="presParOf" srcId="{F76FA854-5B9C-4A09-AC24-73C60EC4C9BB}" destId="{3AF5475C-EAC3-4D5D-8D53-045CCEB83FF1}" srcOrd="0" destOrd="0" presId="urn:microsoft.com/office/officeart/2018/2/layout/IconVerticalSolidList"/>
    <dgm:cxn modelId="{BC25CFE5-108D-48A0-8051-FC06A2090076}" type="presParOf" srcId="{3AF5475C-EAC3-4D5D-8D53-045CCEB83FF1}" destId="{F54BE152-0CD4-4041-8E3E-0AAF4584B771}" srcOrd="0" destOrd="0" presId="urn:microsoft.com/office/officeart/2018/2/layout/IconVerticalSolidList"/>
    <dgm:cxn modelId="{0FEFC2D5-3B11-4D3A-B65B-EC4A89126F55}" type="presParOf" srcId="{3AF5475C-EAC3-4D5D-8D53-045CCEB83FF1}" destId="{FC233B95-2161-43F6-B3D3-040CCC7DF112}" srcOrd="1" destOrd="0" presId="urn:microsoft.com/office/officeart/2018/2/layout/IconVerticalSolidList"/>
    <dgm:cxn modelId="{7C94610A-736C-4052-89EA-E87046B5813A}" type="presParOf" srcId="{3AF5475C-EAC3-4D5D-8D53-045CCEB83FF1}" destId="{0334C418-46BD-4290-8886-2A532FDD7FF5}" srcOrd="2" destOrd="0" presId="urn:microsoft.com/office/officeart/2018/2/layout/IconVerticalSolidList"/>
    <dgm:cxn modelId="{B7F0AD87-D892-47A9-9D30-E532396B0D96}" type="presParOf" srcId="{3AF5475C-EAC3-4D5D-8D53-045CCEB83FF1}" destId="{27A5820D-C3DB-4C6F-A236-307A0CA84132}" srcOrd="3" destOrd="0" presId="urn:microsoft.com/office/officeart/2018/2/layout/IconVerticalSolidList"/>
    <dgm:cxn modelId="{FC82571F-86FB-4492-97DA-4F65CF4E3E87}" type="presParOf" srcId="{F76FA854-5B9C-4A09-AC24-73C60EC4C9BB}" destId="{6142A08B-B37A-4D60-9BE3-AA2280BFDDB6}" srcOrd="1" destOrd="0" presId="urn:microsoft.com/office/officeart/2018/2/layout/IconVerticalSolidList"/>
    <dgm:cxn modelId="{B2CC86A5-B8C1-4B1A-B5EE-681E425808D4}" type="presParOf" srcId="{F76FA854-5B9C-4A09-AC24-73C60EC4C9BB}" destId="{3CC1114A-D8C3-46B9-82A0-BB3EDE5B35C7}" srcOrd="2" destOrd="0" presId="urn:microsoft.com/office/officeart/2018/2/layout/IconVerticalSolidList"/>
    <dgm:cxn modelId="{7C92AD07-4AA4-45DD-BD20-C98267E2DBBD}" type="presParOf" srcId="{3CC1114A-D8C3-46B9-82A0-BB3EDE5B35C7}" destId="{3BA67AD6-69EF-4A73-8999-95B25AA233A2}" srcOrd="0" destOrd="0" presId="urn:microsoft.com/office/officeart/2018/2/layout/IconVerticalSolidList"/>
    <dgm:cxn modelId="{59C4F03E-6405-4F35-89FB-CE9918D3EEDC}" type="presParOf" srcId="{3CC1114A-D8C3-46B9-82A0-BB3EDE5B35C7}" destId="{507758F7-0C5D-4BA2-94CE-F01424E169C0}" srcOrd="1" destOrd="0" presId="urn:microsoft.com/office/officeart/2018/2/layout/IconVerticalSolidList"/>
    <dgm:cxn modelId="{C86ED694-7461-4794-AACB-24F79134BC2B}" type="presParOf" srcId="{3CC1114A-D8C3-46B9-82A0-BB3EDE5B35C7}" destId="{41A5AAD0-8759-4215-8638-C3248E689C5B}" srcOrd="2" destOrd="0" presId="urn:microsoft.com/office/officeart/2018/2/layout/IconVerticalSolidList"/>
    <dgm:cxn modelId="{08FF3F6D-3B16-413F-8CAE-109E7E1C0888}" type="presParOf" srcId="{3CC1114A-D8C3-46B9-82A0-BB3EDE5B35C7}" destId="{1FE0D58D-F78B-4390-8A3D-CE3240CF3157}" srcOrd="3" destOrd="0" presId="urn:microsoft.com/office/officeart/2018/2/layout/IconVerticalSolidList"/>
    <dgm:cxn modelId="{9F3358EA-0490-4B12-B881-F4845FF575FB}" type="presParOf" srcId="{F76FA854-5B9C-4A09-AC24-73C60EC4C9BB}" destId="{EE4AAD5E-37AD-4B63-A9CB-03A84EF98CA2}" srcOrd="3" destOrd="0" presId="urn:microsoft.com/office/officeart/2018/2/layout/IconVerticalSolidList"/>
    <dgm:cxn modelId="{6E009D1D-68DC-4C06-85DD-5C401F2F9AB7}" type="presParOf" srcId="{F76FA854-5B9C-4A09-AC24-73C60EC4C9BB}" destId="{1B0031B1-A0EA-4CC1-B2E6-472BE18B18C2}" srcOrd="4" destOrd="0" presId="urn:microsoft.com/office/officeart/2018/2/layout/IconVerticalSolidList"/>
    <dgm:cxn modelId="{E3AEF486-B707-4A80-8F6A-14FC8B65FA06}" type="presParOf" srcId="{1B0031B1-A0EA-4CC1-B2E6-472BE18B18C2}" destId="{4E3DF818-6389-4E64-9232-CADD80A02DBD}" srcOrd="0" destOrd="0" presId="urn:microsoft.com/office/officeart/2018/2/layout/IconVerticalSolidList"/>
    <dgm:cxn modelId="{153BB3AD-1D4C-4A38-B1C3-43F02AE48E7F}" type="presParOf" srcId="{1B0031B1-A0EA-4CC1-B2E6-472BE18B18C2}" destId="{B522E2CD-A254-47D2-A899-2DD2F5AF0FB0}" srcOrd="1" destOrd="0" presId="urn:microsoft.com/office/officeart/2018/2/layout/IconVerticalSolidList"/>
    <dgm:cxn modelId="{1294A997-C873-46EA-8CF7-3A6915C58186}" type="presParOf" srcId="{1B0031B1-A0EA-4CC1-B2E6-472BE18B18C2}" destId="{6B98919C-48F5-48DE-A673-0BA48F604B4B}" srcOrd="2" destOrd="0" presId="urn:microsoft.com/office/officeart/2018/2/layout/IconVerticalSolidList"/>
    <dgm:cxn modelId="{CBB404E3-E061-43A9-9441-6D222109B326}" type="presParOf" srcId="{1B0031B1-A0EA-4CC1-B2E6-472BE18B18C2}" destId="{EF71ED1F-7B7C-4546-809C-6933E18EF294}" srcOrd="3" destOrd="0" presId="urn:microsoft.com/office/officeart/2018/2/layout/IconVerticalSolidList"/>
    <dgm:cxn modelId="{33B5B99C-D445-4746-B8E0-E86EF3601EB4}" type="presParOf" srcId="{F76FA854-5B9C-4A09-AC24-73C60EC4C9BB}" destId="{94A2AE51-A8DC-4DCC-9A74-194D215840E3}" srcOrd="5" destOrd="0" presId="urn:microsoft.com/office/officeart/2018/2/layout/IconVerticalSolidList"/>
    <dgm:cxn modelId="{E4F81E86-09EB-4604-B590-AA9A2FBF00E5}" type="presParOf" srcId="{F76FA854-5B9C-4A09-AC24-73C60EC4C9BB}" destId="{50B5E241-9423-4D89-BC77-41A99A911434}" srcOrd="6" destOrd="0" presId="urn:microsoft.com/office/officeart/2018/2/layout/IconVerticalSolidList"/>
    <dgm:cxn modelId="{E3849DE1-1D43-488B-A593-C2318DCAAB8D}" type="presParOf" srcId="{50B5E241-9423-4D89-BC77-41A99A911434}" destId="{1A9585C4-84B1-492A-B7FA-10794DE798D3}" srcOrd="0" destOrd="0" presId="urn:microsoft.com/office/officeart/2018/2/layout/IconVerticalSolidList"/>
    <dgm:cxn modelId="{545630A6-EAB5-4FC9-B86B-7EE84F1CDADA}" type="presParOf" srcId="{50B5E241-9423-4D89-BC77-41A99A911434}" destId="{2C883741-1991-40D8-9A93-AAD553DF2811}" srcOrd="1" destOrd="0" presId="urn:microsoft.com/office/officeart/2018/2/layout/IconVerticalSolidList"/>
    <dgm:cxn modelId="{463458E4-8006-49C2-ABFD-1854F7D02F03}" type="presParOf" srcId="{50B5E241-9423-4D89-BC77-41A99A911434}" destId="{C0DEF519-8E76-426C-A855-D537A58F3581}" srcOrd="2" destOrd="0" presId="urn:microsoft.com/office/officeart/2018/2/layout/IconVerticalSolidList"/>
    <dgm:cxn modelId="{7291C2CF-61DD-4BE0-B1AC-507AADE4AEFE}" type="presParOf" srcId="{50B5E241-9423-4D89-BC77-41A99A911434}" destId="{CEC3868C-B1FD-4F86-8C01-5EA6F920CC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B3C79-CDCC-468A-BCAD-A6670CE5C1DC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05DF8C-6301-488B-85AD-9431527603C6}">
      <dgm:prSet/>
      <dgm:spPr/>
      <dgm:t>
        <a:bodyPr/>
        <a:lstStyle/>
        <a:p>
          <a:r>
            <a:rPr lang="pt-BR"/>
            <a:t>Sobreposição: uso de canais adjacentes (ex.: 2, 3 ou 4 em 2,4 GHz)</a:t>
          </a:r>
          <a:endParaRPr lang="en-US"/>
        </a:p>
      </dgm:t>
    </dgm:pt>
    <dgm:pt modelId="{A3C845EC-0A00-4470-8455-E56FE1429EB6}" type="parTrans" cxnId="{0CF3BAD3-8E5D-49D3-84AD-C212442A6DE6}">
      <dgm:prSet/>
      <dgm:spPr/>
      <dgm:t>
        <a:bodyPr/>
        <a:lstStyle/>
        <a:p>
          <a:endParaRPr lang="en-US"/>
        </a:p>
      </dgm:t>
    </dgm:pt>
    <dgm:pt modelId="{E2C28365-CE28-4CEE-97A6-66ECBED6C250}" type="sibTrans" cxnId="{0CF3BAD3-8E5D-49D3-84AD-C212442A6DE6}">
      <dgm:prSet/>
      <dgm:spPr/>
      <dgm:t>
        <a:bodyPr/>
        <a:lstStyle/>
        <a:p>
          <a:endParaRPr lang="en-US"/>
        </a:p>
      </dgm:t>
    </dgm:pt>
    <dgm:pt modelId="{21E82D11-9D31-4A9C-B125-A66FD858F8B2}">
      <dgm:prSet/>
      <dgm:spPr/>
      <dgm:t>
        <a:bodyPr/>
        <a:lstStyle/>
        <a:p>
          <a:r>
            <a:rPr lang="pt-BR"/>
            <a:t>Efeitos: ruídos, quedas de velocidade, instabilidade</a:t>
          </a:r>
          <a:endParaRPr lang="en-US"/>
        </a:p>
      </dgm:t>
    </dgm:pt>
    <dgm:pt modelId="{515564EF-C66A-4970-844F-38C17DB6CB3E}" type="parTrans" cxnId="{E2B04EFC-D414-40AF-BBB5-31BCBFC1E84A}">
      <dgm:prSet/>
      <dgm:spPr/>
      <dgm:t>
        <a:bodyPr/>
        <a:lstStyle/>
        <a:p>
          <a:endParaRPr lang="en-US"/>
        </a:p>
      </dgm:t>
    </dgm:pt>
    <dgm:pt modelId="{248BB147-D412-410A-910D-02D45A5586C1}" type="sibTrans" cxnId="{E2B04EFC-D414-40AF-BBB5-31BCBFC1E84A}">
      <dgm:prSet/>
      <dgm:spPr/>
      <dgm:t>
        <a:bodyPr/>
        <a:lstStyle/>
        <a:p>
          <a:endParaRPr lang="en-US"/>
        </a:p>
      </dgm:t>
    </dgm:pt>
    <dgm:pt modelId="{126BAE0B-DBC0-4ED4-A2A9-471A7CCB015F}">
      <dgm:prSet/>
      <dgm:spPr/>
      <dgm:t>
        <a:bodyPr/>
        <a:lstStyle/>
        <a:p>
          <a:r>
            <a:rPr lang="pt-BR"/>
            <a:t>Recomendação: usar canais 1, 6 e 11 no 2,4 GHz</a:t>
          </a:r>
          <a:endParaRPr lang="en-US"/>
        </a:p>
      </dgm:t>
    </dgm:pt>
    <dgm:pt modelId="{9F674612-6186-4A12-B105-64D322030CA9}" type="parTrans" cxnId="{A56DCE4C-9F43-4239-9730-CEC52BF2F476}">
      <dgm:prSet/>
      <dgm:spPr/>
      <dgm:t>
        <a:bodyPr/>
        <a:lstStyle/>
        <a:p>
          <a:endParaRPr lang="en-US"/>
        </a:p>
      </dgm:t>
    </dgm:pt>
    <dgm:pt modelId="{ADA69B88-BB0B-4A2F-9A18-41EA6EB81DC3}" type="sibTrans" cxnId="{A56DCE4C-9F43-4239-9730-CEC52BF2F476}">
      <dgm:prSet/>
      <dgm:spPr/>
      <dgm:t>
        <a:bodyPr/>
        <a:lstStyle/>
        <a:p>
          <a:endParaRPr lang="en-US"/>
        </a:p>
      </dgm:t>
    </dgm:pt>
    <dgm:pt modelId="{100FBECA-4E13-4201-97C6-0B2296FE538F}">
      <dgm:prSet/>
      <dgm:spPr/>
      <dgm:t>
        <a:bodyPr/>
        <a:lstStyle/>
        <a:p>
          <a:r>
            <a:rPr lang="pt-BR"/>
            <a:t>No 5 GHz: interferência menos comum, mas possível em ambientes densos</a:t>
          </a:r>
          <a:endParaRPr lang="en-US"/>
        </a:p>
      </dgm:t>
    </dgm:pt>
    <dgm:pt modelId="{0EE2FE04-79BF-4F3A-8739-605556597971}" type="parTrans" cxnId="{2E7010D3-9A37-46C9-BEE5-D1497FBC2658}">
      <dgm:prSet/>
      <dgm:spPr/>
      <dgm:t>
        <a:bodyPr/>
        <a:lstStyle/>
        <a:p>
          <a:endParaRPr lang="en-US"/>
        </a:p>
      </dgm:t>
    </dgm:pt>
    <dgm:pt modelId="{8BF8B0C8-BD13-4DB0-B1E2-5C1CEC8D756B}" type="sibTrans" cxnId="{2E7010D3-9A37-46C9-BEE5-D1497FBC2658}">
      <dgm:prSet/>
      <dgm:spPr/>
      <dgm:t>
        <a:bodyPr/>
        <a:lstStyle/>
        <a:p>
          <a:endParaRPr lang="en-US"/>
        </a:p>
      </dgm:t>
    </dgm:pt>
    <dgm:pt modelId="{7ECECAA8-DAF1-4B0A-A903-E15C66451BDB}" type="pres">
      <dgm:prSet presAssocID="{BC9B3C79-CDCC-468A-BCAD-A6670CE5C1DC}" presName="matrix" presStyleCnt="0">
        <dgm:presLayoutVars>
          <dgm:chMax val="1"/>
          <dgm:dir/>
          <dgm:resizeHandles val="exact"/>
        </dgm:presLayoutVars>
      </dgm:prSet>
      <dgm:spPr/>
    </dgm:pt>
    <dgm:pt modelId="{794EF6BA-0237-455A-A963-986BB2D10851}" type="pres">
      <dgm:prSet presAssocID="{BC9B3C79-CDCC-468A-BCAD-A6670CE5C1DC}" presName="diamond" presStyleLbl="bgShp" presStyleIdx="0" presStyleCnt="1"/>
      <dgm:spPr/>
    </dgm:pt>
    <dgm:pt modelId="{1E2FE979-E1E3-4650-8AD8-6A678F68B5E4}" type="pres">
      <dgm:prSet presAssocID="{BC9B3C79-CDCC-468A-BCAD-A6670CE5C1D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6F8E32F-24E7-4CF2-8E43-54FCD9261EE7}" type="pres">
      <dgm:prSet presAssocID="{BC9B3C79-CDCC-468A-BCAD-A6670CE5C1D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8BA2649-40FC-4A41-B407-A2374704FED6}" type="pres">
      <dgm:prSet presAssocID="{BC9B3C79-CDCC-468A-BCAD-A6670CE5C1D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5147EAD-B6BD-41BE-959D-13616BCED86A}" type="pres">
      <dgm:prSet presAssocID="{BC9B3C79-CDCC-468A-BCAD-A6670CE5C1D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1CDF26-C870-4C15-BE98-AD5E4482EDD0}" type="presOf" srcId="{126BAE0B-DBC0-4ED4-A2A9-471A7CCB015F}" destId="{18BA2649-40FC-4A41-B407-A2374704FED6}" srcOrd="0" destOrd="0" presId="urn:microsoft.com/office/officeart/2005/8/layout/matrix3"/>
    <dgm:cxn modelId="{E9741466-1606-4063-98FD-638F2BB63C07}" type="presOf" srcId="{F605DF8C-6301-488B-85AD-9431527603C6}" destId="{1E2FE979-E1E3-4650-8AD8-6A678F68B5E4}" srcOrd="0" destOrd="0" presId="urn:microsoft.com/office/officeart/2005/8/layout/matrix3"/>
    <dgm:cxn modelId="{A56DCE4C-9F43-4239-9730-CEC52BF2F476}" srcId="{BC9B3C79-CDCC-468A-BCAD-A6670CE5C1DC}" destId="{126BAE0B-DBC0-4ED4-A2A9-471A7CCB015F}" srcOrd="2" destOrd="0" parTransId="{9F674612-6186-4A12-B105-64D322030CA9}" sibTransId="{ADA69B88-BB0B-4A2F-9A18-41EA6EB81DC3}"/>
    <dgm:cxn modelId="{0EDA3A75-A1F5-4B29-A2E8-4B801B700B2B}" type="presOf" srcId="{21E82D11-9D31-4A9C-B125-A66FD858F8B2}" destId="{86F8E32F-24E7-4CF2-8E43-54FCD9261EE7}" srcOrd="0" destOrd="0" presId="urn:microsoft.com/office/officeart/2005/8/layout/matrix3"/>
    <dgm:cxn modelId="{9D4E2A9C-F8C8-4DC2-8F05-31FAFADBB852}" type="presOf" srcId="{100FBECA-4E13-4201-97C6-0B2296FE538F}" destId="{35147EAD-B6BD-41BE-959D-13616BCED86A}" srcOrd="0" destOrd="0" presId="urn:microsoft.com/office/officeart/2005/8/layout/matrix3"/>
    <dgm:cxn modelId="{2D24ADA8-331D-4285-AB40-BA0C0570B43F}" type="presOf" srcId="{BC9B3C79-CDCC-468A-BCAD-A6670CE5C1DC}" destId="{7ECECAA8-DAF1-4B0A-A903-E15C66451BDB}" srcOrd="0" destOrd="0" presId="urn:microsoft.com/office/officeart/2005/8/layout/matrix3"/>
    <dgm:cxn modelId="{2E7010D3-9A37-46C9-BEE5-D1497FBC2658}" srcId="{BC9B3C79-CDCC-468A-BCAD-A6670CE5C1DC}" destId="{100FBECA-4E13-4201-97C6-0B2296FE538F}" srcOrd="3" destOrd="0" parTransId="{0EE2FE04-79BF-4F3A-8739-605556597971}" sibTransId="{8BF8B0C8-BD13-4DB0-B1E2-5C1CEC8D756B}"/>
    <dgm:cxn modelId="{0CF3BAD3-8E5D-49D3-84AD-C212442A6DE6}" srcId="{BC9B3C79-CDCC-468A-BCAD-A6670CE5C1DC}" destId="{F605DF8C-6301-488B-85AD-9431527603C6}" srcOrd="0" destOrd="0" parTransId="{A3C845EC-0A00-4470-8455-E56FE1429EB6}" sibTransId="{E2C28365-CE28-4CEE-97A6-66ECBED6C250}"/>
    <dgm:cxn modelId="{E2B04EFC-D414-40AF-BBB5-31BCBFC1E84A}" srcId="{BC9B3C79-CDCC-468A-BCAD-A6670CE5C1DC}" destId="{21E82D11-9D31-4A9C-B125-A66FD858F8B2}" srcOrd="1" destOrd="0" parTransId="{515564EF-C66A-4970-844F-38C17DB6CB3E}" sibTransId="{248BB147-D412-410A-910D-02D45A5586C1}"/>
    <dgm:cxn modelId="{2B6878AF-926B-4A4F-B680-61D3AC45046D}" type="presParOf" srcId="{7ECECAA8-DAF1-4B0A-A903-E15C66451BDB}" destId="{794EF6BA-0237-455A-A963-986BB2D10851}" srcOrd="0" destOrd="0" presId="urn:microsoft.com/office/officeart/2005/8/layout/matrix3"/>
    <dgm:cxn modelId="{E80D08DB-E9FB-4BAC-A87C-E0DE6B6888C3}" type="presParOf" srcId="{7ECECAA8-DAF1-4B0A-A903-E15C66451BDB}" destId="{1E2FE979-E1E3-4650-8AD8-6A678F68B5E4}" srcOrd="1" destOrd="0" presId="urn:microsoft.com/office/officeart/2005/8/layout/matrix3"/>
    <dgm:cxn modelId="{29CA3C48-1E78-4A9A-89D8-1CD77076A3B8}" type="presParOf" srcId="{7ECECAA8-DAF1-4B0A-A903-E15C66451BDB}" destId="{86F8E32F-24E7-4CF2-8E43-54FCD9261EE7}" srcOrd="2" destOrd="0" presId="urn:microsoft.com/office/officeart/2005/8/layout/matrix3"/>
    <dgm:cxn modelId="{5A8009F5-E592-43C5-911B-BF894FAE5105}" type="presParOf" srcId="{7ECECAA8-DAF1-4B0A-A903-E15C66451BDB}" destId="{18BA2649-40FC-4A41-B407-A2374704FED6}" srcOrd="3" destOrd="0" presId="urn:microsoft.com/office/officeart/2005/8/layout/matrix3"/>
    <dgm:cxn modelId="{4DE10B64-F80A-406B-A003-1338BAB6AA66}" type="presParOf" srcId="{7ECECAA8-DAF1-4B0A-A903-E15C66451BDB}" destId="{35147EAD-B6BD-41BE-959D-13616BCED86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B08EC6-F34D-4FE1-934E-ADFFABAD7E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83E39D-8D1F-4C69-9D35-27D57B602F5D}">
      <dgm:prSet/>
      <dgm:spPr/>
      <dgm:t>
        <a:bodyPr/>
        <a:lstStyle/>
        <a:p>
          <a:r>
            <a:rPr lang="pt-BR"/>
            <a:t>Evita sobreposição e ruídos</a:t>
          </a:r>
          <a:endParaRPr lang="en-US"/>
        </a:p>
      </dgm:t>
    </dgm:pt>
    <dgm:pt modelId="{F5F5A072-47CE-4AFB-94D0-E2EB1F5152F3}" type="parTrans" cxnId="{AD4D3906-A005-4E4D-B0D6-2F8BA9931450}">
      <dgm:prSet/>
      <dgm:spPr/>
      <dgm:t>
        <a:bodyPr/>
        <a:lstStyle/>
        <a:p>
          <a:endParaRPr lang="en-US"/>
        </a:p>
      </dgm:t>
    </dgm:pt>
    <dgm:pt modelId="{0553D31B-5743-44CC-B27D-1311C14BC4E4}" type="sibTrans" cxnId="{AD4D3906-A005-4E4D-B0D6-2F8BA9931450}">
      <dgm:prSet/>
      <dgm:spPr/>
      <dgm:t>
        <a:bodyPr/>
        <a:lstStyle/>
        <a:p>
          <a:endParaRPr lang="en-US"/>
        </a:p>
      </dgm:t>
    </dgm:pt>
    <dgm:pt modelId="{7372D782-0C32-47D3-B902-A60E1CEC4CA2}">
      <dgm:prSet/>
      <dgm:spPr/>
      <dgm:t>
        <a:bodyPr/>
        <a:lstStyle/>
        <a:p>
          <a:r>
            <a:rPr lang="pt-BR"/>
            <a:t>Aumenta velocidade e estabilidade</a:t>
          </a:r>
          <a:endParaRPr lang="en-US"/>
        </a:p>
      </dgm:t>
    </dgm:pt>
    <dgm:pt modelId="{36BF5E2F-ACC4-4800-90BF-1CACA380F627}" type="parTrans" cxnId="{E7BB84E9-44FB-4292-A235-43AD551F0841}">
      <dgm:prSet/>
      <dgm:spPr/>
      <dgm:t>
        <a:bodyPr/>
        <a:lstStyle/>
        <a:p>
          <a:endParaRPr lang="en-US"/>
        </a:p>
      </dgm:t>
    </dgm:pt>
    <dgm:pt modelId="{FF2D62DE-3BB4-430F-AE5D-44A3CBBE0010}" type="sibTrans" cxnId="{E7BB84E9-44FB-4292-A235-43AD551F0841}">
      <dgm:prSet/>
      <dgm:spPr/>
      <dgm:t>
        <a:bodyPr/>
        <a:lstStyle/>
        <a:p>
          <a:endParaRPr lang="en-US"/>
        </a:p>
      </dgm:t>
    </dgm:pt>
    <dgm:pt modelId="{47FE07EF-EE9B-457C-960F-F44B3695943A}">
      <dgm:prSet/>
      <dgm:spPr/>
      <dgm:t>
        <a:bodyPr/>
        <a:lstStyle/>
        <a:p>
          <a:r>
            <a:rPr lang="pt-BR"/>
            <a:t>Garante melhor experiência do usuário</a:t>
          </a:r>
          <a:endParaRPr lang="en-US"/>
        </a:p>
      </dgm:t>
    </dgm:pt>
    <dgm:pt modelId="{DE134A73-89E0-47B5-9C68-07998BC51C36}" type="parTrans" cxnId="{BE49BCC3-C08F-424F-8694-0BBAD9BBB29A}">
      <dgm:prSet/>
      <dgm:spPr/>
      <dgm:t>
        <a:bodyPr/>
        <a:lstStyle/>
        <a:p>
          <a:endParaRPr lang="en-US"/>
        </a:p>
      </dgm:t>
    </dgm:pt>
    <dgm:pt modelId="{10A91922-D5B5-4D06-AC5A-492DE646DAB7}" type="sibTrans" cxnId="{BE49BCC3-C08F-424F-8694-0BBAD9BBB29A}">
      <dgm:prSet/>
      <dgm:spPr/>
      <dgm:t>
        <a:bodyPr/>
        <a:lstStyle/>
        <a:p>
          <a:endParaRPr lang="en-US"/>
        </a:p>
      </dgm:t>
    </dgm:pt>
    <dgm:pt modelId="{A597F81E-0E0C-4ACD-9729-02707D6FAD63}">
      <dgm:prSet/>
      <dgm:spPr/>
      <dgm:t>
        <a:bodyPr/>
        <a:lstStyle/>
        <a:p>
          <a:r>
            <a:rPr lang="pt-BR"/>
            <a:t>Ex.: usar 1/6/11 no 2,4 GHz; planejar corretamente no 5 GHz</a:t>
          </a:r>
          <a:endParaRPr lang="en-US"/>
        </a:p>
      </dgm:t>
    </dgm:pt>
    <dgm:pt modelId="{34FB6381-0CE5-4498-97CD-59B534CE5D3F}" type="parTrans" cxnId="{96E7CADC-EC2F-4024-A7CE-7C08BDD50660}">
      <dgm:prSet/>
      <dgm:spPr/>
      <dgm:t>
        <a:bodyPr/>
        <a:lstStyle/>
        <a:p>
          <a:endParaRPr lang="en-US"/>
        </a:p>
      </dgm:t>
    </dgm:pt>
    <dgm:pt modelId="{4CFA5103-C6D8-4D21-A869-01D1DD66317C}" type="sibTrans" cxnId="{96E7CADC-EC2F-4024-A7CE-7C08BDD50660}">
      <dgm:prSet/>
      <dgm:spPr/>
      <dgm:t>
        <a:bodyPr/>
        <a:lstStyle/>
        <a:p>
          <a:endParaRPr lang="en-US"/>
        </a:p>
      </dgm:t>
    </dgm:pt>
    <dgm:pt modelId="{54F09C65-9199-4A51-A92A-6ABC283F6798}" type="pres">
      <dgm:prSet presAssocID="{0EB08EC6-F34D-4FE1-934E-ADFFABAD7EE3}" presName="outerComposite" presStyleCnt="0">
        <dgm:presLayoutVars>
          <dgm:chMax val="5"/>
          <dgm:dir/>
          <dgm:resizeHandles val="exact"/>
        </dgm:presLayoutVars>
      </dgm:prSet>
      <dgm:spPr/>
    </dgm:pt>
    <dgm:pt modelId="{EB5B7AFD-7086-4CE4-9453-5630A175E38C}" type="pres">
      <dgm:prSet presAssocID="{0EB08EC6-F34D-4FE1-934E-ADFFABAD7EE3}" presName="dummyMaxCanvas" presStyleCnt="0">
        <dgm:presLayoutVars/>
      </dgm:prSet>
      <dgm:spPr/>
    </dgm:pt>
    <dgm:pt modelId="{89DBB274-4A0F-45C8-8074-A08320CB27CD}" type="pres">
      <dgm:prSet presAssocID="{0EB08EC6-F34D-4FE1-934E-ADFFABAD7EE3}" presName="FourNodes_1" presStyleLbl="node1" presStyleIdx="0" presStyleCnt="4">
        <dgm:presLayoutVars>
          <dgm:bulletEnabled val="1"/>
        </dgm:presLayoutVars>
      </dgm:prSet>
      <dgm:spPr/>
    </dgm:pt>
    <dgm:pt modelId="{2508F2BE-B78D-4C03-B819-FDAD77D00525}" type="pres">
      <dgm:prSet presAssocID="{0EB08EC6-F34D-4FE1-934E-ADFFABAD7EE3}" presName="FourNodes_2" presStyleLbl="node1" presStyleIdx="1" presStyleCnt="4">
        <dgm:presLayoutVars>
          <dgm:bulletEnabled val="1"/>
        </dgm:presLayoutVars>
      </dgm:prSet>
      <dgm:spPr/>
    </dgm:pt>
    <dgm:pt modelId="{68618DD2-09B0-4FC7-B929-412663B7A916}" type="pres">
      <dgm:prSet presAssocID="{0EB08EC6-F34D-4FE1-934E-ADFFABAD7EE3}" presName="FourNodes_3" presStyleLbl="node1" presStyleIdx="2" presStyleCnt="4">
        <dgm:presLayoutVars>
          <dgm:bulletEnabled val="1"/>
        </dgm:presLayoutVars>
      </dgm:prSet>
      <dgm:spPr/>
    </dgm:pt>
    <dgm:pt modelId="{ABE5F640-78F6-480E-ACC8-F4816E0B7663}" type="pres">
      <dgm:prSet presAssocID="{0EB08EC6-F34D-4FE1-934E-ADFFABAD7EE3}" presName="FourNodes_4" presStyleLbl="node1" presStyleIdx="3" presStyleCnt="4">
        <dgm:presLayoutVars>
          <dgm:bulletEnabled val="1"/>
        </dgm:presLayoutVars>
      </dgm:prSet>
      <dgm:spPr/>
    </dgm:pt>
    <dgm:pt modelId="{B8A792F6-05CD-445C-B3F5-1028806FF958}" type="pres">
      <dgm:prSet presAssocID="{0EB08EC6-F34D-4FE1-934E-ADFFABAD7EE3}" presName="FourConn_1-2" presStyleLbl="fgAccFollowNode1" presStyleIdx="0" presStyleCnt="3">
        <dgm:presLayoutVars>
          <dgm:bulletEnabled val="1"/>
        </dgm:presLayoutVars>
      </dgm:prSet>
      <dgm:spPr/>
    </dgm:pt>
    <dgm:pt modelId="{743FB6B1-CD1A-48DA-A1E0-6E8A83EE6BFD}" type="pres">
      <dgm:prSet presAssocID="{0EB08EC6-F34D-4FE1-934E-ADFFABAD7EE3}" presName="FourConn_2-3" presStyleLbl="fgAccFollowNode1" presStyleIdx="1" presStyleCnt="3">
        <dgm:presLayoutVars>
          <dgm:bulletEnabled val="1"/>
        </dgm:presLayoutVars>
      </dgm:prSet>
      <dgm:spPr/>
    </dgm:pt>
    <dgm:pt modelId="{AA6E7CFB-1BD5-4628-9FFD-3DD89A4936A9}" type="pres">
      <dgm:prSet presAssocID="{0EB08EC6-F34D-4FE1-934E-ADFFABAD7EE3}" presName="FourConn_3-4" presStyleLbl="fgAccFollowNode1" presStyleIdx="2" presStyleCnt="3">
        <dgm:presLayoutVars>
          <dgm:bulletEnabled val="1"/>
        </dgm:presLayoutVars>
      </dgm:prSet>
      <dgm:spPr/>
    </dgm:pt>
    <dgm:pt modelId="{10010D90-D052-400A-85C4-9D11FE3BC75F}" type="pres">
      <dgm:prSet presAssocID="{0EB08EC6-F34D-4FE1-934E-ADFFABAD7EE3}" presName="FourNodes_1_text" presStyleLbl="node1" presStyleIdx="3" presStyleCnt="4">
        <dgm:presLayoutVars>
          <dgm:bulletEnabled val="1"/>
        </dgm:presLayoutVars>
      </dgm:prSet>
      <dgm:spPr/>
    </dgm:pt>
    <dgm:pt modelId="{BA2C7E3F-E6F6-41E2-85F1-89C694CC6DF4}" type="pres">
      <dgm:prSet presAssocID="{0EB08EC6-F34D-4FE1-934E-ADFFABAD7EE3}" presName="FourNodes_2_text" presStyleLbl="node1" presStyleIdx="3" presStyleCnt="4">
        <dgm:presLayoutVars>
          <dgm:bulletEnabled val="1"/>
        </dgm:presLayoutVars>
      </dgm:prSet>
      <dgm:spPr/>
    </dgm:pt>
    <dgm:pt modelId="{D9FDC314-1BF4-41E8-AEA0-EBF1BFF865F4}" type="pres">
      <dgm:prSet presAssocID="{0EB08EC6-F34D-4FE1-934E-ADFFABAD7EE3}" presName="FourNodes_3_text" presStyleLbl="node1" presStyleIdx="3" presStyleCnt="4">
        <dgm:presLayoutVars>
          <dgm:bulletEnabled val="1"/>
        </dgm:presLayoutVars>
      </dgm:prSet>
      <dgm:spPr/>
    </dgm:pt>
    <dgm:pt modelId="{3FF5BF60-2F02-4E26-9407-FF4DA06342DC}" type="pres">
      <dgm:prSet presAssocID="{0EB08EC6-F34D-4FE1-934E-ADFFABAD7EE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D4D3906-A005-4E4D-B0D6-2F8BA9931450}" srcId="{0EB08EC6-F34D-4FE1-934E-ADFFABAD7EE3}" destId="{AD83E39D-8D1F-4C69-9D35-27D57B602F5D}" srcOrd="0" destOrd="0" parTransId="{F5F5A072-47CE-4AFB-94D0-E2EB1F5152F3}" sibTransId="{0553D31B-5743-44CC-B27D-1311C14BC4E4}"/>
    <dgm:cxn modelId="{DBD3490E-4E2A-436E-8D93-2B724A42327D}" type="presOf" srcId="{AD83E39D-8D1F-4C69-9D35-27D57B602F5D}" destId="{10010D90-D052-400A-85C4-9D11FE3BC75F}" srcOrd="1" destOrd="0" presId="urn:microsoft.com/office/officeart/2005/8/layout/vProcess5"/>
    <dgm:cxn modelId="{75C9031B-6F05-447E-A2F5-73E3D544DC48}" type="presOf" srcId="{10A91922-D5B5-4D06-AC5A-492DE646DAB7}" destId="{AA6E7CFB-1BD5-4628-9FFD-3DD89A4936A9}" srcOrd="0" destOrd="0" presId="urn:microsoft.com/office/officeart/2005/8/layout/vProcess5"/>
    <dgm:cxn modelId="{E82E9833-7428-4F55-AA08-00CAB105F81A}" type="presOf" srcId="{FF2D62DE-3BB4-430F-AE5D-44A3CBBE0010}" destId="{743FB6B1-CD1A-48DA-A1E0-6E8A83EE6BFD}" srcOrd="0" destOrd="0" presId="urn:microsoft.com/office/officeart/2005/8/layout/vProcess5"/>
    <dgm:cxn modelId="{26E24B64-97B5-46FD-B6CA-453BD7FEF032}" type="presOf" srcId="{47FE07EF-EE9B-457C-960F-F44B3695943A}" destId="{D9FDC314-1BF4-41E8-AEA0-EBF1BFF865F4}" srcOrd="1" destOrd="0" presId="urn:microsoft.com/office/officeart/2005/8/layout/vProcess5"/>
    <dgm:cxn modelId="{C2B33865-430D-4605-B122-A5D58430AF0C}" type="presOf" srcId="{A597F81E-0E0C-4ACD-9729-02707D6FAD63}" destId="{ABE5F640-78F6-480E-ACC8-F4816E0B7663}" srcOrd="0" destOrd="0" presId="urn:microsoft.com/office/officeart/2005/8/layout/vProcess5"/>
    <dgm:cxn modelId="{413DA070-3079-462E-BF28-539036E5D4D5}" type="presOf" srcId="{7372D782-0C32-47D3-B902-A60E1CEC4CA2}" destId="{BA2C7E3F-E6F6-41E2-85F1-89C694CC6DF4}" srcOrd="1" destOrd="0" presId="urn:microsoft.com/office/officeart/2005/8/layout/vProcess5"/>
    <dgm:cxn modelId="{F7BFBEAB-38B2-41BC-B655-BECBEE0EB47E}" type="presOf" srcId="{AD83E39D-8D1F-4C69-9D35-27D57B602F5D}" destId="{89DBB274-4A0F-45C8-8074-A08320CB27CD}" srcOrd="0" destOrd="0" presId="urn:microsoft.com/office/officeart/2005/8/layout/vProcess5"/>
    <dgm:cxn modelId="{7AFFFBAC-DE9D-466B-BA07-00FF3FBE5884}" type="presOf" srcId="{A597F81E-0E0C-4ACD-9729-02707D6FAD63}" destId="{3FF5BF60-2F02-4E26-9407-FF4DA06342DC}" srcOrd="1" destOrd="0" presId="urn:microsoft.com/office/officeart/2005/8/layout/vProcess5"/>
    <dgm:cxn modelId="{927F6BAD-2EDA-4974-9166-7854856F4BE4}" type="presOf" srcId="{47FE07EF-EE9B-457C-960F-F44B3695943A}" destId="{68618DD2-09B0-4FC7-B929-412663B7A916}" srcOrd="0" destOrd="0" presId="urn:microsoft.com/office/officeart/2005/8/layout/vProcess5"/>
    <dgm:cxn modelId="{BE49BCC3-C08F-424F-8694-0BBAD9BBB29A}" srcId="{0EB08EC6-F34D-4FE1-934E-ADFFABAD7EE3}" destId="{47FE07EF-EE9B-457C-960F-F44B3695943A}" srcOrd="2" destOrd="0" parTransId="{DE134A73-89E0-47B5-9C68-07998BC51C36}" sibTransId="{10A91922-D5B5-4D06-AC5A-492DE646DAB7}"/>
    <dgm:cxn modelId="{96E7CADC-EC2F-4024-A7CE-7C08BDD50660}" srcId="{0EB08EC6-F34D-4FE1-934E-ADFFABAD7EE3}" destId="{A597F81E-0E0C-4ACD-9729-02707D6FAD63}" srcOrd="3" destOrd="0" parTransId="{34FB6381-0CE5-4498-97CD-59B534CE5D3F}" sibTransId="{4CFA5103-C6D8-4D21-A869-01D1DD66317C}"/>
    <dgm:cxn modelId="{EE2A0BE2-31EC-401F-8667-FA72E5AE6E6A}" type="presOf" srcId="{7372D782-0C32-47D3-B902-A60E1CEC4CA2}" destId="{2508F2BE-B78D-4C03-B819-FDAD77D00525}" srcOrd="0" destOrd="0" presId="urn:microsoft.com/office/officeart/2005/8/layout/vProcess5"/>
    <dgm:cxn modelId="{E7BB84E9-44FB-4292-A235-43AD551F0841}" srcId="{0EB08EC6-F34D-4FE1-934E-ADFFABAD7EE3}" destId="{7372D782-0C32-47D3-B902-A60E1CEC4CA2}" srcOrd="1" destOrd="0" parTransId="{36BF5E2F-ACC4-4800-90BF-1CACA380F627}" sibTransId="{FF2D62DE-3BB4-430F-AE5D-44A3CBBE0010}"/>
    <dgm:cxn modelId="{B5CE6BF8-0051-4662-B8D7-FBB03A876613}" type="presOf" srcId="{0EB08EC6-F34D-4FE1-934E-ADFFABAD7EE3}" destId="{54F09C65-9199-4A51-A92A-6ABC283F6798}" srcOrd="0" destOrd="0" presId="urn:microsoft.com/office/officeart/2005/8/layout/vProcess5"/>
    <dgm:cxn modelId="{3A8357FC-F45C-4AA7-AB6C-F49CD32A9ADC}" type="presOf" srcId="{0553D31B-5743-44CC-B27D-1311C14BC4E4}" destId="{B8A792F6-05CD-445C-B3F5-1028806FF958}" srcOrd="0" destOrd="0" presId="urn:microsoft.com/office/officeart/2005/8/layout/vProcess5"/>
    <dgm:cxn modelId="{2D25AFD6-ADF7-42D3-94EB-DD88D769C28D}" type="presParOf" srcId="{54F09C65-9199-4A51-A92A-6ABC283F6798}" destId="{EB5B7AFD-7086-4CE4-9453-5630A175E38C}" srcOrd="0" destOrd="0" presId="urn:microsoft.com/office/officeart/2005/8/layout/vProcess5"/>
    <dgm:cxn modelId="{5ECFC919-C64F-4206-943C-95E84A4403E3}" type="presParOf" srcId="{54F09C65-9199-4A51-A92A-6ABC283F6798}" destId="{89DBB274-4A0F-45C8-8074-A08320CB27CD}" srcOrd="1" destOrd="0" presId="urn:microsoft.com/office/officeart/2005/8/layout/vProcess5"/>
    <dgm:cxn modelId="{72747FA4-03D6-4E35-BE66-09E5078FDBFB}" type="presParOf" srcId="{54F09C65-9199-4A51-A92A-6ABC283F6798}" destId="{2508F2BE-B78D-4C03-B819-FDAD77D00525}" srcOrd="2" destOrd="0" presId="urn:microsoft.com/office/officeart/2005/8/layout/vProcess5"/>
    <dgm:cxn modelId="{B8DD41B7-6A96-4C41-93E7-F8A0145FA42A}" type="presParOf" srcId="{54F09C65-9199-4A51-A92A-6ABC283F6798}" destId="{68618DD2-09B0-4FC7-B929-412663B7A916}" srcOrd="3" destOrd="0" presId="urn:microsoft.com/office/officeart/2005/8/layout/vProcess5"/>
    <dgm:cxn modelId="{D4689F51-4A15-4629-BE8F-B5B78661DCDC}" type="presParOf" srcId="{54F09C65-9199-4A51-A92A-6ABC283F6798}" destId="{ABE5F640-78F6-480E-ACC8-F4816E0B7663}" srcOrd="4" destOrd="0" presId="urn:microsoft.com/office/officeart/2005/8/layout/vProcess5"/>
    <dgm:cxn modelId="{7455BF04-9739-40B7-9E27-3F88A4831851}" type="presParOf" srcId="{54F09C65-9199-4A51-A92A-6ABC283F6798}" destId="{B8A792F6-05CD-445C-B3F5-1028806FF958}" srcOrd="5" destOrd="0" presId="urn:microsoft.com/office/officeart/2005/8/layout/vProcess5"/>
    <dgm:cxn modelId="{2519220C-6B86-4E8F-9822-F85EB8C8EE6D}" type="presParOf" srcId="{54F09C65-9199-4A51-A92A-6ABC283F6798}" destId="{743FB6B1-CD1A-48DA-A1E0-6E8A83EE6BFD}" srcOrd="6" destOrd="0" presId="urn:microsoft.com/office/officeart/2005/8/layout/vProcess5"/>
    <dgm:cxn modelId="{4D2020B4-6F42-4004-9537-326E4420E3B9}" type="presParOf" srcId="{54F09C65-9199-4A51-A92A-6ABC283F6798}" destId="{AA6E7CFB-1BD5-4628-9FFD-3DD89A4936A9}" srcOrd="7" destOrd="0" presId="urn:microsoft.com/office/officeart/2005/8/layout/vProcess5"/>
    <dgm:cxn modelId="{853D80D4-54A5-4CB0-A42A-8A1FC94A7E80}" type="presParOf" srcId="{54F09C65-9199-4A51-A92A-6ABC283F6798}" destId="{10010D90-D052-400A-85C4-9D11FE3BC75F}" srcOrd="8" destOrd="0" presId="urn:microsoft.com/office/officeart/2005/8/layout/vProcess5"/>
    <dgm:cxn modelId="{D5012CB8-8C0D-46C7-A561-C623ED720879}" type="presParOf" srcId="{54F09C65-9199-4A51-A92A-6ABC283F6798}" destId="{BA2C7E3F-E6F6-41E2-85F1-89C694CC6DF4}" srcOrd="9" destOrd="0" presId="urn:microsoft.com/office/officeart/2005/8/layout/vProcess5"/>
    <dgm:cxn modelId="{534229BC-2C04-43D5-833F-364F79EA4178}" type="presParOf" srcId="{54F09C65-9199-4A51-A92A-6ABC283F6798}" destId="{D9FDC314-1BF4-41E8-AEA0-EBF1BFF865F4}" srcOrd="10" destOrd="0" presId="urn:microsoft.com/office/officeart/2005/8/layout/vProcess5"/>
    <dgm:cxn modelId="{5F91E29D-7BFC-4083-BC4B-283830D3D43D}" type="presParOf" srcId="{54F09C65-9199-4A51-A92A-6ABC283F6798}" destId="{3FF5BF60-2F02-4E26-9407-FF4DA06342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2E2DF-1FCF-4E75-9068-F69D91091DFA}">
      <dsp:nvSpPr>
        <dsp:cNvPr id="0" name=""/>
        <dsp:cNvSpPr/>
      </dsp:nvSpPr>
      <dsp:spPr>
        <a:xfrm>
          <a:off x="0" y="16615"/>
          <a:ext cx="4597746" cy="1099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baseline="0"/>
            <a:t>Canais = “pistas” de transmissão dentro da faixa de frequência</a:t>
          </a:r>
          <a:br>
            <a:rPr lang="pt-BR" sz="2000" b="0" i="0" kern="1200" baseline="0"/>
          </a:br>
          <a:endParaRPr lang="en-US" sz="2000" kern="1200"/>
        </a:p>
      </dsp:txBody>
      <dsp:txXfrm>
        <a:off x="53688" y="70303"/>
        <a:ext cx="4490370" cy="992424"/>
      </dsp:txXfrm>
    </dsp:sp>
    <dsp:sp modelId="{2D3445D6-D568-4587-93D3-19CCF032D9E2}">
      <dsp:nvSpPr>
        <dsp:cNvPr id="0" name=""/>
        <dsp:cNvSpPr/>
      </dsp:nvSpPr>
      <dsp:spPr>
        <a:xfrm>
          <a:off x="0" y="1174015"/>
          <a:ext cx="4597746" cy="1099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baseline="0"/>
            <a:t>Escolha correta do canal = menos interferência, melhor desempenho</a:t>
          </a:r>
          <a:endParaRPr lang="en-US" sz="2000" kern="1200"/>
        </a:p>
      </dsp:txBody>
      <dsp:txXfrm>
        <a:off x="53688" y="1227703"/>
        <a:ext cx="4490370" cy="992424"/>
      </dsp:txXfrm>
    </dsp:sp>
    <dsp:sp modelId="{0547D1D4-98DE-431E-ACAC-F0034D40E4A1}">
      <dsp:nvSpPr>
        <dsp:cNvPr id="0" name=""/>
        <dsp:cNvSpPr/>
      </dsp:nvSpPr>
      <dsp:spPr>
        <a:xfrm>
          <a:off x="0" y="2331416"/>
          <a:ext cx="4597746" cy="1099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baseline="0"/>
            <a:t>Interferência = sinais competindo pelo mesmo espaço</a:t>
          </a:r>
          <a:endParaRPr lang="en-US" sz="2000" kern="1200"/>
        </a:p>
      </dsp:txBody>
      <dsp:txXfrm>
        <a:off x="53688" y="2385104"/>
        <a:ext cx="4490370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A2231-9BD2-4BB7-B540-3018ADDE9754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5DF16-79BF-4A62-97C2-BEF2E34FD0C1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13 canais disponíveis (no Brasil)</a:t>
          </a:r>
          <a:endParaRPr lang="en-US" sz="1800" kern="1200"/>
        </a:p>
      </dsp:txBody>
      <dsp:txXfrm>
        <a:off x="1007221" y="627745"/>
        <a:ext cx="1937228" cy="1937228"/>
      </dsp:txXfrm>
    </dsp:sp>
    <dsp:sp modelId="{06DBB248-6908-4F4A-A06B-067BA342691B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Apenas 1, 6 e 11 não se sobrepõem</a:t>
          </a:r>
          <a:endParaRPr lang="en-US" sz="1800" kern="1200"/>
        </a:p>
      </dsp:txBody>
      <dsp:txXfrm>
        <a:off x="3319190" y="627745"/>
        <a:ext cx="1937228" cy="1937228"/>
      </dsp:txXfrm>
    </dsp:sp>
    <dsp:sp modelId="{678065DB-8FBC-4BFB-AA4C-50D43A4F267F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Maior alcance e penetração em paredes</a:t>
          </a:r>
          <a:endParaRPr lang="en-US" sz="1800" kern="1200"/>
        </a:p>
      </dsp:txBody>
      <dsp:txXfrm>
        <a:off x="1007221" y="2939714"/>
        <a:ext cx="1937228" cy="1937228"/>
      </dsp:txXfrm>
    </dsp:sp>
    <dsp:sp modelId="{523D023B-DF6E-4998-AAD8-B03471D82DE0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Mais suscetível a congestionamento (muitos dispositivos usam)</a:t>
          </a:r>
          <a:endParaRPr lang="en-US" sz="1800" kern="1200"/>
        </a:p>
      </dsp:txBody>
      <dsp:txXfrm>
        <a:off x="3319190" y="2939714"/>
        <a:ext cx="1937228" cy="1937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BE152-0CD4-4041-8E3E-0AAF4584B771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33B95-2161-43F6-B3D3-040CCC7DF112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5820D-C3DB-4C6F-A236-307A0CA84132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Mais canais disponíveis (vários não sobrepostos)</a:t>
          </a:r>
          <a:endParaRPr lang="en-US" sz="2200" kern="1200"/>
        </a:p>
      </dsp:txBody>
      <dsp:txXfrm>
        <a:off x="1357965" y="2319"/>
        <a:ext cx="4887299" cy="1175727"/>
      </dsp:txXfrm>
    </dsp:sp>
    <dsp:sp modelId="{3BA67AD6-69EF-4A73-8999-95B25AA233A2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58F7-0C5D-4BA2-94CE-F01424E169C0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0D58D-F78B-4390-8A3D-CE3240CF3157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Menos interferência, maior estabilidade</a:t>
          </a:r>
          <a:endParaRPr lang="en-US" sz="2200" kern="1200"/>
        </a:p>
      </dsp:txBody>
      <dsp:txXfrm>
        <a:off x="1357965" y="1471979"/>
        <a:ext cx="4887299" cy="1175727"/>
      </dsp:txXfrm>
    </dsp:sp>
    <dsp:sp modelId="{4E3DF818-6389-4E64-9232-CADD80A02DBD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2E2CD-A254-47D2-A899-2DD2F5AF0FB0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1ED1F-7B7C-4546-809C-6933E18EF294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Maior velocidade de transmissão</a:t>
          </a:r>
          <a:endParaRPr lang="en-US" sz="2200" kern="1200"/>
        </a:p>
      </dsp:txBody>
      <dsp:txXfrm>
        <a:off x="1357965" y="2941639"/>
        <a:ext cx="4887299" cy="1175727"/>
      </dsp:txXfrm>
    </dsp:sp>
    <dsp:sp modelId="{1A9585C4-84B1-492A-B7FA-10794DE798D3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83741-1991-40D8-9A93-AAD553DF281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3868C-B1FD-4F86-8C01-5EA6F920CC97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Menor alcance e dificuldade em atravessar barreiras físicas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EF6BA-0237-455A-A963-986BB2D10851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FE979-E1E3-4650-8AD8-6A678F68B5E4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Sobreposição: uso de canais adjacentes (ex.: 2, 3 ou 4 em 2,4 GHz)</a:t>
          </a:r>
          <a:endParaRPr lang="en-US" sz="2100" kern="1200"/>
        </a:p>
      </dsp:txBody>
      <dsp:txXfrm>
        <a:off x="1313516" y="631331"/>
        <a:ext cx="1948298" cy="1948298"/>
      </dsp:txXfrm>
    </dsp:sp>
    <dsp:sp modelId="{86F8E32F-24E7-4CF2-8E43-54FCD9261EE7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Efeitos: ruídos, quedas de velocidade, instabilidade</a:t>
          </a:r>
          <a:endParaRPr lang="en-US" sz="2100" kern="1200"/>
        </a:p>
      </dsp:txBody>
      <dsp:txXfrm>
        <a:off x="3638696" y="631331"/>
        <a:ext cx="1948298" cy="1948298"/>
      </dsp:txXfrm>
    </dsp:sp>
    <dsp:sp modelId="{18BA2649-40FC-4A41-B407-A2374704FED6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Recomendação: usar canais 1, 6 e 11 no 2,4 GHz</a:t>
          </a:r>
          <a:endParaRPr lang="en-US" sz="2100" kern="1200"/>
        </a:p>
      </dsp:txBody>
      <dsp:txXfrm>
        <a:off x="1313516" y="2956510"/>
        <a:ext cx="1948298" cy="1948298"/>
      </dsp:txXfrm>
    </dsp:sp>
    <dsp:sp modelId="{35147EAD-B6BD-41BE-959D-13616BCED86A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No 5 GHz: interferência menos comum, mas possível em ambientes densos</a:t>
          </a:r>
          <a:endParaRPr lang="en-US" sz="2100" kern="1200"/>
        </a:p>
      </dsp:txBody>
      <dsp:txXfrm>
        <a:off x="3638696" y="2956510"/>
        <a:ext cx="1948298" cy="1948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BB274-4A0F-45C8-8074-A08320CB27CD}">
      <dsp:nvSpPr>
        <dsp:cNvPr id="0" name=""/>
        <dsp:cNvSpPr/>
      </dsp:nvSpPr>
      <dsp:spPr>
        <a:xfrm>
          <a:off x="0" y="0"/>
          <a:ext cx="5002977" cy="1112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Evita sobreposição e ruídos</a:t>
          </a:r>
          <a:endParaRPr lang="en-US" sz="2100" kern="1200"/>
        </a:p>
      </dsp:txBody>
      <dsp:txXfrm>
        <a:off x="32580" y="32580"/>
        <a:ext cx="3708662" cy="1047197"/>
      </dsp:txXfrm>
    </dsp:sp>
    <dsp:sp modelId="{2508F2BE-B78D-4C03-B819-FDAD77D00525}">
      <dsp:nvSpPr>
        <dsp:cNvPr id="0" name=""/>
        <dsp:cNvSpPr/>
      </dsp:nvSpPr>
      <dsp:spPr>
        <a:xfrm>
          <a:off x="418999" y="1314604"/>
          <a:ext cx="5002977" cy="11123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Aumenta velocidade e estabilidade</a:t>
          </a:r>
          <a:endParaRPr lang="en-US" sz="2100" kern="1200"/>
        </a:p>
      </dsp:txBody>
      <dsp:txXfrm>
        <a:off x="451579" y="1347184"/>
        <a:ext cx="3795785" cy="1047197"/>
      </dsp:txXfrm>
    </dsp:sp>
    <dsp:sp modelId="{68618DD2-09B0-4FC7-B929-412663B7A916}">
      <dsp:nvSpPr>
        <dsp:cNvPr id="0" name=""/>
        <dsp:cNvSpPr/>
      </dsp:nvSpPr>
      <dsp:spPr>
        <a:xfrm>
          <a:off x="831745" y="2629208"/>
          <a:ext cx="5002977" cy="11123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Garante melhor experiência do usuário</a:t>
          </a:r>
          <a:endParaRPr lang="en-US" sz="2100" kern="1200"/>
        </a:p>
      </dsp:txBody>
      <dsp:txXfrm>
        <a:off x="864325" y="2661788"/>
        <a:ext cx="3802039" cy="1047197"/>
      </dsp:txXfrm>
    </dsp:sp>
    <dsp:sp modelId="{ABE5F640-78F6-480E-ACC8-F4816E0B7663}">
      <dsp:nvSpPr>
        <dsp:cNvPr id="0" name=""/>
        <dsp:cNvSpPr/>
      </dsp:nvSpPr>
      <dsp:spPr>
        <a:xfrm>
          <a:off x="1250744" y="3943812"/>
          <a:ext cx="5002977" cy="11123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Ex.: usar 1/6/11 no 2,4 GHz; planejar corretamente no 5 GHz</a:t>
          </a:r>
          <a:endParaRPr lang="en-US" sz="2100" kern="1200"/>
        </a:p>
      </dsp:txBody>
      <dsp:txXfrm>
        <a:off x="1283324" y="3976392"/>
        <a:ext cx="3795785" cy="1047197"/>
      </dsp:txXfrm>
    </dsp:sp>
    <dsp:sp modelId="{B8A792F6-05CD-445C-B3F5-1028806FF958}">
      <dsp:nvSpPr>
        <dsp:cNvPr id="0" name=""/>
        <dsp:cNvSpPr/>
      </dsp:nvSpPr>
      <dsp:spPr>
        <a:xfrm>
          <a:off x="4279945" y="851964"/>
          <a:ext cx="723032" cy="723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442627" y="851964"/>
        <a:ext cx="397668" cy="544082"/>
      </dsp:txXfrm>
    </dsp:sp>
    <dsp:sp modelId="{743FB6B1-CD1A-48DA-A1E0-6E8A83EE6BFD}">
      <dsp:nvSpPr>
        <dsp:cNvPr id="0" name=""/>
        <dsp:cNvSpPr/>
      </dsp:nvSpPr>
      <dsp:spPr>
        <a:xfrm>
          <a:off x="4698944" y="2166568"/>
          <a:ext cx="723032" cy="723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861626" y="2166568"/>
        <a:ext cx="397668" cy="544082"/>
      </dsp:txXfrm>
    </dsp:sp>
    <dsp:sp modelId="{AA6E7CFB-1BD5-4628-9FFD-3DD89A4936A9}">
      <dsp:nvSpPr>
        <dsp:cNvPr id="0" name=""/>
        <dsp:cNvSpPr/>
      </dsp:nvSpPr>
      <dsp:spPr>
        <a:xfrm>
          <a:off x="5111690" y="3481173"/>
          <a:ext cx="723032" cy="723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274372" y="3481173"/>
        <a:ext cx="397668" cy="544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3137F-269B-487D-A25B-70E0A423CC39}" type="datetimeFigureOut">
              <a:t>29/09/2025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9D0F7-5642-483F-AA28-5CC10D33FA2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91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9D0F7-5642-483F-AA28-5CC10D33FA26}" type="slidenum"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0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redes Wi-Fi </a:t>
            </a:r>
            <a:r>
              <a:rPr lang="en-US" dirty="0" err="1"/>
              <a:t>operam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faixas</a:t>
            </a:r>
            <a:r>
              <a:rPr lang="en-US" dirty="0"/>
              <a:t> de </a:t>
            </a:r>
            <a:r>
              <a:rPr lang="en-US" dirty="0" err="1"/>
              <a:t>frequência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subdivididas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canais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quais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n-US" dirty="0" err="1"/>
              <a:t>pistas</a:t>
            </a:r>
            <a:r>
              <a:rPr lang="en-US" dirty="0"/>
              <a:t>” para a </a:t>
            </a:r>
            <a:r>
              <a:rPr lang="en-US" dirty="0" err="1"/>
              <a:t>transmissão</a:t>
            </a:r>
            <a:r>
              <a:rPr lang="en-US" dirty="0"/>
              <a:t> de dados. Assim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conversas </a:t>
            </a:r>
            <a:r>
              <a:rPr lang="en-US" dirty="0" err="1"/>
              <a:t>simultâneas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sala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causar</a:t>
            </a:r>
            <a:r>
              <a:rPr lang="en-US" dirty="0"/>
              <a:t> </a:t>
            </a:r>
            <a:r>
              <a:rPr lang="en-US" dirty="0" err="1"/>
              <a:t>ruído</a:t>
            </a:r>
            <a:r>
              <a:rPr lang="en-US" dirty="0"/>
              <a:t>, </a:t>
            </a:r>
            <a:r>
              <a:rPr lang="en-US" dirty="0" err="1"/>
              <a:t>múltiplas</a:t>
            </a:r>
            <a:r>
              <a:rPr lang="en-US" dirty="0"/>
              <a:t> redes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</a:t>
            </a:r>
            <a:r>
              <a:rPr lang="en-US" dirty="0" err="1"/>
              <a:t>canais</a:t>
            </a:r>
            <a:r>
              <a:rPr lang="en-US" dirty="0"/>
              <a:t> </a:t>
            </a:r>
            <a:r>
              <a:rPr lang="en-US" dirty="0" err="1"/>
              <a:t>sobrepostos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interferência</a:t>
            </a:r>
            <a:r>
              <a:rPr lang="en-US" dirty="0"/>
              <a:t>, </a:t>
            </a:r>
            <a:r>
              <a:rPr lang="en-US" dirty="0" err="1"/>
              <a:t>prejudicando</a:t>
            </a:r>
            <a:r>
              <a:rPr lang="en-US" dirty="0"/>
              <a:t> o </a:t>
            </a:r>
            <a:r>
              <a:rPr lang="en-US" dirty="0" err="1"/>
              <a:t>desempenho</a:t>
            </a:r>
            <a:r>
              <a:rPr lang="en-US" dirty="0"/>
              <a:t> e a </a:t>
            </a:r>
            <a:r>
              <a:rPr lang="en-US" dirty="0" err="1"/>
              <a:t>estabilidade</a:t>
            </a:r>
            <a:r>
              <a:rPr lang="en-US" dirty="0"/>
              <a:t> da </a:t>
            </a:r>
            <a:r>
              <a:rPr lang="en-US" dirty="0" err="1"/>
              <a:t>conexão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9D0F7-5642-483F-AA28-5CC10D33FA26}" type="slidenum"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0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faixa</a:t>
            </a:r>
            <a:r>
              <a:rPr lang="en-US" dirty="0"/>
              <a:t> de 2,4 GHz é 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tradicional</a:t>
            </a:r>
            <a:r>
              <a:rPr lang="en-US" dirty="0"/>
              <a:t> e </a:t>
            </a:r>
            <a:r>
              <a:rPr lang="en-US" dirty="0" err="1"/>
              <a:t>amplamente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. Ela </a:t>
            </a:r>
            <a:r>
              <a:rPr lang="en-US" dirty="0" err="1"/>
              <a:t>possui</a:t>
            </a:r>
            <a:r>
              <a:rPr lang="en-US" dirty="0"/>
              <a:t> 13 </a:t>
            </a:r>
            <a:r>
              <a:rPr lang="en-US" dirty="0" err="1"/>
              <a:t>canais</a:t>
            </a:r>
            <a:r>
              <a:rPr lang="en-US" dirty="0"/>
              <a:t> (no </a:t>
            </a:r>
            <a:r>
              <a:rPr lang="en-US" dirty="0" err="1"/>
              <a:t>Brasil</a:t>
            </a:r>
            <a:r>
              <a:rPr lang="en-US" dirty="0"/>
              <a:t>), mas </a:t>
            </a:r>
            <a:r>
              <a:rPr lang="en-US" dirty="0" err="1"/>
              <a:t>devido</a:t>
            </a:r>
            <a:r>
              <a:rPr lang="en-US" dirty="0"/>
              <a:t> à </a:t>
            </a:r>
            <a:r>
              <a:rPr lang="en-US" dirty="0" err="1"/>
              <a:t>largura</a:t>
            </a:r>
            <a:r>
              <a:rPr lang="en-US" dirty="0"/>
              <a:t> de </a:t>
            </a:r>
            <a:r>
              <a:rPr lang="en-US" dirty="0" err="1"/>
              <a:t>banda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canal,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deles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sobrepõem</a:t>
            </a:r>
            <a:r>
              <a:rPr lang="en-US" dirty="0"/>
              <a:t>: 1, 6 e 11. Esses </a:t>
            </a:r>
            <a:r>
              <a:rPr lang="en-US" dirty="0" err="1"/>
              <a:t>canais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ideais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evitam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sinais</a:t>
            </a:r>
            <a:r>
              <a:rPr lang="en-US" dirty="0"/>
              <a:t> se </a:t>
            </a:r>
            <a:r>
              <a:rPr lang="en-US" dirty="0" err="1"/>
              <a:t>sobreponham</a:t>
            </a:r>
            <a:r>
              <a:rPr lang="en-US" dirty="0"/>
              <a:t>, </a:t>
            </a:r>
            <a:r>
              <a:rPr lang="en-US" dirty="0" err="1"/>
              <a:t>diminuindo</a:t>
            </a:r>
            <a:r>
              <a:rPr lang="en-US" dirty="0"/>
              <a:t> o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/>
              <a:t>interferência</a:t>
            </a:r>
            <a:r>
              <a:rPr lang="en-US" dirty="0"/>
              <a:t>. </a:t>
            </a:r>
            <a:r>
              <a:rPr lang="en-US" dirty="0" err="1"/>
              <a:t>Apesar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e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atravessar</a:t>
            </a:r>
            <a:r>
              <a:rPr lang="en-US" dirty="0"/>
              <a:t> </a:t>
            </a:r>
            <a:r>
              <a:rPr lang="en-US" dirty="0" err="1"/>
              <a:t>obstáculos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paredes</a:t>
            </a:r>
            <a:r>
              <a:rPr lang="en-US" dirty="0"/>
              <a:t>), a </a:t>
            </a:r>
            <a:r>
              <a:rPr lang="en-US" dirty="0" err="1"/>
              <a:t>faixa</a:t>
            </a:r>
            <a:r>
              <a:rPr lang="en-US" dirty="0"/>
              <a:t> de 2,4 GHz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suscetível</a:t>
            </a:r>
            <a:r>
              <a:rPr lang="en-US" dirty="0"/>
              <a:t> a </a:t>
            </a:r>
            <a:r>
              <a:rPr lang="en-US" dirty="0" err="1"/>
              <a:t>congestionamento</a:t>
            </a:r>
            <a:r>
              <a:rPr lang="en-US" dirty="0"/>
              <a:t>,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eletrônicos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frequência</a:t>
            </a:r>
            <a:r>
              <a:rPr lang="en-US" dirty="0"/>
              <a:t> (</a:t>
            </a:r>
            <a:r>
              <a:rPr lang="en-US" dirty="0" err="1"/>
              <a:t>telefone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fio</a:t>
            </a:r>
            <a:r>
              <a:rPr lang="en-US" dirty="0"/>
              <a:t>, micro-</a:t>
            </a:r>
            <a:r>
              <a:rPr lang="en-US" dirty="0" err="1"/>
              <a:t>ondas</a:t>
            </a:r>
            <a:r>
              <a:rPr lang="en-US" dirty="0"/>
              <a:t>, Bluetooth).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9D0F7-5642-483F-AA28-5CC10D33FA26}" type="slidenum"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93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Já</a:t>
            </a:r>
            <a:r>
              <a:rPr lang="en-US" dirty="0"/>
              <a:t> a </a:t>
            </a:r>
            <a:r>
              <a:rPr lang="en-US" dirty="0" err="1"/>
              <a:t>faixa</a:t>
            </a:r>
            <a:r>
              <a:rPr lang="en-US" dirty="0"/>
              <a:t> de 5 GHz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e </a:t>
            </a:r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de </a:t>
            </a:r>
            <a:r>
              <a:rPr lang="en-US" dirty="0" err="1"/>
              <a:t>canais</a:t>
            </a:r>
            <a:r>
              <a:rPr lang="en-US" dirty="0"/>
              <a:t>, </a:t>
            </a:r>
            <a:r>
              <a:rPr lang="en-US" dirty="0" err="1"/>
              <a:t>muitos</a:t>
            </a:r>
            <a:r>
              <a:rPr lang="en-US" dirty="0"/>
              <a:t> deles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sobrepostos</a:t>
            </a:r>
            <a:r>
              <a:rPr lang="en-US" dirty="0"/>
              <a:t>. Essa </a:t>
            </a:r>
            <a:r>
              <a:rPr lang="en-US" dirty="0" err="1"/>
              <a:t>característica</a:t>
            </a:r>
            <a:r>
              <a:rPr lang="en-US" dirty="0"/>
              <a:t> </a:t>
            </a:r>
            <a:r>
              <a:rPr lang="en-US" dirty="0" err="1"/>
              <a:t>reduz</a:t>
            </a:r>
            <a:r>
              <a:rPr lang="en-US" dirty="0"/>
              <a:t> </a:t>
            </a:r>
            <a:r>
              <a:rPr lang="en-US" dirty="0" err="1"/>
              <a:t>significativamente</a:t>
            </a:r>
            <a:r>
              <a:rPr lang="en-US" dirty="0"/>
              <a:t> as chances de </a:t>
            </a:r>
            <a:r>
              <a:rPr lang="en-US" dirty="0" err="1"/>
              <a:t>interferência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estabilidade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ambientes com </a:t>
            </a:r>
            <a:r>
              <a:rPr lang="en-US" dirty="0" err="1"/>
              <a:t>muitas</a:t>
            </a:r>
            <a:r>
              <a:rPr lang="en-US" dirty="0"/>
              <a:t> redes </a:t>
            </a:r>
            <a:r>
              <a:rPr lang="en-US" dirty="0" err="1"/>
              <a:t>próximas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a </a:t>
            </a:r>
            <a:r>
              <a:rPr lang="en-US" dirty="0" err="1"/>
              <a:t>faixa</a:t>
            </a:r>
            <a:r>
              <a:rPr lang="en-US" dirty="0"/>
              <a:t> de 5 GHz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de </a:t>
            </a:r>
            <a:r>
              <a:rPr lang="en-US" dirty="0" err="1"/>
              <a:t>transmissão</a:t>
            </a:r>
            <a:r>
              <a:rPr lang="en-US" dirty="0"/>
              <a:t>. No </a:t>
            </a:r>
            <a:r>
              <a:rPr lang="en-US" dirty="0" err="1"/>
              <a:t>entanto</a:t>
            </a:r>
            <a:r>
              <a:rPr lang="en-US" dirty="0"/>
              <a:t>,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dificuldade</a:t>
            </a:r>
            <a:r>
              <a:rPr lang="en-US" dirty="0"/>
              <a:t> para </a:t>
            </a:r>
            <a:r>
              <a:rPr lang="en-US" dirty="0" err="1"/>
              <a:t>atravessar</a:t>
            </a:r>
            <a:r>
              <a:rPr lang="en-US" dirty="0"/>
              <a:t> </a:t>
            </a:r>
            <a:r>
              <a:rPr lang="en-US" dirty="0" err="1"/>
              <a:t>barreiras</a:t>
            </a:r>
            <a:r>
              <a:rPr lang="en-US" dirty="0"/>
              <a:t> </a:t>
            </a:r>
            <a:r>
              <a:rPr lang="en-US" dirty="0" err="1"/>
              <a:t>físicas</a:t>
            </a:r>
            <a:r>
              <a:rPr lang="en-US" dirty="0"/>
              <a:t>,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exigir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extensas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9D0F7-5642-483F-AA28-5CC10D33FA26}" type="slidenum"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7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1219C-6145-83ED-4836-C2C11BFE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E3E45B-99CB-BFB7-BDA8-305ECDE31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C8C6B91-F042-3D51-0CB3-CC7BD8FB0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sobreposição</a:t>
            </a:r>
            <a:r>
              <a:rPr lang="en-US" b="1" dirty="0"/>
              <a:t> de </a:t>
            </a:r>
            <a:r>
              <a:rPr lang="en-US" b="1" dirty="0" err="1"/>
              <a:t>canais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roteadores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</a:t>
            </a:r>
            <a:r>
              <a:rPr lang="en-US" dirty="0" err="1"/>
              <a:t>canais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2, 3 </a:t>
            </a:r>
            <a:r>
              <a:rPr lang="en-US" dirty="0" err="1"/>
              <a:t>ou</a:t>
            </a:r>
            <a:r>
              <a:rPr lang="en-US" dirty="0"/>
              <a:t> 4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faixa</a:t>
            </a:r>
            <a:r>
              <a:rPr lang="en-US" dirty="0"/>
              <a:t> de 2,4 GHz. Nesses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sinais</a:t>
            </a:r>
            <a:r>
              <a:rPr lang="en-US" dirty="0"/>
              <a:t> </a:t>
            </a:r>
            <a:r>
              <a:rPr lang="en-US" dirty="0" err="1"/>
              <a:t>acabam</a:t>
            </a:r>
            <a:r>
              <a:rPr lang="en-US" dirty="0"/>
              <a:t> </a:t>
            </a:r>
            <a:r>
              <a:rPr lang="en-US" dirty="0" err="1"/>
              <a:t>competindo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frequência</a:t>
            </a:r>
            <a:r>
              <a:rPr lang="en-US" dirty="0"/>
              <a:t>, </a:t>
            </a:r>
            <a:r>
              <a:rPr lang="en-US" dirty="0" err="1"/>
              <a:t>causando</a:t>
            </a:r>
            <a:r>
              <a:rPr lang="en-US" dirty="0"/>
              <a:t> </a:t>
            </a:r>
            <a:r>
              <a:rPr lang="en-US" dirty="0" err="1"/>
              <a:t>ruídos</a:t>
            </a:r>
            <a:r>
              <a:rPr lang="en-US" dirty="0"/>
              <a:t>, </a:t>
            </a:r>
            <a:r>
              <a:rPr lang="en-US" dirty="0" err="1"/>
              <a:t>quedas</a:t>
            </a:r>
            <a:r>
              <a:rPr lang="en-US" dirty="0"/>
              <a:t> de </a:t>
            </a:r>
            <a:r>
              <a:rPr lang="en-US" dirty="0" err="1"/>
              <a:t>velocidade</a:t>
            </a:r>
            <a:r>
              <a:rPr lang="en-US" dirty="0"/>
              <a:t> e </a:t>
            </a:r>
            <a:r>
              <a:rPr lang="en-US" dirty="0" err="1"/>
              <a:t>instabilidade</a:t>
            </a:r>
            <a:r>
              <a:rPr lang="en-US" dirty="0"/>
              <a:t>. Por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recomenda</a:t>
            </a:r>
            <a:r>
              <a:rPr lang="en-US" dirty="0"/>
              <a:t>-se fortemente o </a:t>
            </a:r>
            <a:r>
              <a:rPr lang="en-US" dirty="0" err="1"/>
              <a:t>uso</a:t>
            </a:r>
            <a:r>
              <a:rPr lang="en-US" dirty="0"/>
              <a:t> dos </a:t>
            </a:r>
            <a:r>
              <a:rPr lang="en-US" dirty="0" err="1"/>
              <a:t>canais</a:t>
            </a:r>
            <a:r>
              <a:rPr lang="en-US" dirty="0"/>
              <a:t> </a:t>
            </a:r>
            <a:r>
              <a:rPr lang="en-US" b="1" dirty="0"/>
              <a:t>1, 6 e 11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sobrepõem</a:t>
            </a:r>
            <a:r>
              <a:rPr lang="en-US" dirty="0"/>
              <a:t> entre </a:t>
            </a:r>
            <a:r>
              <a:rPr lang="en-US" dirty="0" err="1"/>
              <a:t>si</a:t>
            </a:r>
            <a:r>
              <a:rPr lang="en-US" dirty="0"/>
              <a:t>. </a:t>
            </a:r>
            <a:r>
              <a:rPr lang="en-US" dirty="0" err="1"/>
              <a:t>Já</a:t>
            </a:r>
            <a:r>
              <a:rPr lang="en-US" dirty="0"/>
              <a:t> no 5 GHz,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disponibilidade</a:t>
            </a:r>
            <a:r>
              <a:rPr lang="en-US" dirty="0"/>
              <a:t> de </a:t>
            </a:r>
            <a:r>
              <a:rPr lang="en-US" dirty="0" err="1"/>
              <a:t>canais</a:t>
            </a:r>
            <a:r>
              <a:rPr lang="en-US" dirty="0"/>
              <a:t> livres, a </a:t>
            </a:r>
            <a:r>
              <a:rPr lang="en-US" dirty="0" err="1"/>
              <a:t>interferência</a:t>
            </a:r>
            <a:r>
              <a:rPr lang="en-US" dirty="0"/>
              <a:t> é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, </a:t>
            </a:r>
            <a:r>
              <a:rPr lang="en-US" dirty="0" err="1"/>
              <a:t>embora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ocorrer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de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densidade</a:t>
            </a:r>
            <a:r>
              <a:rPr lang="en-US" dirty="0"/>
              <a:t> de redes.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ADC6B0-EF46-1AA8-1FC3-EFE1237A3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9D0F7-5642-483F-AA28-5CC10D33FA26}" type="slidenum"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66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escolha</a:t>
            </a:r>
            <a:r>
              <a:rPr lang="en-US" dirty="0"/>
              <a:t> do canal é fundamental para a performance da rede Wi-Fi. Um canal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selecionado</a:t>
            </a:r>
            <a:r>
              <a:rPr lang="en-US" dirty="0"/>
              <a:t> </a:t>
            </a:r>
            <a:r>
              <a:rPr lang="en-US" dirty="0" err="1"/>
              <a:t>reduz</a:t>
            </a:r>
            <a:r>
              <a:rPr lang="en-US" dirty="0"/>
              <a:t> </a:t>
            </a:r>
            <a:r>
              <a:rPr lang="en-US" dirty="0" err="1"/>
              <a:t>interferências</a:t>
            </a:r>
            <a:r>
              <a:rPr lang="en-US" dirty="0"/>
              <a:t>, </a:t>
            </a:r>
            <a:r>
              <a:rPr lang="en-US" dirty="0" err="1"/>
              <a:t>melhora</a:t>
            </a:r>
            <a:r>
              <a:rPr lang="en-US" dirty="0"/>
              <a:t> a </a:t>
            </a:r>
            <a:r>
              <a:rPr lang="en-US" dirty="0" err="1"/>
              <a:t>velocidade</a:t>
            </a:r>
            <a:r>
              <a:rPr lang="en-US" dirty="0"/>
              <a:t> de </a:t>
            </a:r>
            <a:r>
              <a:rPr lang="en-US" dirty="0" err="1"/>
              <a:t>conexão</a:t>
            </a:r>
            <a:r>
              <a:rPr lang="en-US" dirty="0"/>
              <a:t>, </a:t>
            </a:r>
            <a:r>
              <a:rPr lang="en-US" dirty="0" err="1"/>
              <a:t>aumenta</a:t>
            </a:r>
            <a:r>
              <a:rPr lang="en-US" dirty="0"/>
              <a:t> a </a:t>
            </a:r>
            <a:r>
              <a:rPr lang="en-US" dirty="0" err="1"/>
              <a:t>estabilidade</a:t>
            </a:r>
            <a:r>
              <a:rPr lang="en-US" dirty="0"/>
              <a:t> do </a:t>
            </a:r>
            <a:r>
              <a:rPr lang="en-US" dirty="0" err="1"/>
              <a:t>sinal</a:t>
            </a:r>
            <a:r>
              <a:rPr lang="en-US" dirty="0"/>
              <a:t> e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. Em </a:t>
            </a:r>
            <a:r>
              <a:rPr lang="en-US" dirty="0" err="1"/>
              <a:t>contrapartida</a:t>
            </a:r>
            <a:r>
              <a:rPr lang="en-US" dirty="0"/>
              <a:t>,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canais</a:t>
            </a:r>
            <a:r>
              <a:rPr lang="en-US" dirty="0"/>
              <a:t> </a:t>
            </a:r>
            <a:r>
              <a:rPr lang="en-US" dirty="0" err="1"/>
              <a:t>sobrepostos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ambientes com </a:t>
            </a:r>
            <a:r>
              <a:rPr lang="en-US" dirty="0" err="1"/>
              <a:t>muitas</a:t>
            </a:r>
            <a:r>
              <a:rPr lang="en-US" dirty="0"/>
              <a:t> redes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comprometer</a:t>
            </a:r>
            <a:r>
              <a:rPr lang="en-US" dirty="0"/>
              <a:t> </a:t>
            </a:r>
            <a:r>
              <a:rPr lang="en-US" dirty="0" err="1"/>
              <a:t>severamente</a:t>
            </a:r>
            <a:r>
              <a:rPr lang="en-US" dirty="0"/>
              <a:t> o </a:t>
            </a:r>
            <a:r>
              <a:rPr lang="en-US" dirty="0" err="1"/>
              <a:t>desempenho</a:t>
            </a:r>
            <a:r>
              <a:rPr lang="en-US" dirty="0"/>
              <a:t>, </a:t>
            </a:r>
            <a:r>
              <a:rPr lang="en-US" dirty="0" err="1"/>
              <a:t>independentemente</a:t>
            </a:r>
            <a:r>
              <a:rPr lang="en-US" dirty="0"/>
              <a:t> da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/>
              <a:t>roteador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contratada</a:t>
            </a:r>
            <a:r>
              <a:rPr lang="en-US" dirty="0"/>
              <a:t> junto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provedor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9D0F7-5642-483F-AA28-5CC10D33FA26}" type="slidenum"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1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8F5A0-F8C9-4B75-9CB1-AE2808BE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B9960-9CE3-464E-96F1-DEF79790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A741A4-18E3-46DE-ACB8-72B49D72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B96B2-F48F-4B2C-9001-1912E58B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49319-848E-4D4C-8A82-D00EBAA4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76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888FD-059B-44C5-B962-9317E267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29940D-8762-4A79-A863-806F727C4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44976-FE4A-48C3-95D6-45BA5247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6FFCE-580C-4CF7-B313-FDC11485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A60196-DF3B-4E49-9AC8-0A0CD1D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9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ECEEAF-1D4A-43C4-B13E-302BCAB51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6BD36E-3AAC-4193-8F05-9809F2CB2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EB10F3-5676-43B0-B2F0-2A2B83A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23457-3779-426D-9AA4-4AB6AD1A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39012-56B3-4400-B836-DD0B3854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14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99F6A-50A9-4DA8-BA69-D480CA16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75776-24B0-489A-931A-C8C96A20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2C21E-624B-46F2-A7AD-88E4D2A3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D551E-6599-44CE-98C2-10E5B275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D8ACD-46DC-43EA-ADBC-D6A3FD00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9BF98-30F2-4146-AE24-15A2CA5E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B2102-4A76-41F9-92C0-2BD1EF66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6E02D-2A69-4BC7-92B7-B720455F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EB920-5F82-4650-91E3-7A29BDA9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D6DCB-6665-4926-BA12-4827264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19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CED30-2EF3-41D0-AFEA-0631BE90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AF3BD-6996-4DCD-8688-ECA0515A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3A83E3-C87F-4D3F-9DFD-002C5A9B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2088BB-4ABA-44E9-BB41-204B7AF9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2A5207-D197-4260-9630-E436B0AC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B32DA8-7E96-41F3-A44A-4BA9CCB4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B4624-C0FC-4DB1-BEF0-FA4FB6D4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75909-6A0E-4EC3-8C8B-79215D70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21FDF0-F17C-40C6-8AE2-788E83C87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79DDCB-E984-45F8-8B7B-E589D057E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3C8EC3-5349-4A27-9CA2-5C9FE5DA7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28F07C-B0D4-4D4D-A3FC-400E2BE8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EDA87B-C4C1-4F0F-954E-AEC79AC4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8DA81D-C577-49BF-9C52-4601C22C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7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B1841-3EB9-4990-95E0-C39B8760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97115C-2488-4C80-8486-20D1CB3B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2986DC-8ED4-4E40-9005-792C500D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0C2703-46D6-4135-B0D3-85BACC17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C5CB7B-35DE-420A-BEB0-48E89D06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1F8932-562D-485A-B6DE-55D3F855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DD2963-C954-442D-8F82-A8A67069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80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DDEB6-04F7-4D6C-BF32-1E952A3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6D942-FE7B-431F-89B0-B9FAB77DA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FBFCEF-92A6-4FF7-BB98-818ECF0F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738D66-CDAB-4367-B204-BBCC4B8D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6203BC-F1DC-4F26-88F8-481D267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E8DF8A-2074-4A68-826D-F4E4BAC0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8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861EB-8964-4192-90F8-5BEE95F2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19DCDE-670F-4F84-87C4-8C34BFC3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03632E-392D-42EA-844E-9B70757E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08B377-D8A4-4F97-876B-F58552D5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397DF-18ED-42A1-8748-226B41D1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18D16-05A6-471C-857E-C4FAA3CE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4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DD8D7E-8449-4B2D-A0FF-355B57C4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1FD3C-C1B4-43E1-99D8-16D8FADBD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2B43F-ECE5-4BFE-806D-792393F3F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AEE6-E643-4B9C-98C6-B52A466108F3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39C9B9-4064-49F3-B674-49EFBDF7D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25977A-849D-41F1-9801-5F476280F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0A1D-4C32-401B-AA1C-F4FD0EC1B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6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Torres de celular">
            <a:extLst>
              <a:ext uri="{FF2B5EF4-FFF2-40B4-BE49-F238E27FC236}">
                <a16:creationId xmlns:a16="http://schemas.microsoft.com/office/drawing/2014/main" id="{88765969-8F31-4F3C-078F-596A2CDB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38" r="-1" b="-1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4" name="Freeform: Shape 103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" name="Freeform: Shape 105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0F0634E-5D48-459C-8096-B9565D14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Projeto 6 – Wi-FI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524583F-BA20-4704-AF71-9E9F59CD9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Conceitos de canais, interferência e performance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13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B3BDB74-E7B6-4FAD-92A7-97BC4209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pt-BR" sz="3200"/>
              <a:t>Conceito de canais Wi-Fi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43F4A8-09C2-986C-9326-6F86863B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85" r="-2" b="3656"/>
          <a:stretch>
            <a:fillRect/>
          </a:stretch>
        </p:blipFill>
        <p:spPr>
          <a:xfrm>
            <a:off x="6096001" y="1897757"/>
            <a:ext cx="5319062" cy="2987403"/>
          </a:xfrm>
          <a:prstGeom prst="rect">
            <a:avLst/>
          </a:prstGeom>
        </p:spPr>
      </p:pic>
      <p:grpSp>
        <p:nvGrpSpPr>
          <p:cNvPr id="29" name="Group 2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E5C16162-5380-E7E5-1B5B-314A38871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752014"/>
              </p:ext>
            </p:extLst>
          </p:nvPr>
        </p:nvGraphicFramePr>
        <p:xfrm>
          <a:off x="876693" y="2533476"/>
          <a:ext cx="4597746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94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B3BDB74-E7B6-4FAD-92A7-97BC4209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pt-BR" sz="5200"/>
              <a:t>Faixa de 2,4GHz</a:t>
            </a:r>
          </a:p>
        </p:txBody>
      </p: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6CE06CA0-2E67-11B0-5826-5A5D327DE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88571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775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B3BDB74-E7B6-4FAD-92A7-97BC4209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BR" sz="8000"/>
              <a:t>Faixa de 5GHz</a:t>
            </a: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Rectangle 1">
            <a:extLst>
              <a:ext uri="{FF2B5EF4-FFF2-40B4-BE49-F238E27FC236}">
                <a16:creationId xmlns:a16="http://schemas.microsoft.com/office/drawing/2014/main" id="{DF92AD4A-253F-9ACB-E1F9-292208D72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57718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3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39E0F3-7B55-23E1-9373-7AA5C7F02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CD87CBCE-FE69-9439-5C43-33CE48F1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4600"/>
              <a:t>Interferência e sobreposição</a:t>
            </a:r>
            <a:br>
              <a:rPr lang="pt-BR" sz="4600">
                <a:ea typeface="Calibri Light"/>
                <a:cs typeface="Calibri Light"/>
              </a:rPr>
            </a:br>
            <a:endParaRPr lang="pt-BR" sz="4600">
              <a:ea typeface="Calibri Light"/>
              <a:cs typeface="Calibri Light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772969FC-7F9A-1ACF-02A3-A42FD65D3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802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962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0" name="Straight Connector 21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4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5" name="Oval 2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2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3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3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3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>
            <a:extLst>
              <a:ext uri="{FF2B5EF4-FFF2-40B4-BE49-F238E27FC236}">
                <a16:creationId xmlns:a16="http://schemas.microsoft.com/office/drawing/2014/main" id="{DB3BDB74-E7B6-4FAD-92A7-97BC4209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BR" sz="4800"/>
              <a:t>Importância da escolha correta</a:t>
            </a:r>
          </a:p>
        </p:txBody>
      </p:sp>
      <p:graphicFrame>
        <p:nvGraphicFramePr>
          <p:cNvPr id="61" name="Rectangle 1">
            <a:extLst>
              <a:ext uri="{FF2B5EF4-FFF2-40B4-BE49-F238E27FC236}">
                <a16:creationId xmlns:a16="http://schemas.microsoft.com/office/drawing/2014/main" id="{65058D21-3BDA-B8A7-7295-6CF4F14B7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00613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614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177</Words>
  <Application>Microsoft Office PowerPoint</Application>
  <PresentationFormat>Widescreen</PresentationFormat>
  <Paragraphs>13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Projeto 6 – Wi-FI</vt:lpstr>
      <vt:lpstr>Conceito de canais Wi-Fi</vt:lpstr>
      <vt:lpstr>Faixa de 2,4GHz</vt:lpstr>
      <vt:lpstr>Faixa de 5GHz</vt:lpstr>
      <vt:lpstr>Interferência e sobreposição </vt:lpstr>
      <vt:lpstr>Importância da escolha correta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6 – Wi-FI</dc:title>
  <dc:creator>Anderson de Matos Guimarães</dc:creator>
  <cp:lastModifiedBy>Anderson de Matos Guimarães</cp:lastModifiedBy>
  <cp:revision>102</cp:revision>
  <dcterms:created xsi:type="dcterms:W3CDTF">2025-09-29T11:39:37Z</dcterms:created>
  <dcterms:modified xsi:type="dcterms:W3CDTF">2025-09-29T12:23:28Z</dcterms:modified>
</cp:coreProperties>
</file>