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media/image10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D21A1-8757-AC73-036D-34B718006340}" v="109" dt="2025-09-25T17:06:4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6/11/relationships/changesInfo" Target="changesInfos/changesInfo1.xml"/><Relationship Id="rId16" Type="http://schemas.microsoft.com/office/2015/10/relationships/revisionInfo" Target="revisionInfo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de Matos Guimarães" userId="fd51511546e56099" providerId="Windows Live" clId="Web-{6EFD21A1-8757-AC73-036D-34B718006340}"/>
    <pc:docChg chg="delSld modSld">
      <pc:chgData name="Anderson de Matos Guimarães" userId="fd51511546e56099" providerId="Windows Live" clId="Web-{6EFD21A1-8757-AC73-036D-34B718006340}" dt="2025-09-25T17:11:12.521" v="148"/>
      <pc:docMkLst>
        <pc:docMk/>
      </pc:docMkLst>
      <pc:sldChg chg="addSp delSp modSp mod setBg">
        <pc:chgData name="Anderson de Matos Guimarães" userId="fd51511546e56099" providerId="Windows Live" clId="Web-{6EFD21A1-8757-AC73-036D-34B718006340}" dt="2025-09-25T16:51:04.764" v="11"/>
        <pc:sldMkLst>
          <pc:docMk/>
          <pc:sldMk cId="0" sldId="256"/>
        </pc:sldMkLst>
        <pc:spChg chg="mod">
          <ac:chgData name="Anderson de Matos Guimarães" userId="fd51511546e56099" providerId="Windows Live" clId="Web-{6EFD21A1-8757-AC73-036D-34B718006340}" dt="2025-09-25T16:51:04.764" v="11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Anderson de Matos Guimarães" userId="fd51511546e56099" providerId="Windows Live" clId="Web-{6EFD21A1-8757-AC73-036D-34B718006340}" dt="2025-09-25T16:51:04.764" v="11"/>
          <ac:spMkLst>
            <pc:docMk/>
            <pc:sldMk cId="0" sldId="256"/>
            <ac:spMk id="3" creationId="{00000000-0000-0000-0000-000000000000}"/>
          </ac:spMkLst>
        </pc:spChg>
        <pc:spChg chg="add">
          <ac:chgData name="Anderson de Matos Guimarães" userId="fd51511546e56099" providerId="Windows Live" clId="Web-{6EFD21A1-8757-AC73-036D-34B718006340}" dt="2025-09-25T16:51:04.764" v="11"/>
          <ac:spMkLst>
            <pc:docMk/>
            <pc:sldMk cId="0" sldId="256"/>
            <ac:spMk id="9" creationId="{BACC6370-2D7E-4714-9D71-7542949D7D5D}"/>
          </ac:spMkLst>
        </pc:spChg>
        <pc:spChg chg="add">
          <ac:chgData name="Anderson de Matos Guimarães" userId="fd51511546e56099" providerId="Windows Live" clId="Web-{6EFD21A1-8757-AC73-036D-34B718006340}" dt="2025-09-25T16:51:04.764" v="11"/>
          <ac:spMkLst>
            <pc:docMk/>
            <pc:sldMk cId="0" sldId="256"/>
            <ac:spMk id="11" creationId="{F68B3F68-107C-434F-AA38-110D5EA91B85}"/>
          </ac:spMkLst>
        </pc:spChg>
        <pc:spChg chg="add">
          <ac:chgData name="Anderson de Matos Guimarães" userId="fd51511546e56099" providerId="Windows Live" clId="Web-{6EFD21A1-8757-AC73-036D-34B718006340}" dt="2025-09-25T16:51:04.764" v="11"/>
          <ac:spMkLst>
            <pc:docMk/>
            <pc:sldMk cId="0" sldId="256"/>
            <ac:spMk id="13" creationId="{AAD0DBB9-1A4B-4391-81D4-CB19F9AB918A}"/>
          </ac:spMkLst>
        </pc:spChg>
        <pc:spChg chg="add">
          <ac:chgData name="Anderson de Matos Guimarães" userId="fd51511546e56099" providerId="Windows Live" clId="Web-{6EFD21A1-8757-AC73-036D-34B718006340}" dt="2025-09-25T16:51:04.764" v="11"/>
          <ac:spMkLst>
            <pc:docMk/>
            <pc:sldMk cId="0" sldId="256"/>
            <ac:spMk id="15" creationId="{063BBA22-50EA-4C4D-BE05-F1CE4E63AA56}"/>
          </ac:spMkLst>
        </pc:spChg>
        <pc:graphicFrameChg chg="add del">
          <ac:chgData name="Anderson de Matos Guimarães" userId="fd51511546e56099" providerId="Windows Live" clId="Web-{6EFD21A1-8757-AC73-036D-34B718006340}" dt="2025-09-25T16:50:27.233" v="1"/>
          <ac:graphicFrameMkLst>
            <pc:docMk/>
            <pc:sldMk cId="0" sldId="256"/>
            <ac:graphicFrameMk id="5" creationId="{354B2686-29AC-E675-4C00-BCF972D9DF74}"/>
          </ac:graphicFrameMkLst>
        </pc:graphicFrameChg>
        <pc:graphicFrameChg chg="add">
          <ac:chgData name="Anderson de Matos Guimarães" userId="fd51511546e56099" providerId="Windows Live" clId="Web-{6EFD21A1-8757-AC73-036D-34B718006340}" dt="2025-09-25T16:51:04.764" v="11"/>
          <ac:graphicFrameMkLst>
            <pc:docMk/>
            <pc:sldMk cId="0" sldId="256"/>
            <ac:graphicFrameMk id="6" creationId="{09F655DF-F22C-8C6D-045A-8FA81F7269BF}"/>
          </ac:graphicFrameMkLst>
        </pc:graphicFrameChg>
        <pc:graphicFrameChg chg="add del">
          <ac:chgData name="Anderson de Matos Guimarães" userId="fd51511546e56099" providerId="Windows Live" clId="Web-{6EFD21A1-8757-AC73-036D-34B718006340}" dt="2025-09-25T16:50:34.514" v="3"/>
          <ac:graphicFrameMkLst>
            <pc:docMk/>
            <pc:sldMk cId="0" sldId="256"/>
            <ac:graphicFrameMk id="7" creationId="{F5141A39-A1A4-7A43-D67B-E52D2F7A8ED7}"/>
          </ac:graphicFrameMkLst>
        </pc:graphicFrameChg>
      </pc:sldChg>
      <pc:sldChg chg="addSp delSp modSp mod setBg setClrOvrMap">
        <pc:chgData name="Anderson de Matos Guimarães" userId="fd51511546e56099" providerId="Windows Live" clId="Web-{6EFD21A1-8757-AC73-036D-34B718006340}" dt="2025-09-25T16:53:13.716" v="41" actId="20577"/>
        <pc:sldMkLst>
          <pc:docMk/>
          <pc:sldMk cId="0" sldId="257"/>
        </pc:sldMkLst>
        <pc:spChg chg="mod">
          <ac:chgData name="Anderson de Matos Guimarães" userId="fd51511546e56099" providerId="Windows Live" clId="Web-{6EFD21A1-8757-AC73-036D-34B718006340}" dt="2025-09-25T16:52:50.326" v="3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Anderson de Matos Guimarães" userId="fd51511546e56099" providerId="Windows Live" clId="Web-{6EFD21A1-8757-AC73-036D-34B718006340}" dt="2025-09-25T16:52:50.357" v="37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Anderson de Matos Guimarães" userId="fd51511546e56099" providerId="Windows Live" clId="Web-{6EFD21A1-8757-AC73-036D-34B718006340}" dt="2025-09-25T16:51:52.451" v="22"/>
          <ac:spMkLst>
            <pc:docMk/>
            <pc:sldMk cId="0" sldId="257"/>
            <ac:spMk id="9" creationId="{C0763A76-9F1C-4FC5-82B7-DD475DA461B2}"/>
          </ac:spMkLst>
        </pc:spChg>
        <pc:spChg chg="add del">
          <ac:chgData name="Anderson de Matos Guimarães" userId="fd51511546e56099" providerId="Windows Live" clId="Web-{6EFD21A1-8757-AC73-036D-34B718006340}" dt="2025-09-25T16:52:29.435" v="30"/>
          <ac:spMkLst>
            <pc:docMk/>
            <pc:sldMk cId="0" sldId="257"/>
            <ac:spMk id="10" creationId="{CF62D2A7-8207-488C-9F46-316BA81A16C8}"/>
          </ac:spMkLst>
        </pc:spChg>
        <pc:spChg chg="add del">
          <ac:chgData name="Anderson de Matos Guimarães" userId="fd51511546e56099" providerId="Windows Live" clId="Web-{6EFD21A1-8757-AC73-036D-34B718006340}" dt="2025-09-25T16:51:52.451" v="22"/>
          <ac:spMkLst>
            <pc:docMk/>
            <pc:sldMk cId="0" sldId="257"/>
            <ac:spMk id="11" creationId="{E81BF4F6-F2CF-4984-9D14-D6966D92F99F}"/>
          </ac:spMkLst>
        </pc:spChg>
        <pc:spChg chg="add del">
          <ac:chgData name="Anderson de Matos Guimarães" userId="fd51511546e56099" providerId="Windows Live" clId="Web-{6EFD21A1-8757-AC73-036D-34B718006340}" dt="2025-09-25T16:52:29.435" v="30"/>
          <ac:spMkLst>
            <pc:docMk/>
            <pc:sldMk cId="0" sldId="257"/>
            <ac:spMk id="12" creationId="{52AC6D7F-F068-4E11-BB06-F601D89BB980}"/>
          </ac:spMkLst>
        </pc:spChg>
        <pc:spChg chg="add del">
          <ac:chgData name="Anderson de Matos Guimarães" userId="fd51511546e56099" providerId="Windows Live" clId="Web-{6EFD21A1-8757-AC73-036D-34B718006340}" dt="2025-09-25T16:51:58.014" v="24"/>
          <ac:spMkLst>
            <pc:docMk/>
            <pc:sldMk cId="0" sldId="257"/>
            <ac:spMk id="13" creationId="{3847E18C-932D-4C95-AABA-FEC7C9499AD7}"/>
          </ac:spMkLst>
        </pc:spChg>
        <pc:spChg chg="add del">
          <ac:chgData name="Anderson de Matos Guimarães" userId="fd51511546e56099" providerId="Windows Live" clId="Web-{6EFD21A1-8757-AC73-036D-34B718006340}" dt="2025-09-25T16:51:58.014" v="24"/>
          <ac:spMkLst>
            <pc:docMk/>
            <pc:sldMk cId="0" sldId="257"/>
            <ac:spMk id="14" creationId="{BACC6370-2D7E-4714-9D71-7542949D7D5D}"/>
          </ac:spMkLst>
        </pc:spChg>
        <pc:spChg chg="add del">
          <ac:chgData name="Anderson de Matos Guimarães" userId="fd51511546e56099" providerId="Windows Live" clId="Web-{6EFD21A1-8757-AC73-036D-34B718006340}" dt="2025-09-25T16:51:58.014" v="24"/>
          <ac:spMkLst>
            <pc:docMk/>
            <pc:sldMk cId="0" sldId="257"/>
            <ac:spMk id="15" creationId="{3150CB11-0C61-439E-910F-5787759E72A0}"/>
          </ac:spMkLst>
        </pc:spChg>
        <pc:spChg chg="add del">
          <ac:chgData name="Anderson de Matos Guimarães" userId="fd51511546e56099" providerId="Windows Live" clId="Web-{6EFD21A1-8757-AC73-036D-34B718006340}" dt="2025-09-25T16:51:58.014" v="24"/>
          <ac:spMkLst>
            <pc:docMk/>
            <pc:sldMk cId="0" sldId="257"/>
            <ac:spMk id="16" creationId="{256B2C21-A230-48C0-8DF1-C46611373C44}"/>
          </ac:spMkLst>
        </pc:spChg>
        <pc:spChg chg="add del">
          <ac:chgData name="Anderson de Matos Guimarães" userId="fd51511546e56099" providerId="Windows Live" clId="Web-{6EFD21A1-8757-AC73-036D-34B718006340}" dt="2025-09-25T16:51:58.014" v="24"/>
          <ac:spMkLst>
            <pc:docMk/>
            <pc:sldMk cId="0" sldId="257"/>
            <ac:spMk id="17" creationId="{43F8A58B-5155-44CE-A5FF-7647B47D0A7A}"/>
          </ac:spMkLst>
        </pc:spChg>
        <pc:spChg chg="add del">
          <ac:chgData name="Anderson de Matos Guimarães" userId="fd51511546e56099" providerId="Windows Live" clId="Web-{6EFD21A1-8757-AC73-036D-34B718006340}" dt="2025-09-25T16:51:58.014" v="24"/>
          <ac:spMkLst>
            <pc:docMk/>
            <pc:sldMk cId="0" sldId="257"/>
            <ac:spMk id="19" creationId="{443F2ACA-E6D6-4028-82DD-F03C262D5DE6}"/>
          </ac:spMkLst>
        </pc:spChg>
        <pc:spChg chg="add del">
          <ac:chgData name="Anderson de Matos Guimarães" userId="fd51511546e56099" providerId="Windows Live" clId="Web-{6EFD21A1-8757-AC73-036D-34B718006340}" dt="2025-09-25T16:52:23.576" v="26"/>
          <ac:spMkLst>
            <pc:docMk/>
            <pc:sldMk cId="0" sldId="257"/>
            <ac:spMk id="21" creationId="{BACC6370-2D7E-4714-9D71-7542949D7D5D}"/>
          </ac:spMkLst>
        </pc:spChg>
        <pc:spChg chg="add del">
          <ac:chgData name="Anderson de Matos Guimarães" userId="fd51511546e56099" providerId="Windows Live" clId="Web-{6EFD21A1-8757-AC73-036D-34B718006340}" dt="2025-09-25T16:52:23.576" v="26"/>
          <ac:spMkLst>
            <pc:docMk/>
            <pc:sldMk cId="0" sldId="257"/>
            <ac:spMk id="22" creationId="{F68B3F68-107C-434F-AA38-110D5EA91B85}"/>
          </ac:spMkLst>
        </pc:spChg>
        <pc:spChg chg="add del">
          <ac:chgData name="Anderson de Matos Guimarães" userId="fd51511546e56099" providerId="Windows Live" clId="Web-{6EFD21A1-8757-AC73-036D-34B718006340}" dt="2025-09-25T16:52:23.576" v="26"/>
          <ac:spMkLst>
            <pc:docMk/>
            <pc:sldMk cId="0" sldId="257"/>
            <ac:spMk id="23" creationId="{AAD0DBB9-1A4B-4391-81D4-CB19F9AB918A}"/>
          </ac:spMkLst>
        </pc:spChg>
        <pc:spChg chg="add del">
          <ac:chgData name="Anderson de Matos Guimarães" userId="fd51511546e56099" providerId="Windows Live" clId="Web-{6EFD21A1-8757-AC73-036D-34B718006340}" dt="2025-09-25T16:52:23.576" v="26"/>
          <ac:spMkLst>
            <pc:docMk/>
            <pc:sldMk cId="0" sldId="257"/>
            <ac:spMk id="24" creationId="{063BBA22-50EA-4C4D-BE05-F1CE4E63AA56}"/>
          </ac:spMkLst>
        </pc:spChg>
        <pc:spChg chg="add del">
          <ac:chgData name="Anderson de Matos Guimarães" userId="fd51511546e56099" providerId="Windows Live" clId="Web-{6EFD21A1-8757-AC73-036D-34B718006340}" dt="2025-09-25T16:52:28.623" v="28"/>
          <ac:spMkLst>
            <pc:docMk/>
            <pc:sldMk cId="0" sldId="257"/>
            <ac:spMk id="27" creationId="{AE2B703B-46F9-481A-A605-82E2A828C4FA}"/>
          </ac:spMkLst>
        </pc:spChg>
        <pc:spChg chg="add del">
          <ac:chgData name="Anderson de Matos Guimarães" userId="fd51511546e56099" providerId="Windows Live" clId="Web-{6EFD21A1-8757-AC73-036D-34B718006340}" dt="2025-09-25T16:52:28.623" v="28"/>
          <ac:spMkLst>
            <pc:docMk/>
            <pc:sldMk cId="0" sldId="257"/>
            <ac:spMk id="28" creationId="{F13BE4D7-0C3D-4906-B230-A1C5B4665CCF}"/>
          </ac:spMkLst>
        </pc:spChg>
        <pc:spChg chg="add del">
          <ac:chgData name="Anderson de Matos Guimarães" userId="fd51511546e56099" providerId="Windows Live" clId="Web-{6EFD21A1-8757-AC73-036D-34B718006340}" dt="2025-09-25T16:52:29.435" v="30"/>
          <ac:spMkLst>
            <pc:docMk/>
            <pc:sldMk cId="0" sldId="257"/>
            <ac:spMk id="31" creationId="{00000000-0000-0000-0000-000000000000}"/>
          </ac:spMkLst>
        </pc:spChg>
        <pc:spChg chg="add del">
          <ac:chgData name="Anderson de Matos Guimarães" userId="fd51511546e56099" providerId="Windows Live" clId="Web-{6EFD21A1-8757-AC73-036D-34B718006340}" dt="2025-09-25T16:52:33.482" v="32"/>
          <ac:spMkLst>
            <pc:docMk/>
            <pc:sldMk cId="0" sldId="257"/>
            <ac:spMk id="33" creationId="{D335A262-7106-4571-BE09-CFA60A9DB0FF}"/>
          </ac:spMkLst>
        </pc:spChg>
        <pc:spChg chg="add del">
          <ac:chgData name="Anderson de Matos Guimarães" userId="fd51511546e56099" providerId="Windows Live" clId="Web-{6EFD21A1-8757-AC73-036D-34B718006340}" dt="2025-09-25T16:52:33.482" v="32"/>
          <ac:spMkLst>
            <pc:docMk/>
            <pc:sldMk cId="0" sldId="257"/>
            <ac:spMk id="34" creationId="{7A6F043C-2A2A-4ECE-99FC-9670FAF956C5}"/>
          </ac:spMkLst>
        </pc:spChg>
        <pc:spChg chg="add del">
          <ac:chgData name="Anderson de Matos Guimarães" userId="fd51511546e56099" providerId="Windows Live" clId="Web-{6EFD21A1-8757-AC73-036D-34B718006340}" dt="2025-09-25T16:52:33.482" v="32"/>
          <ac:spMkLst>
            <pc:docMk/>
            <pc:sldMk cId="0" sldId="257"/>
            <ac:spMk id="35" creationId="{046FE5A8-8C9A-4D97-A7C4-214929653ACC}"/>
          </ac:spMkLst>
        </pc:spChg>
        <pc:spChg chg="add del">
          <ac:chgData name="Anderson de Matos Guimarães" userId="fd51511546e56099" providerId="Windows Live" clId="Web-{6EFD21A1-8757-AC73-036D-34B718006340}" dt="2025-09-25T16:52:33.482" v="32"/>
          <ac:spMkLst>
            <pc:docMk/>
            <pc:sldMk cId="0" sldId="257"/>
            <ac:spMk id="36" creationId="{B6297F2B-78AD-4022-83A4-78FC55E1136B}"/>
          </ac:spMkLst>
        </pc:spChg>
        <pc:spChg chg="add del">
          <ac:chgData name="Anderson de Matos Guimarães" userId="fd51511546e56099" providerId="Windows Live" clId="Web-{6EFD21A1-8757-AC73-036D-34B718006340}" dt="2025-09-25T16:52:36.295" v="34"/>
          <ac:spMkLst>
            <pc:docMk/>
            <pc:sldMk cId="0" sldId="257"/>
            <ac:spMk id="39" creationId="{BACC6370-2D7E-4714-9D71-7542949D7D5D}"/>
          </ac:spMkLst>
        </pc:spChg>
        <pc:spChg chg="add del">
          <ac:chgData name="Anderson de Matos Guimarães" userId="fd51511546e56099" providerId="Windows Live" clId="Web-{6EFD21A1-8757-AC73-036D-34B718006340}" dt="2025-09-25T16:52:36.295" v="34"/>
          <ac:spMkLst>
            <pc:docMk/>
            <pc:sldMk cId="0" sldId="257"/>
            <ac:spMk id="40" creationId="{F68B3F68-107C-434F-AA38-110D5EA91B85}"/>
          </ac:spMkLst>
        </pc:spChg>
        <pc:spChg chg="add del">
          <ac:chgData name="Anderson de Matos Guimarães" userId="fd51511546e56099" providerId="Windows Live" clId="Web-{6EFD21A1-8757-AC73-036D-34B718006340}" dt="2025-09-25T16:52:36.295" v="34"/>
          <ac:spMkLst>
            <pc:docMk/>
            <pc:sldMk cId="0" sldId="257"/>
            <ac:spMk id="41" creationId="{AAD0DBB9-1A4B-4391-81D4-CB19F9AB918A}"/>
          </ac:spMkLst>
        </pc:spChg>
        <pc:spChg chg="add del">
          <ac:chgData name="Anderson de Matos Guimarães" userId="fd51511546e56099" providerId="Windows Live" clId="Web-{6EFD21A1-8757-AC73-036D-34B718006340}" dt="2025-09-25T16:52:36.295" v="34"/>
          <ac:spMkLst>
            <pc:docMk/>
            <pc:sldMk cId="0" sldId="257"/>
            <ac:spMk id="42" creationId="{063BBA22-50EA-4C4D-BE05-F1CE4E63AA56}"/>
          </ac:spMkLst>
        </pc:spChg>
        <pc:spChg chg="add del">
          <ac:chgData name="Anderson de Matos Guimarães" userId="fd51511546e56099" providerId="Windows Live" clId="Web-{6EFD21A1-8757-AC73-036D-34B718006340}" dt="2025-09-25T16:52:50.326" v="36"/>
          <ac:spMkLst>
            <pc:docMk/>
            <pc:sldMk cId="0" sldId="257"/>
            <ac:spMk id="45" creationId="{C0763A76-9F1C-4FC5-82B7-DD475DA461B2}"/>
          </ac:spMkLst>
        </pc:spChg>
        <pc:spChg chg="add del">
          <ac:chgData name="Anderson de Matos Guimarães" userId="fd51511546e56099" providerId="Windows Live" clId="Web-{6EFD21A1-8757-AC73-036D-34B718006340}" dt="2025-09-25T16:52:50.326" v="36"/>
          <ac:spMkLst>
            <pc:docMk/>
            <pc:sldMk cId="0" sldId="257"/>
            <ac:spMk id="46" creationId="{E81BF4F6-F2CF-4984-9D14-D6966D92F99F}"/>
          </ac:spMkLst>
        </pc:spChg>
        <pc:spChg chg="add del">
          <ac:chgData name="Anderson de Matos Guimarães" userId="fd51511546e56099" providerId="Windows Live" clId="Web-{6EFD21A1-8757-AC73-036D-34B718006340}" dt="2025-09-25T16:52:50.326" v="36"/>
          <ac:spMkLst>
            <pc:docMk/>
            <pc:sldMk cId="0" sldId="257"/>
            <ac:spMk id="47" creationId="{00000000-0000-0000-0000-000000000000}"/>
          </ac:spMkLst>
        </pc:spChg>
        <pc:graphicFrameChg chg="add del">
          <ac:chgData name="Anderson de Matos Guimarães" userId="fd51511546e56099" providerId="Windows Live" clId="Web-{6EFD21A1-8757-AC73-036D-34B718006340}" dt="2025-09-25T16:51:58.014" v="24"/>
          <ac:graphicFrameMkLst>
            <pc:docMk/>
            <pc:sldMk cId="0" sldId="257"/>
            <ac:graphicFrameMk id="18" creationId="{D9D5AECA-6A34-D703-5919-1862C5EA4313}"/>
          </ac:graphicFrameMkLst>
        </pc:graphicFrameChg>
        <pc:graphicFrameChg chg="add del">
          <ac:chgData name="Anderson de Matos Guimarães" userId="fd51511546e56099" providerId="Windows Live" clId="Web-{6EFD21A1-8757-AC73-036D-34B718006340}" dt="2025-09-25T16:52:23.576" v="26"/>
          <ac:graphicFrameMkLst>
            <pc:docMk/>
            <pc:sldMk cId="0" sldId="257"/>
            <ac:graphicFrameMk id="25" creationId="{6AC2B764-236C-A434-278E-7CAC840782EE}"/>
          </ac:graphicFrameMkLst>
        </pc:graphicFrameChg>
        <pc:graphicFrameChg chg="add del">
          <ac:chgData name="Anderson de Matos Guimarães" userId="fd51511546e56099" providerId="Windows Live" clId="Web-{6EFD21A1-8757-AC73-036D-34B718006340}" dt="2025-09-25T16:52:28.623" v="28"/>
          <ac:graphicFrameMkLst>
            <pc:docMk/>
            <pc:sldMk cId="0" sldId="257"/>
            <ac:graphicFrameMk id="29" creationId="{7276D277-C766-6730-3FAD-D6633FB67940}"/>
          </ac:graphicFrameMkLst>
        </pc:graphicFrameChg>
        <pc:graphicFrameChg chg="add del">
          <ac:chgData name="Anderson de Matos Guimarães" userId="fd51511546e56099" providerId="Windows Live" clId="Web-{6EFD21A1-8757-AC73-036D-34B718006340}" dt="2025-09-25T16:52:33.482" v="32"/>
          <ac:graphicFrameMkLst>
            <pc:docMk/>
            <pc:sldMk cId="0" sldId="257"/>
            <ac:graphicFrameMk id="37" creationId="{1F272CCF-E823-8765-0E93-774659398021}"/>
          </ac:graphicFrameMkLst>
        </pc:graphicFrameChg>
        <pc:graphicFrameChg chg="add del">
          <ac:chgData name="Anderson de Matos Guimarães" userId="fd51511546e56099" providerId="Windows Live" clId="Web-{6EFD21A1-8757-AC73-036D-34B718006340}" dt="2025-09-25T16:52:36.295" v="34"/>
          <ac:graphicFrameMkLst>
            <pc:docMk/>
            <pc:sldMk cId="0" sldId="257"/>
            <ac:graphicFrameMk id="43" creationId="{6AC2B764-236C-A434-278E-7CAC840782EE}"/>
          </ac:graphicFrameMkLst>
        </pc:graphicFrameChg>
        <pc:graphicFrameChg chg="add modGraphic">
          <ac:chgData name="Anderson de Matos Guimarães" userId="fd51511546e56099" providerId="Windows Live" clId="Web-{6EFD21A1-8757-AC73-036D-34B718006340}" dt="2025-09-25T16:53:13.716" v="41" actId="20577"/>
          <ac:graphicFrameMkLst>
            <pc:docMk/>
            <pc:sldMk cId="0" sldId="257"/>
            <ac:graphicFrameMk id="50" creationId="{F0FD538C-08CA-B34D-FD0E-A22154608DDB}"/>
          </ac:graphicFrameMkLst>
        </pc:graphicFrameChg>
        <pc:picChg chg="add del">
          <ac:chgData name="Anderson de Matos Guimarães" userId="fd51511546e56099" providerId="Windows Live" clId="Web-{6EFD21A1-8757-AC73-036D-34B718006340}" dt="2025-09-25T16:51:52.451" v="22"/>
          <ac:picMkLst>
            <pc:docMk/>
            <pc:sldMk cId="0" sldId="257"/>
            <ac:picMk id="5" creationId="{F296D52C-6EDF-AFBE-A98F-1678A7183455}"/>
          </ac:picMkLst>
        </pc:picChg>
        <pc:picChg chg="add del">
          <ac:chgData name="Anderson de Matos Guimarães" userId="fd51511546e56099" providerId="Windows Live" clId="Web-{6EFD21A1-8757-AC73-036D-34B718006340}" dt="2025-09-25T16:52:33.482" v="32"/>
          <ac:picMkLst>
            <pc:docMk/>
            <pc:sldMk cId="0" sldId="257"/>
            <ac:picMk id="6" creationId="{61260116-D974-35BA-DA3F-0613B97BBE1A}"/>
          </ac:picMkLst>
        </pc:picChg>
        <pc:picChg chg="add del">
          <ac:chgData name="Anderson de Matos Guimarães" userId="fd51511546e56099" providerId="Windows Live" clId="Web-{6EFD21A1-8757-AC73-036D-34B718006340}" dt="2025-09-25T16:52:29.435" v="30"/>
          <ac:picMkLst>
            <pc:docMk/>
            <pc:sldMk cId="0" sldId="257"/>
            <ac:picMk id="7" creationId="{79ECB7C3-8F07-FC8C-874A-02C7A7AEEB4B}"/>
          </ac:picMkLst>
        </pc:picChg>
        <pc:picChg chg="add del">
          <ac:chgData name="Anderson de Matos Guimarães" userId="fd51511546e56099" providerId="Windows Live" clId="Web-{6EFD21A1-8757-AC73-036D-34B718006340}" dt="2025-09-25T16:52:50.326" v="36"/>
          <ac:picMkLst>
            <pc:docMk/>
            <pc:sldMk cId="0" sldId="257"/>
            <ac:picMk id="48" creationId="{F296D52C-6EDF-AFBE-A98F-1678A7183455}"/>
          </ac:picMkLst>
        </pc:picChg>
      </pc:sldChg>
      <pc:sldChg chg="addSp delSp modSp mod setBg">
        <pc:chgData name="Anderson de Matos Guimarães" userId="fd51511546e56099" providerId="Windows Live" clId="Web-{6EFD21A1-8757-AC73-036D-34B718006340}" dt="2025-09-25T17:11:12.521" v="148"/>
        <pc:sldMkLst>
          <pc:docMk/>
          <pc:sldMk cId="0" sldId="258"/>
        </pc:sldMkLst>
        <pc:spChg chg="mod">
          <ac:chgData name="Anderson de Matos Guimarães" userId="fd51511546e56099" providerId="Windows Live" clId="Web-{6EFD21A1-8757-AC73-036D-34B718006340}" dt="2025-09-25T17:11:12.521" v="148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Anderson de Matos Guimarães" userId="fd51511546e56099" providerId="Windows Live" clId="Web-{6EFD21A1-8757-AC73-036D-34B718006340}" dt="2025-09-25T17:11:12.521" v="148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Anderson de Matos Guimarães" userId="fd51511546e56099" providerId="Windows Live" clId="Web-{6EFD21A1-8757-AC73-036D-34B718006340}" dt="2025-09-25T17:07:17.429" v="143"/>
          <ac:spMkLst>
            <pc:docMk/>
            <pc:sldMk cId="0" sldId="258"/>
            <ac:spMk id="9" creationId="{76906711-0AFB-47DD-A4B6-4E94B38B8C91}"/>
          </ac:spMkLst>
        </pc:spChg>
        <pc:spChg chg="add del">
          <ac:chgData name="Anderson de Matos Guimarães" userId="fd51511546e56099" providerId="Windows Live" clId="Web-{6EFD21A1-8757-AC73-036D-34B718006340}" dt="2025-09-25T17:07:17.429" v="143"/>
          <ac:spMkLst>
            <pc:docMk/>
            <pc:sldMk cId="0" sldId="258"/>
            <ac:spMk id="11" creationId="{AA91F649-894C-41F6-A21D-3D1AC558E934}"/>
          </ac:spMkLst>
        </pc:spChg>
        <pc:spChg chg="add del">
          <ac:chgData name="Anderson de Matos Guimarães" userId="fd51511546e56099" providerId="Windows Live" clId="Web-{6EFD21A1-8757-AC73-036D-34B718006340}" dt="2025-09-25T17:07:17.429" v="143"/>
          <ac:spMkLst>
            <pc:docMk/>
            <pc:sldMk cId="0" sldId="258"/>
            <ac:spMk id="13" creationId="{56037404-66BD-46B5-9323-1B531319671A}"/>
          </ac:spMkLst>
        </pc:spChg>
        <pc:spChg chg="add del">
          <ac:chgData name="Anderson de Matos Guimarães" userId="fd51511546e56099" providerId="Windows Live" clId="Web-{6EFD21A1-8757-AC73-036D-34B718006340}" dt="2025-09-25T17:07:25.569" v="145"/>
          <ac:spMkLst>
            <pc:docMk/>
            <pc:sldMk cId="0" sldId="258"/>
            <ac:spMk id="15" creationId="{19D32F93-50AC-4C46-A5DB-291C60DDB7BD}"/>
          </ac:spMkLst>
        </pc:spChg>
        <pc:spChg chg="add del">
          <ac:chgData name="Anderson de Matos Guimarães" userId="fd51511546e56099" providerId="Windows Live" clId="Web-{6EFD21A1-8757-AC73-036D-34B718006340}" dt="2025-09-25T17:07:25.569" v="145"/>
          <ac:spMkLst>
            <pc:docMk/>
            <pc:sldMk cId="0" sldId="258"/>
            <ac:spMk id="16" creationId="{827DC2C4-B485-428A-BF4A-472D2967F47F}"/>
          </ac:spMkLst>
        </pc:spChg>
        <pc:spChg chg="add del">
          <ac:chgData name="Anderson de Matos Guimarães" userId="fd51511546e56099" providerId="Windows Live" clId="Web-{6EFD21A1-8757-AC73-036D-34B718006340}" dt="2025-09-25T17:07:25.569" v="145"/>
          <ac:spMkLst>
            <pc:docMk/>
            <pc:sldMk cId="0" sldId="258"/>
            <ac:spMk id="17" creationId="{EE04B5EB-F158-4507-90DD-BD23620C7CC9}"/>
          </ac:spMkLst>
        </pc:spChg>
        <pc:spChg chg="add del">
          <ac:chgData name="Anderson de Matos Guimarães" userId="fd51511546e56099" providerId="Windows Live" clId="Web-{6EFD21A1-8757-AC73-036D-34B718006340}" dt="2025-09-25T17:11:12.490" v="147"/>
          <ac:spMkLst>
            <pc:docMk/>
            <pc:sldMk cId="0" sldId="258"/>
            <ac:spMk id="20" creationId="{D7A453D2-15D8-4403-815F-291FA16340D9}"/>
          </ac:spMkLst>
        </pc:spChg>
        <pc:spChg chg="add del">
          <ac:chgData name="Anderson de Matos Guimarães" userId="fd51511546e56099" providerId="Windows Live" clId="Web-{6EFD21A1-8757-AC73-036D-34B718006340}" dt="2025-09-25T17:11:12.490" v="147"/>
          <ac:spMkLst>
            <pc:docMk/>
            <pc:sldMk cId="0" sldId="258"/>
            <ac:spMk id="21" creationId="{B8114C98-A349-4111-A123-E8EAB86ABE30}"/>
          </ac:spMkLst>
        </pc:spChg>
        <pc:spChg chg="add del">
          <ac:chgData name="Anderson de Matos Guimarães" userId="fd51511546e56099" providerId="Windows Live" clId="Web-{6EFD21A1-8757-AC73-036D-34B718006340}" dt="2025-09-25T17:11:12.490" v="147"/>
          <ac:spMkLst>
            <pc:docMk/>
            <pc:sldMk cId="0" sldId="258"/>
            <ac:spMk id="22" creationId="{8161EA6B-09CA-445B-AB0D-8DF76FA92DEF}"/>
          </ac:spMkLst>
        </pc:spChg>
        <pc:spChg chg="add del">
          <ac:chgData name="Anderson de Matos Guimarães" userId="fd51511546e56099" providerId="Windows Live" clId="Web-{6EFD21A1-8757-AC73-036D-34B718006340}" dt="2025-09-25T17:11:12.490" v="147"/>
          <ac:spMkLst>
            <pc:docMk/>
            <pc:sldMk cId="0" sldId="258"/>
            <ac:spMk id="29" creationId="{E2D3D3F2-ABBB-4453-B1C5-1BEBF7E4DD56}"/>
          </ac:spMkLst>
        </pc:spChg>
        <pc:spChg chg="add del">
          <ac:chgData name="Anderson de Matos Guimarães" userId="fd51511546e56099" providerId="Windows Live" clId="Web-{6EFD21A1-8757-AC73-036D-34B718006340}" dt="2025-09-25T17:11:12.490" v="147"/>
          <ac:spMkLst>
            <pc:docMk/>
            <pc:sldMk cId="0" sldId="258"/>
            <ac:spMk id="43" creationId="{773AEA78-C03B-40B7-9D11-DC022119D577}"/>
          </ac:spMkLst>
        </pc:spChg>
        <pc:spChg chg="add">
          <ac:chgData name="Anderson de Matos Guimarães" userId="fd51511546e56099" providerId="Windows Live" clId="Web-{6EFD21A1-8757-AC73-036D-34B718006340}" dt="2025-09-25T17:11:12.521" v="148"/>
          <ac:spMkLst>
            <pc:docMk/>
            <pc:sldMk cId="0" sldId="258"/>
            <ac:spMk id="45" creationId="{C38CD1F2-2CDE-4B42-BB23-EC7686F92569}"/>
          </ac:spMkLst>
        </pc:spChg>
        <pc:spChg chg="add">
          <ac:chgData name="Anderson de Matos Guimarães" userId="fd51511546e56099" providerId="Windows Live" clId="Web-{6EFD21A1-8757-AC73-036D-34B718006340}" dt="2025-09-25T17:11:12.521" v="148"/>
          <ac:spMkLst>
            <pc:docMk/>
            <pc:sldMk cId="0" sldId="258"/>
            <ac:spMk id="46" creationId="{E9827173-10F7-4BE6-8CC8-39A46D781209}"/>
          </ac:spMkLst>
        </pc:spChg>
        <pc:spChg chg="add">
          <ac:chgData name="Anderson de Matos Guimarães" userId="fd51511546e56099" providerId="Windows Live" clId="Web-{6EFD21A1-8757-AC73-036D-34B718006340}" dt="2025-09-25T17:11:12.521" v="148"/>
          <ac:spMkLst>
            <pc:docMk/>
            <pc:sldMk cId="0" sldId="258"/>
            <ac:spMk id="54" creationId="{21301226-F3C6-4744-94AE-2460B381D86F}"/>
          </ac:spMkLst>
        </pc:spChg>
        <pc:spChg chg="add">
          <ac:chgData name="Anderson de Matos Guimarães" userId="fd51511546e56099" providerId="Windows Live" clId="Web-{6EFD21A1-8757-AC73-036D-34B718006340}" dt="2025-09-25T17:11:12.521" v="148"/>
          <ac:spMkLst>
            <pc:docMk/>
            <pc:sldMk cId="0" sldId="258"/>
            <ac:spMk id="55" creationId="{4EC57637-D435-4155-993A-0E3A8BBBA560}"/>
          </ac:spMkLst>
        </pc:spChg>
        <pc:grpChg chg="add">
          <ac:chgData name="Anderson de Matos Guimarães" userId="fd51511546e56099" providerId="Windows Live" clId="Web-{6EFD21A1-8757-AC73-036D-34B718006340}" dt="2025-09-25T17:11:12.521" v="148"/>
          <ac:grpSpMkLst>
            <pc:docMk/>
            <pc:sldMk cId="0" sldId="258"/>
            <ac:grpSpMk id="25" creationId="{0B81AE96-B9C7-4679-BC62-F2C79F2E8F37}"/>
          </ac:grpSpMkLst>
        </pc:grpChg>
        <pc:grpChg chg="add del">
          <ac:chgData name="Anderson de Matos Guimarães" userId="fd51511546e56099" providerId="Windows Live" clId="Web-{6EFD21A1-8757-AC73-036D-34B718006340}" dt="2025-09-25T17:11:12.490" v="147"/>
          <ac:grpSpMkLst>
            <pc:docMk/>
            <pc:sldMk cId="0" sldId="258"/>
            <ac:grpSpMk id="28" creationId="{913B067F-3154-4968-A886-DF93A787EC44}"/>
          </ac:grpSpMkLst>
        </pc:grpChg>
        <pc:grpChg chg="add del">
          <ac:chgData name="Anderson de Matos Guimarães" userId="fd51511546e56099" providerId="Windows Live" clId="Web-{6EFD21A1-8757-AC73-036D-34B718006340}" dt="2025-09-25T17:11:12.490" v="147"/>
          <ac:grpSpMkLst>
            <pc:docMk/>
            <pc:sldMk cId="0" sldId="258"/>
            <ac:grpSpMk id="37" creationId="{1F4E1649-4D1F-4A91-AF97-A254BFDD524D}"/>
          </ac:grpSpMkLst>
        </pc:grpChg>
        <pc:grpChg chg="add">
          <ac:chgData name="Anderson de Matos Guimarães" userId="fd51511546e56099" providerId="Windows Live" clId="Web-{6EFD21A1-8757-AC73-036D-34B718006340}" dt="2025-09-25T17:11:12.521" v="148"/>
          <ac:grpSpMkLst>
            <pc:docMk/>
            <pc:sldMk cId="0" sldId="258"/>
            <ac:grpSpMk id="47" creationId="{60FB2829-9E66-4DBD-BC15-FC5D73246DDB}"/>
          </ac:grpSpMkLst>
        </pc:grpChg>
        <pc:grpChg chg="add">
          <ac:chgData name="Anderson de Matos Guimarães" userId="fd51511546e56099" providerId="Windows Live" clId="Web-{6EFD21A1-8757-AC73-036D-34B718006340}" dt="2025-09-25T17:11:12.521" v="148"/>
          <ac:grpSpMkLst>
            <pc:docMk/>
            <pc:sldMk cId="0" sldId="258"/>
            <ac:grpSpMk id="58" creationId="{DBFD3A89-3666-47FE-913F-6C75228F5D3F}"/>
          </ac:grpSpMkLst>
        </pc:grpChg>
        <pc:picChg chg="add mod ord">
          <ac:chgData name="Anderson de Matos Guimarães" userId="fd51511546e56099" providerId="Windows Live" clId="Web-{6EFD21A1-8757-AC73-036D-34B718006340}" dt="2025-09-25T17:11:12.521" v="148"/>
          <ac:picMkLst>
            <pc:docMk/>
            <pc:sldMk cId="0" sldId="258"/>
            <ac:picMk id="4" creationId="{EFF2E9E3-938C-30D6-CD1F-20F7AADBE213}"/>
          </ac:picMkLst>
        </pc:picChg>
      </pc:sldChg>
      <pc:sldChg chg="addSp delSp modSp mod setBg">
        <pc:chgData name="Anderson de Matos Guimarães" userId="fd51511546e56099" providerId="Windows Live" clId="Web-{6EFD21A1-8757-AC73-036D-34B718006340}" dt="2025-09-25T16:57:12.028" v="66"/>
        <pc:sldMkLst>
          <pc:docMk/>
          <pc:sldMk cId="0" sldId="259"/>
        </pc:sldMkLst>
        <pc:spChg chg="mod">
          <ac:chgData name="Anderson de Matos Guimarães" userId="fd51511546e56099" providerId="Windows Live" clId="Web-{6EFD21A1-8757-AC73-036D-34B718006340}" dt="2025-09-25T16:56:55.622" v="59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Anderson de Matos Guimarães" userId="fd51511546e56099" providerId="Windows Live" clId="Web-{6EFD21A1-8757-AC73-036D-34B718006340}" dt="2025-09-25T16:57:12.028" v="6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Anderson de Matos Guimarães" userId="fd51511546e56099" providerId="Windows Live" clId="Web-{6EFD21A1-8757-AC73-036D-34B718006340}" dt="2025-09-25T16:56:55.622" v="59"/>
          <ac:spMkLst>
            <pc:docMk/>
            <pc:sldMk cId="0" sldId="259"/>
            <ac:spMk id="9" creationId="{BACC6370-2D7E-4714-9D71-7542949D7D5D}"/>
          </ac:spMkLst>
        </pc:spChg>
        <pc:spChg chg="add del">
          <ac:chgData name="Anderson de Matos Guimarães" userId="fd51511546e56099" providerId="Windows Live" clId="Web-{6EFD21A1-8757-AC73-036D-34B718006340}" dt="2025-09-25T16:56:55.622" v="59"/>
          <ac:spMkLst>
            <pc:docMk/>
            <pc:sldMk cId="0" sldId="259"/>
            <ac:spMk id="11" creationId="{F68B3F68-107C-434F-AA38-110D5EA91B85}"/>
          </ac:spMkLst>
        </pc:spChg>
        <pc:spChg chg="add del">
          <ac:chgData name="Anderson de Matos Guimarães" userId="fd51511546e56099" providerId="Windows Live" clId="Web-{6EFD21A1-8757-AC73-036D-34B718006340}" dt="2025-09-25T16:56:55.622" v="59"/>
          <ac:spMkLst>
            <pc:docMk/>
            <pc:sldMk cId="0" sldId="259"/>
            <ac:spMk id="13" creationId="{AAD0DBB9-1A4B-4391-81D4-CB19F9AB918A}"/>
          </ac:spMkLst>
        </pc:spChg>
        <pc:spChg chg="add del">
          <ac:chgData name="Anderson de Matos Guimarães" userId="fd51511546e56099" providerId="Windows Live" clId="Web-{6EFD21A1-8757-AC73-036D-34B718006340}" dt="2025-09-25T16:56:55.622" v="59"/>
          <ac:spMkLst>
            <pc:docMk/>
            <pc:sldMk cId="0" sldId="259"/>
            <ac:spMk id="15" creationId="{063BBA22-50EA-4C4D-BE05-F1CE4E63AA56}"/>
          </ac:spMkLst>
        </pc:spChg>
        <pc:graphicFrameChg chg="add del">
          <ac:chgData name="Anderson de Matos Guimarães" userId="fd51511546e56099" providerId="Windows Live" clId="Web-{6EFD21A1-8757-AC73-036D-34B718006340}" dt="2025-09-25T16:56:55.622" v="59"/>
          <ac:graphicFrameMkLst>
            <pc:docMk/>
            <pc:sldMk cId="0" sldId="259"/>
            <ac:graphicFrameMk id="5" creationId="{60AAFB61-99F5-66AA-E3F1-D8305D1F350E}"/>
          </ac:graphicFrameMkLst>
        </pc:graphicFrameChg>
        <pc:graphicFrameChg chg="add del">
          <ac:chgData name="Anderson de Matos Guimarães" userId="fd51511546e56099" providerId="Windows Live" clId="Web-{6EFD21A1-8757-AC73-036D-34B718006340}" dt="2025-09-25T16:57:04.200" v="61"/>
          <ac:graphicFrameMkLst>
            <pc:docMk/>
            <pc:sldMk cId="0" sldId="259"/>
            <ac:graphicFrameMk id="17" creationId="{BCCB5085-84E4-193C-3218-3C3F8DE0833E}"/>
          </ac:graphicFrameMkLst>
        </pc:graphicFrameChg>
        <pc:graphicFrameChg chg="add del">
          <ac:chgData name="Anderson de Matos Guimarães" userId="fd51511546e56099" providerId="Windows Live" clId="Web-{6EFD21A1-8757-AC73-036D-34B718006340}" dt="2025-09-25T16:57:09.263" v="63"/>
          <ac:graphicFrameMkLst>
            <pc:docMk/>
            <pc:sldMk cId="0" sldId="259"/>
            <ac:graphicFrameMk id="19" creationId="{FE768AA4-936B-20BF-ABD8-A364E15A184C}"/>
          </ac:graphicFrameMkLst>
        </pc:graphicFrameChg>
        <pc:graphicFrameChg chg="add del">
          <ac:chgData name="Anderson de Matos Guimarães" userId="fd51511546e56099" providerId="Windows Live" clId="Web-{6EFD21A1-8757-AC73-036D-34B718006340}" dt="2025-09-25T16:57:12.013" v="65"/>
          <ac:graphicFrameMkLst>
            <pc:docMk/>
            <pc:sldMk cId="0" sldId="259"/>
            <ac:graphicFrameMk id="21" creationId="{BCCB5085-84E4-193C-3218-3C3F8DE0833E}"/>
          </ac:graphicFrameMkLst>
        </pc:graphicFrameChg>
        <pc:graphicFrameChg chg="add">
          <ac:chgData name="Anderson de Matos Guimarães" userId="fd51511546e56099" providerId="Windows Live" clId="Web-{6EFD21A1-8757-AC73-036D-34B718006340}" dt="2025-09-25T16:57:12.028" v="66"/>
          <ac:graphicFrameMkLst>
            <pc:docMk/>
            <pc:sldMk cId="0" sldId="259"/>
            <ac:graphicFrameMk id="23" creationId="{FE768AA4-936B-20BF-ABD8-A364E15A184C}"/>
          </ac:graphicFrameMkLst>
        </pc:graphicFrameChg>
      </pc:sldChg>
      <pc:sldChg chg="addSp delSp modSp mod setBg">
        <pc:chgData name="Anderson de Matos Guimarães" userId="fd51511546e56099" providerId="Windows Live" clId="Web-{6EFD21A1-8757-AC73-036D-34B718006340}" dt="2025-09-25T16:58:14.325" v="85"/>
        <pc:sldMkLst>
          <pc:docMk/>
          <pc:sldMk cId="0" sldId="260"/>
        </pc:sldMkLst>
        <pc:spChg chg="mod">
          <ac:chgData name="Anderson de Matos Guimarães" userId="fd51511546e56099" providerId="Windows Live" clId="Web-{6EFD21A1-8757-AC73-036D-34B718006340}" dt="2025-09-25T16:58:14.294" v="84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Anderson de Matos Guimarães" userId="fd51511546e56099" providerId="Windows Live" clId="Web-{6EFD21A1-8757-AC73-036D-34B718006340}" dt="2025-09-25T16:58:14.325" v="85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Anderson de Matos Guimarães" userId="fd51511546e56099" providerId="Windows Live" clId="Web-{6EFD21A1-8757-AC73-036D-34B718006340}" dt="2025-09-25T16:58:14.294" v="84"/>
          <ac:spMkLst>
            <pc:docMk/>
            <pc:sldMk cId="0" sldId="260"/>
            <ac:spMk id="9" creationId="{AE2B703B-46F9-481A-A605-82E2A828C4FA}"/>
          </ac:spMkLst>
        </pc:spChg>
        <pc:spChg chg="add del">
          <ac:chgData name="Anderson de Matos Guimarães" userId="fd51511546e56099" providerId="Windows Live" clId="Web-{6EFD21A1-8757-AC73-036D-34B718006340}" dt="2025-09-25T16:58:14.294" v="84"/>
          <ac:spMkLst>
            <pc:docMk/>
            <pc:sldMk cId="0" sldId="260"/>
            <ac:spMk id="11" creationId="{F13BE4D7-0C3D-4906-B230-A1C5B4665CCF}"/>
          </ac:spMkLst>
        </pc:spChg>
        <pc:graphicFrameChg chg="add del">
          <ac:chgData name="Anderson de Matos Guimarães" userId="fd51511546e56099" providerId="Windows Live" clId="Web-{6EFD21A1-8757-AC73-036D-34B718006340}" dt="2025-09-25T16:58:14.294" v="84"/>
          <ac:graphicFrameMkLst>
            <pc:docMk/>
            <pc:sldMk cId="0" sldId="260"/>
            <ac:graphicFrameMk id="5" creationId="{C4ABAA39-C1A8-F882-1180-5E4DD7EAA523}"/>
          </ac:graphicFrameMkLst>
        </pc:graphicFrameChg>
        <pc:graphicFrameChg chg="add">
          <ac:chgData name="Anderson de Matos Guimarães" userId="fd51511546e56099" providerId="Windows Live" clId="Web-{6EFD21A1-8757-AC73-036D-34B718006340}" dt="2025-09-25T16:58:14.325" v="85"/>
          <ac:graphicFrameMkLst>
            <pc:docMk/>
            <pc:sldMk cId="0" sldId="260"/>
            <ac:graphicFrameMk id="13" creationId="{313883C6-7B55-8FEB-2964-D1E0E195C9DE}"/>
          </ac:graphicFrameMkLst>
        </pc:graphicFrameChg>
      </pc:sldChg>
      <pc:sldChg chg="addSp delSp modSp mod setBg">
        <pc:chgData name="Anderson de Matos Guimarães" userId="fd51511546e56099" providerId="Windows Live" clId="Web-{6EFD21A1-8757-AC73-036D-34B718006340}" dt="2025-09-25T16:59:08.652" v="98"/>
        <pc:sldMkLst>
          <pc:docMk/>
          <pc:sldMk cId="0" sldId="261"/>
        </pc:sldMkLst>
        <pc:spChg chg="mod">
          <ac:chgData name="Anderson de Matos Guimarães" userId="fd51511546e56099" providerId="Windows Live" clId="Web-{6EFD21A1-8757-AC73-036D-34B718006340}" dt="2025-09-25T16:59:08.636" v="97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Anderson de Matos Guimarães" userId="fd51511546e56099" providerId="Windows Live" clId="Web-{6EFD21A1-8757-AC73-036D-34B718006340}" dt="2025-09-25T16:59:08.652" v="98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Anderson de Matos Guimarães" userId="fd51511546e56099" providerId="Windows Live" clId="Web-{6EFD21A1-8757-AC73-036D-34B718006340}" dt="2025-09-25T16:59:08.636" v="97"/>
          <ac:spMkLst>
            <pc:docMk/>
            <pc:sldMk cId="0" sldId="261"/>
            <ac:spMk id="10" creationId="{D93394DA-E684-47C2-9020-13225823F40A}"/>
          </ac:spMkLst>
        </pc:spChg>
        <pc:graphicFrameChg chg="add del">
          <ac:chgData name="Anderson de Matos Guimarães" userId="fd51511546e56099" providerId="Windows Live" clId="Web-{6EFD21A1-8757-AC73-036D-34B718006340}" dt="2025-09-25T16:59:08.636" v="97"/>
          <ac:graphicFrameMkLst>
            <pc:docMk/>
            <pc:sldMk cId="0" sldId="261"/>
            <ac:graphicFrameMk id="5" creationId="{28702D77-9938-0255-32DF-5A96E15E4042}"/>
          </ac:graphicFrameMkLst>
        </pc:graphicFrameChg>
        <pc:graphicFrameChg chg="add">
          <ac:chgData name="Anderson de Matos Guimarães" userId="fd51511546e56099" providerId="Windows Live" clId="Web-{6EFD21A1-8757-AC73-036D-34B718006340}" dt="2025-09-25T16:59:08.652" v="98"/>
          <ac:graphicFrameMkLst>
            <pc:docMk/>
            <pc:sldMk cId="0" sldId="261"/>
            <ac:graphicFrameMk id="12" creationId="{69AC9D29-E903-BE92-26E4-A52502544E0D}"/>
          </ac:graphicFrameMkLst>
        </pc:graphicFrameChg>
        <pc:picChg chg="add del">
          <ac:chgData name="Anderson de Matos Guimarães" userId="fd51511546e56099" providerId="Windows Live" clId="Web-{6EFD21A1-8757-AC73-036D-34B718006340}" dt="2025-09-25T16:59:08.636" v="97"/>
          <ac:picMkLst>
            <pc:docMk/>
            <pc:sldMk cId="0" sldId="261"/>
            <ac:picMk id="6" creationId="{9EE47573-8DE2-A279-355C-516F47F52B56}"/>
          </ac:picMkLst>
        </pc:picChg>
      </pc:sldChg>
      <pc:sldChg chg="addSp delSp modSp mod setBg">
        <pc:chgData name="Anderson de Matos Guimarães" userId="fd51511546e56099" providerId="Windows Live" clId="Web-{6EFD21A1-8757-AC73-036D-34B718006340}" dt="2025-09-25T16:59:24.246" v="99"/>
        <pc:sldMkLst>
          <pc:docMk/>
          <pc:sldMk cId="0" sldId="262"/>
        </pc:sldMkLst>
        <pc:spChg chg="mod">
          <ac:chgData name="Anderson de Matos Guimarães" userId="fd51511546e56099" providerId="Windows Live" clId="Web-{6EFD21A1-8757-AC73-036D-34B718006340}" dt="2025-09-25T16:59:24.246" v="99"/>
          <ac:spMkLst>
            <pc:docMk/>
            <pc:sldMk cId="0" sldId="262"/>
            <ac:spMk id="2" creationId="{00000000-0000-0000-0000-000000000000}"/>
          </ac:spMkLst>
        </pc:spChg>
        <pc:spChg chg="del">
          <ac:chgData name="Anderson de Matos Guimarães" userId="fd51511546e56099" providerId="Windows Live" clId="Web-{6EFD21A1-8757-AC73-036D-34B718006340}" dt="2025-09-25T16:59:24.246" v="99"/>
          <ac:spMkLst>
            <pc:docMk/>
            <pc:sldMk cId="0" sldId="262"/>
            <ac:spMk id="3" creationId="{00000000-0000-0000-0000-000000000000}"/>
          </ac:spMkLst>
        </pc:spChg>
        <pc:spChg chg="add">
          <ac:chgData name="Anderson de Matos Guimarães" userId="fd51511546e56099" providerId="Windows Live" clId="Web-{6EFD21A1-8757-AC73-036D-34B718006340}" dt="2025-09-25T16:59:24.246" v="99"/>
          <ac:spMkLst>
            <pc:docMk/>
            <pc:sldMk cId="0" sldId="262"/>
            <ac:spMk id="10" creationId="{E51BA4DF-2BD4-4EC2-B1DB-B27C8AC71864}"/>
          </ac:spMkLst>
        </pc:spChg>
        <pc:graphicFrameChg chg="add">
          <ac:chgData name="Anderson de Matos Guimarães" userId="fd51511546e56099" providerId="Windows Live" clId="Web-{6EFD21A1-8757-AC73-036D-34B718006340}" dt="2025-09-25T16:59:24.246" v="99"/>
          <ac:graphicFrameMkLst>
            <pc:docMk/>
            <pc:sldMk cId="0" sldId="262"/>
            <ac:graphicFrameMk id="5" creationId="{C84529D3-B526-9B3E-BE55-5B2A33D50504}"/>
          </ac:graphicFrameMkLst>
        </pc:graphicFrameChg>
        <pc:picChg chg="add">
          <ac:chgData name="Anderson de Matos Guimarães" userId="fd51511546e56099" providerId="Windows Live" clId="Web-{6EFD21A1-8757-AC73-036D-34B718006340}" dt="2025-09-25T16:59:24.246" v="99"/>
          <ac:picMkLst>
            <pc:docMk/>
            <pc:sldMk cId="0" sldId="262"/>
            <ac:picMk id="6" creationId="{D94D1CFD-BBA5-4B7F-4196-95355BC3C397}"/>
          </ac:picMkLst>
        </pc:picChg>
      </pc:sldChg>
      <pc:sldChg chg="addSp delSp modSp mod setBg">
        <pc:chgData name="Anderson de Matos Guimarães" userId="fd51511546e56099" providerId="Windows Live" clId="Web-{6EFD21A1-8757-AC73-036D-34B718006340}" dt="2025-09-25T17:00:25.057" v="116"/>
        <pc:sldMkLst>
          <pc:docMk/>
          <pc:sldMk cId="0" sldId="263"/>
        </pc:sldMkLst>
        <pc:spChg chg="mod">
          <ac:chgData name="Anderson de Matos Guimarães" userId="fd51511546e56099" providerId="Windows Live" clId="Web-{6EFD21A1-8757-AC73-036D-34B718006340}" dt="2025-09-25T17:00:25.041" v="115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Anderson de Matos Guimarães" userId="fd51511546e56099" providerId="Windows Live" clId="Web-{6EFD21A1-8757-AC73-036D-34B718006340}" dt="2025-09-25T17:00:25.057" v="11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Anderson de Matos Guimarães" userId="fd51511546e56099" providerId="Windows Live" clId="Web-{6EFD21A1-8757-AC73-036D-34B718006340}" dt="2025-09-25T17:00:11.526" v="111"/>
          <ac:spMkLst>
            <pc:docMk/>
            <pc:sldMk cId="0" sldId="263"/>
            <ac:spMk id="9" creationId="{BACC6370-2D7E-4714-9D71-7542949D7D5D}"/>
          </ac:spMkLst>
        </pc:spChg>
        <pc:spChg chg="add del">
          <ac:chgData name="Anderson de Matos Guimarães" userId="fd51511546e56099" providerId="Windows Live" clId="Web-{6EFD21A1-8757-AC73-036D-34B718006340}" dt="2025-09-25T17:00:25.041" v="115"/>
          <ac:spMkLst>
            <pc:docMk/>
            <pc:sldMk cId="0" sldId="263"/>
            <ac:spMk id="10" creationId="{59A309A7-1751-4ABE-A3C1-EEC40366AD89}"/>
          </ac:spMkLst>
        </pc:spChg>
        <pc:spChg chg="add del">
          <ac:chgData name="Anderson de Matos Guimarães" userId="fd51511546e56099" providerId="Windows Live" clId="Web-{6EFD21A1-8757-AC73-036D-34B718006340}" dt="2025-09-25T17:00:11.526" v="111"/>
          <ac:spMkLst>
            <pc:docMk/>
            <pc:sldMk cId="0" sldId="263"/>
            <ac:spMk id="11" creationId="{F68B3F68-107C-434F-AA38-110D5EA91B85}"/>
          </ac:spMkLst>
        </pc:spChg>
        <pc:spChg chg="add del">
          <ac:chgData name="Anderson de Matos Guimarães" userId="fd51511546e56099" providerId="Windows Live" clId="Web-{6EFD21A1-8757-AC73-036D-34B718006340}" dt="2025-09-25T17:00:25.041" v="115"/>
          <ac:spMkLst>
            <pc:docMk/>
            <pc:sldMk cId="0" sldId="263"/>
            <ac:spMk id="12" creationId="{967D8EB6-EAE1-4F9C-B398-83321E287204}"/>
          </ac:spMkLst>
        </pc:spChg>
        <pc:spChg chg="add del">
          <ac:chgData name="Anderson de Matos Guimarães" userId="fd51511546e56099" providerId="Windows Live" clId="Web-{6EFD21A1-8757-AC73-036D-34B718006340}" dt="2025-09-25T17:00:11.526" v="111"/>
          <ac:spMkLst>
            <pc:docMk/>
            <pc:sldMk cId="0" sldId="263"/>
            <ac:spMk id="13" creationId="{AAD0DBB9-1A4B-4391-81D4-CB19F9AB918A}"/>
          </ac:spMkLst>
        </pc:spChg>
        <pc:spChg chg="add del">
          <ac:chgData name="Anderson de Matos Guimarães" userId="fd51511546e56099" providerId="Windows Live" clId="Web-{6EFD21A1-8757-AC73-036D-34B718006340}" dt="2025-09-25T17:00:11.526" v="111"/>
          <ac:spMkLst>
            <pc:docMk/>
            <pc:sldMk cId="0" sldId="263"/>
            <ac:spMk id="15" creationId="{063BBA22-50EA-4C4D-BE05-F1CE4E63AA56}"/>
          </ac:spMkLst>
        </pc:spChg>
        <pc:spChg chg="add del">
          <ac:chgData name="Anderson de Matos Guimarães" userId="fd51511546e56099" providerId="Windows Live" clId="Web-{6EFD21A1-8757-AC73-036D-34B718006340}" dt="2025-09-25T17:00:25.041" v="115"/>
          <ac:spMkLst>
            <pc:docMk/>
            <pc:sldMk cId="0" sldId="263"/>
            <ac:spMk id="19" creationId="{00000000-0000-0000-0000-000000000000}"/>
          </ac:spMkLst>
        </pc:spChg>
        <pc:graphicFrameChg chg="add del">
          <ac:chgData name="Anderson de Matos Guimarães" userId="fd51511546e56099" providerId="Windows Live" clId="Web-{6EFD21A1-8757-AC73-036D-34B718006340}" dt="2025-09-25T17:00:11.526" v="111"/>
          <ac:graphicFrameMkLst>
            <pc:docMk/>
            <pc:sldMk cId="0" sldId="263"/>
            <ac:graphicFrameMk id="5" creationId="{B0341F67-62C6-43AA-8513-32BB619E8018}"/>
          </ac:graphicFrameMkLst>
        </pc:graphicFrameChg>
        <pc:graphicFrameChg chg="add del">
          <ac:chgData name="Anderson de Matos Guimarães" userId="fd51511546e56099" providerId="Windows Live" clId="Web-{6EFD21A1-8757-AC73-036D-34B718006340}" dt="2025-09-25T17:00:21.104" v="113"/>
          <ac:graphicFrameMkLst>
            <pc:docMk/>
            <pc:sldMk cId="0" sldId="263"/>
            <ac:graphicFrameMk id="17" creationId="{52F872BD-B655-8518-2E4A-E8FD1026A359}"/>
          </ac:graphicFrameMkLst>
        </pc:graphicFrameChg>
        <pc:graphicFrameChg chg="add">
          <ac:chgData name="Anderson de Matos Guimarães" userId="fd51511546e56099" providerId="Windows Live" clId="Web-{6EFD21A1-8757-AC73-036D-34B718006340}" dt="2025-09-25T17:00:25.057" v="116"/>
          <ac:graphicFrameMkLst>
            <pc:docMk/>
            <pc:sldMk cId="0" sldId="263"/>
            <ac:graphicFrameMk id="21" creationId="{D5A5A034-734B-06D3-B5F7-27C9B088A627}"/>
          </ac:graphicFrameMkLst>
        </pc:graphicFrameChg>
        <pc:picChg chg="add del">
          <ac:chgData name="Anderson de Matos Guimarães" userId="fd51511546e56099" providerId="Windows Live" clId="Web-{6EFD21A1-8757-AC73-036D-34B718006340}" dt="2025-09-25T17:00:25.041" v="115"/>
          <ac:picMkLst>
            <pc:docMk/>
            <pc:sldMk cId="0" sldId="263"/>
            <ac:picMk id="7" creationId="{B1861948-9BE2-0E20-8E8B-393C2E36F01A}"/>
          </ac:picMkLst>
        </pc:picChg>
      </pc:sldChg>
      <pc:sldChg chg="addSp delSp modSp">
        <pc:chgData name="Anderson de Matos Guimarães" userId="fd51511546e56099" providerId="Windows Live" clId="Web-{6EFD21A1-8757-AC73-036D-34B718006340}" dt="2025-09-25T17:01:02.603" v="127"/>
        <pc:sldMkLst>
          <pc:docMk/>
          <pc:sldMk cId="0" sldId="264"/>
        </pc:sldMkLst>
        <pc:spChg chg="del mod">
          <ac:chgData name="Anderson de Matos Guimarães" userId="fd51511546e56099" providerId="Windows Live" clId="Web-{6EFD21A1-8757-AC73-036D-34B718006340}" dt="2025-09-25T17:01:02.603" v="127"/>
          <ac:spMkLst>
            <pc:docMk/>
            <pc:sldMk cId="0" sldId="264"/>
            <ac:spMk id="3" creationId="{00000000-0000-0000-0000-000000000000}"/>
          </ac:spMkLst>
        </pc:spChg>
        <pc:graphicFrameChg chg="add">
          <ac:chgData name="Anderson de Matos Guimarães" userId="fd51511546e56099" providerId="Windows Live" clId="Web-{6EFD21A1-8757-AC73-036D-34B718006340}" dt="2025-09-25T17:01:02.603" v="127"/>
          <ac:graphicFrameMkLst>
            <pc:docMk/>
            <pc:sldMk cId="0" sldId="264"/>
            <ac:graphicFrameMk id="5" creationId="{8DF77DEE-DF29-9C2D-023E-2362096B9E95}"/>
          </ac:graphicFrameMkLst>
        </pc:graphicFrameChg>
      </pc:sldChg>
      <pc:sldChg chg="modSp del">
        <pc:chgData name="Anderson de Matos Guimarães" userId="fd51511546e56099" providerId="Windows Live" clId="Web-{6EFD21A1-8757-AC73-036D-34B718006340}" dt="2025-09-25T17:01:50.212" v="134"/>
        <pc:sldMkLst>
          <pc:docMk/>
          <pc:sldMk cId="0" sldId="265"/>
        </pc:sldMkLst>
        <pc:spChg chg="mod">
          <ac:chgData name="Anderson de Matos Guimarães" userId="fd51511546e56099" providerId="Windows Live" clId="Web-{6EFD21A1-8757-AC73-036D-34B718006340}" dt="2025-09-25T17:01:48.009" v="133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diagrams/_rels/data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ata2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9.png"/><Relationship Id="rId6" Type="http://schemas.openxmlformats.org/officeDocument/2006/relationships/image" Target="../media/image10.svg"/></Relationships>
</file>

<file path=ppt/diagrams/_rels/data3.xml.rels><?xml version='1.0' encoding='UTF-8' standalone='yes'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svg"/><Relationship Id="rId3" Type="http://schemas.openxmlformats.org/officeDocument/2006/relationships/image" Target="../media/image14.png"/><Relationship Id="rId4" Type="http://schemas.openxmlformats.org/officeDocument/2006/relationships/image" Target="../media/image15.svg"/><Relationship Id="rId5" Type="http://schemas.openxmlformats.org/officeDocument/2006/relationships/image" Target="../media/image7.png"/><Relationship Id="rId6" Type="http://schemas.openxmlformats.org/officeDocument/2006/relationships/image" Target="../media/image8.svg"/></Relationships>
</file>

<file path=ppt/diagrams/_rels/data4.xml.rels><?xml version='1.0' encoding='UTF-8' standalone='yes'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svg"/><Relationship Id="rId3" Type="http://schemas.openxmlformats.org/officeDocument/2006/relationships/image" Target="../media/image18.png"/><Relationship Id="rId4" Type="http://schemas.openxmlformats.org/officeDocument/2006/relationships/image" Target="../media/image19.svg"/><Relationship Id="rId5" Type="http://schemas.openxmlformats.org/officeDocument/2006/relationships/image" Target="../media/image20.png"/><Relationship Id="rId6" Type="http://schemas.openxmlformats.org/officeDocument/2006/relationships/image" Target="../media/image21.svg"/><Relationship Id="rId7" Type="http://schemas.openxmlformats.org/officeDocument/2006/relationships/image" Target="../media/image22.png"/><Relationship Id="rId8" Type="http://schemas.openxmlformats.org/officeDocument/2006/relationships/image" Target="../media/image23.svg"/></Relationships>
</file>

<file path=ppt/diagrams/_rels/data6.xml.rels><?xml version='1.0' encoding='UTF-8' standalone='yes'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svg"/><Relationship Id="rId3" Type="http://schemas.openxmlformats.org/officeDocument/2006/relationships/image" Target="../media/image27.png"/><Relationship Id="rId4" Type="http://schemas.openxmlformats.org/officeDocument/2006/relationships/image" Target="../media/image28.svg"/></Relationships>
</file>

<file path=ppt/diagrams/_rels/data7.xml.rels><?xml version='1.0' encoding='UTF-8' standalone='yes'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svg"/><Relationship Id="rId3" Type="http://schemas.openxmlformats.org/officeDocument/2006/relationships/image" Target="../media/image31.png"/><Relationship Id="rId4" Type="http://schemas.openxmlformats.org/officeDocument/2006/relationships/image" Target="../media/image32.svg"/></Relationships>
</file>

<file path=ppt/diagrams/_rels/data8.xml.rels><?xml version='1.0' encoding='UTF-8' standalone='yes'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svg"/><Relationship Id="rId3" Type="http://schemas.openxmlformats.org/officeDocument/2006/relationships/image" Target="../media/image35.png"/><Relationship Id="rId4" Type="http://schemas.openxmlformats.org/officeDocument/2006/relationships/image" Target="../media/image36.svg"/></Relationships>
</file>

<file path=ppt/diagrams/_rels/drawing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/Relationships>
</file>

<file path=ppt/diagrams/_rels/drawing2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9.png"/><Relationship Id="rId6" Type="http://schemas.openxmlformats.org/officeDocument/2006/relationships/image" Target="../media/image10.svg"/></Relationships>
</file>

<file path=ppt/diagrams/_rels/drawing3.xml.rels><?xml version='1.0' encoding='UTF-8' standalone='yes'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svg"/><Relationship Id="rId3" Type="http://schemas.openxmlformats.org/officeDocument/2006/relationships/image" Target="../media/image14.png"/><Relationship Id="rId4" Type="http://schemas.openxmlformats.org/officeDocument/2006/relationships/image" Target="../media/image15.svg"/><Relationship Id="rId5" Type="http://schemas.openxmlformats.org/officeDocument/2006/relationships/image" Target="../media/image7.png"/><Relationship Id="rId6" Type="http://schemas.openxmlformats.org/officeDocument/2006/relationships/image" Target="../media/image8.svg"/></Relationships>
</file>

<file path=ppt/diagrams/_rels/drawing4.xml.rels><?xml version='1.0' encoding='UTF-8' standalone='yes'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svg"/><Relationship Id="rId3" Type="http://schemas.openxmlformats.org/officeDocument/2006/relationships/image" Target="../media/image18.png"/><Relationship Id="rId4" Type="http://schemas.openxmlformats.org/officeDocument/2006/relationships/image" Target="../media/image19.svg"/><Relationship Id="rId5" Type="http://schemas.openxmlformats.org/officeDocument/2006/relationships/image" Target="../media/image20.png"/><Relationship Id="rId6" Type="http://schemas.openxmlformats.org/officeDocument/2006/relationships/image" Target="../media/image21.svg"/><Relationship Id="rId7" Type="http://schemas.openxmlformats.org/officeDocument/2006/relationships/image" Target="../media/image22.png"/><Relationship Id="rId8" Type="http://schemas.openxmlformats.org/officeDocument/2006/relationships/image" Target="../media/image23.svg"/></Relationships>
</file>

<file path=ppt/diagrams/_rels/drawing6.xml.rels><?xml version='1.0' encoding='UTF-8' standalone='yes'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svg"/><Relationship Id="rId3" Type="http://schemas.openxmlformats.org/officeDocument/2006/relationships/image" Target="../media/image27.png"/><Relationship Id="rId4" Type="http://schemas.openxmlformats.org/officeDocument/2006/relationships/image" Target="../media/image28.svg"/></Relationships>
</file>

<file path=ppt/diagrams/_rels/drawing7.xml.rels><?xml version='1.0' encoding='UTF-8' standalone='yes'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svg"/><Relationship Id="rId3" Type="http://schemas.openxmlformats.org/officeDocument/2006/relationships/image" Target="../media/image31.png"/><Relationship Id="rId4" Type="http://schemas.openxmlformats.org/officeDocument/2006/relationships/image" Target="../media/image32.svg"/></Relationships>
</file>

<file path=ppt/diagrams/_rels/drawing8.xml.rels><?xml version='1.0' encoding='UTF-8' standalone='yes'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svg"/><Relationship Id="rId3" Type="http://schemas.openxmlformats.org/officeDocument/2006/relationships/image" Target="../media/image35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808592-8AA0-4632-92C9-C7D09F0755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EE904CD-ADA6-436B-AE4C-8900948A6D3B}">
      <dgm:prSet/>
      <dgm:spPr/>
      <dgm:t>
        <a:bodyPr/>
        <a:lstStyle/>
        <a:p>
          <a:r>
            <a:rPr lang="en-US"/>
            <a:t>Integrantes: </a:t>
          </a:r>
          <a:br>
            <a:rPr lang="pt-BR"/>
          </a:br>
          <a:r>
            <a:rPr lang="en-US"/>
            <a:t>Anderson de Matos Guimarães,</a:t>
          </a:r>
          <a:br>
            <a:rPr lang="pt-BR"/>
          </a:br>
          <a:r>
            <a:rPr lang="en-US"/>
            <a:t>Renan Ost, </a:t>
          </a:r>
          <a:br>
            <a:rPr lang="pt-BR"/>
          </a:br>
          <a:r>
            <a:rPr lang="en-US"/>
            <a:t>Gustavo Stefano Thomazinho</a:t>
          </a:r>
        </a:p>
      </dgm:t>
    </dgm:pt>
    <dgm:pt modelId="{DD509CE1-9C63-4FC0-8B8E-2433B48A7C4D}" type="parTrans" cxnId="{B864BFD7-84F4-40C0-8A3F-E98D9354A85B}">
      <dgm:prSet/>
      <dgm:spPr/>
      <dgm:t>
        <a:bodyPr/>
        <a:lstStyle/>
        <a:p>
          <a:endParaRPr lang="en-US"/>
        </a:p>
      </dgm:t>
    </dgm:pt>
    <dgm:pt modelId="{397B1390-DDF4-49D0-A946-70A506512E2E}" type="sibTrans" cxnId="{B864BFD7-84F4-40C0-8A3F-E98D9354A85B}">
      <dgm:prSet/>
      <dgm:spPr/>
      <dgm:t>
        <a:bodyPr/>
        <a:lstStyle/>
        <a:p>
          <a:endParaRPr lang="en-US"/>
        </a:p>
      </dgm:t>
    </dgm:pt>
    <dgm:pt modelId="{F3CB2857-FF07-4CF1-8AB7-06A71691D479}">
      <dgm:prSet/>
      <dgm:spPr/>
      <dgm:t>
        <a:bodyPr/>
        <a:lstStyle/>
        <a:p>
          <a:r>
            <a:rPr lang="en-US"/>
            <a:t>Disciplina: Mineração de Textos</a:t>
          </a:r>
          <a:br>
            <a:rPr lang="pt-BR"/>
          </a:br>
          <a:r>
            <a:rPr lang="en-US"/>
            <a:t>Prof. Edgar Devanir Amoroso</a:t>
          </a:r>
        </a:p>
      </dgm:t>
    </dgm:pt>
    <dgm:pt modelId="{0156A20E-37C6-46E9-B242-BEFC67764670}" type="parTrans" cxnId="{D9BB4A00-9D02-40FA-9CC9-97F13C3DAC0A}">
      <dgm:prSet/>
      <dgm:spPr/>
      <dgm:t>
        <a:bodyPr/>
        <a:lstStyle/>
        <a:p>
          <a:endParaRPr lang="en-US"/>
        </a:p>
      </dgm:t>
    </dgm:pt>
    <dgm:pt modelId="{32565AE0-04AC-443A-8FD9-74AB27D05122}" type="sibTrans" cxnId="{D9BB4A00-9D02-40FA-9CC9-97F13C3DAC0A}">
      <dgm:prSet/>
      <dgm:spPr/>
      <dgm:t>
        <a:bodyPr/>
        <a:lstStyle/>
        <a:p>
          <a:endParaRPr lang="en-US"/>
        </a:p>
      </dgm:t>
    </dgm:pt>
    <dgm:pt modelId="{93EE2A2A-DE97-4056-A055-CF1724EC6585}" type="pres">
      <dgm:prSet presAssocID="{43808592-8AA0-4632-92C9-C7D09F075533}" presName="root" presStyleCnt="0">
        <dgm:presLayoutVars>
          <dgm:dir/>
          <dgm:resizeHandles val="exact"/>
        </dgm:presLayoutVars>
      </dgm:prSet>
      <dgm:spPr/>
    </dgm:pt>
    <dgm:pt modelId="{60073CFD-B274-4F7F-AA12-532023BA8C55}" type="pres">
      <dgm:prSet presAssocID="{5EE904CD-ADA6-436B-AE4C-8900948A6D3B}" presName="compNode" presStyleCnt="0"/>
      <dgm:spPr/>
    </dgm:pt>
    <dgm:pt modelId="{70C9302F-7112-4B76-97E2-1BFF7188E5F2}" type="pres">
      <dgm:prSet presAssocID="{5EE904CD-ADA6-436B-AE4C-8900948A6D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85DF1AD-E329-4776-8DF8-1D0F42EEB61E}" type="pres">
      <dgm:prSet presAssocID="{5EE904CD-ADA6-436B-AE4C-8900948A6D3B}" presName="spaceRect" presStyleCnt="0"/>
      <dgm:spPr/>
    </dgm:pt>
    <dgm:pt modelId="{9CC9E2BF-BBEA-43D5-83AF-BEFE0599173B}" type="pres">
      <dgm:prSet presAssocID="{5EE904CD-ADA6-436B-AE4C-8900948A6D3B}" presName="textRect" presStyleLbl="revTx" presStyleIdx="0" presStyleCnt="2">
        <dgm:presLayoutVars>
          <dgm:chMax val="1"/>
          <dgm:chPref val="1"/>
        </dgm:presLayoutVars>
      </dgm:prSet>
      <dgm:spPr/>
    </dgm:pt>
    <dgm:pt modelId="{8FC63DF3-9617-4881-8C29-A48C7EF63211}" type="pres">
      <dgm:prSet presAssocID="{397B1390-DDF4-49D0-A946-70A506512E2E}" presName="sibTrans" presStyleCnt="0"/>
      <dgm:spPr/>
    </dgm:pt>
    <dgm:pt modelId="{FFC3783F-28A6-495A-BC80-F24A075107FF}" type="pres">
      <dgm:prSet presAssocID="{F3CB2857-FF07-4CF1-8AB7-06A71691D479}" presName="compNode" presStyleCnt="0"/>
      <dgm:spPr/>
    </dgm:pt>
    <dgm:pt modelId="{E65043C0-01C5-4702-9867-26240A0B9EAB}" type="pres">
      <dgm:prSet presAssocID="{F3CB2857-FF07-4CF1-8AB7-06A71691D4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B7BB1FD5-458A-48CE-AE41-6B4AC31E9429}" type="pres">
      <dgm:prSet presAssocID="{F3CB2857-FF07-4CF1-8AB7-06A71691D479}" presName="spaceRect" presStyleCnt="0"/>
      <dgm:spPr/>
    </dgm:pt>
    <dgm:pt modelId="{DB6C8E9E-C5A7-4A50-A8D7-AAA7E68A66CA}" type="pres">
      <dgm:prSet presAssocID="{F3CB2857-FF07-4CF1-8AB7-06A71691D47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BB4A00-9D02-40FA-9CC9-97F13C3DAC0A}" srcId="{43808592-8AA0-4632-92C9-C7D09F075533}" destId="{F3CB2857-FF07-4CF1-8AB7-06A71691D479}" srcOrd="1" destOrd="0" parTransId="{0156A20E-37C6-46E9-B242-BEFC67764670}" sibTransId="{32565AE0-04AC-443A-8FD9-74AB27D05122}"/>
    <dgm:cxn modelId="{6AFD301E-18D6-41A4-A112-52BDD1C49312}" type="presOf" srcId="{43808592-8AA0-4632-92C9-C7D09F075533}" destId="{93EE2A2A-DE97-4056-A055-CF1724EC6585}" srcOrd="0" destOrd="0" presId="urn:microsoft.com/office/officeart/2018/2/layout/IconLabelList"/>
    <dgm:cxn modelId="{DC60F6C2-8CF4-416C-A887-ECF7CB875B34}" type="presOf" srcId="{5EE904CD-ADA6-436B-AE4C-8900948A6D3B}" destId="{9CC9E2BF-BBEA-43D5-83AF-BEFE0599173B}" srcOrd="0" destOrd="0" presId="urn:microsoft.com/office/officeart/2018/2/layout/IconLabelList"/>
    <dgm:cxn modelId="{B864BFD7-84F4-40C0-8A3F-E98D9354A85B}" srcId="{43808592-8AA0-4632-92C9-C7D09F075533}" destId="{5EE904CD-ADA6-436B-AE4C-8900948A6D3B}" srcOrd="0" destOrd="0" parTransId="{DD509CE1-9C63-4FC0-8B8E-2433B48A7C4D}" sibTransId="{397B1390-DDF4-49D0-A946-70A506512E2E}"/>
    <dgm:cxn modelId="{68C2FFD9-E50C-478F-B348-F98FA66F6EE5}" type="presOf" srcId="{F3CB2857-FF07-4CF1-8AB7-06A71691D479}" destId="{DB6C8E9E-C5A7-4A50-A8D7-AAA7E68A66CA}" srcOrd="0" destOrd="0" presId="urn:microsoft.com/office/officeart/2018/2/layout/IconLabelList"/>
    <dgm:cxn modelId="{5C5F1275-1996-4FB2-B0AD-DD406C55BB8A}" type="presParOf" srcId="{93EE2A2A-DE97-4056-A055-CF1724EC6585}" destId="{60073CFD-B274-4F7F-AA12-532023BA8C55}" srcOrd="0" destOrd="0" presId="urn:microsoft.com/office/officeart/2018/2/layout/IconLabelList"/>
    <dgm:cxn modelId="{D9FC8598-71C8-432B-8EE3-CB2CF3B01A8F}" type="presParOf" srcId="{60073CFD-B274-4F7F-AA12-532023BA8C55}" destId="{70C9302F-7112-4B76-97E2-1BFF7188E5F2}" srcOrd="0" destOrd="0" presId="urn:microsoft.com/office/officeart/2018/2/layout/IconLabelList"/>
    <dgm:cxn modelId="{99AF9DF1-591B-4FC7-9CE8-75621E631156}" type="presParOf" srcId="{60073CFD-B274-4F7F-AA12-532023BA8C55}" destId="{985DF1AD-E329-4776-8DF8-1D0F42EEB61E}" srcOrd="1" destOrd="0" presId="urn:microsoft.com/office/officeart/2018/2/layout/IconLabelList"/>
    <dgm:cxn modelId="{5DDBADDF-8E93-4C18-9C62-32EE74C3B2C2}" type="presParOf" srcId="{60073CFD-B274-4F7F-AA12-532023BA8C55}" destId="{9CC9E2BF-BBEA-43D5-83AF-BEFE0599173B}" srcOrd="2" destOrd="0" presId="urn:microsoft.com/office/officeart/2018/2/layout/IconLabelList"/>
    <dgm:cxn modelId="{92AA41F0-86E2-456E-8EE6-C558AEE5AB28}" type="presParOf" srcId="{93EE2A2A-DE97-4056-A055-CF1724EC6585}" destId="{8FC63DF3-9617-4881-8C29-A48C7EF63211}" srcOrd="1" destOrd="0" presId="urn:microsoft.com/office/officeart/2018/2/layout/IconLabelList"/>
    <dgm:cxn modelId="{D54D67E1-3C68-45F0-A3C2-294C9933C385}" type="presParOf" srcId="{93EE2A2A-DE97-4056-A055-CF1724EC6585}" destId="{FFC3783F-28A6-495A-BC80-F24A075107FF}" srcOrd="2" destOrd="0" presId="urn:microsoft.com/office/officeart/2018/2/layout/IconLabelList"/>
    <dgm:cxn modelId="{5271CF3C-6E03-44D5-A44D-09C99089387C}" type="presParOf" srcId="{FFC3783F-28A6-495A-BC80-F24A075107FF}" destId="{E65043C0-01C5-4702-9867-26240A0B9EAB}" srcOrd="0" destOrd="0" presId="urn:microsoft.com/office/officeart/2018/2/layout/IconLabelList"/>
    <dgm:cxn modelId="{D412E9F2-AEC1-41C8-A8F6-DB435696F123}" type="presParOf" srcId="{FFC3783F-28A6-495A-BC80-F24A075107FF}" destId="{B7BB1FD5-458A-48CE-AE41-6B4AC31E9429}" srcOrd="1" destOrd="0" presId="urn:microsoft.com/office/officeart/2018/2/layout/IconLabelList"/>
    <dgm:cxn modelId="{B39BB19B-DF55-45A9-830C-E8C0EC1EC7A3}" type="presParOf" srcId="{FFC3783F-28A6-495A-BC80-F24A075107FF}" destId="{DB6C8E9E-C5A7-4A50-A8D7-AAA7E68A66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1545C-6582-4F79-B713-803F245016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A16A82-9BE7-4341-9B4C-B54D732F6B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Importância</a:t>
          </a:r>
          <a:r>
            <a:rPr lang="en-US" dirty="0"/>
            <a:t> </a:t>
          </a:r>
          <a:r>
            <a:rPr lang="en-US" dirty="0" err="1"/>
            <a:t>acadêmica</a:t>
          </a:r>
          <a:r>
            <a:rPr lang="en-US" dirty="0"/>
            <a:t> </a:t>
          </a:r>
          <a:br>
            <a:rPr lang="en-US" dirty="0"/>
          </a:br>
          <a:r>
            <a:rPr lang="en-US" dirty="0" err="1"/>
            <a:t>Aplicação</a:t>
          </a:r>
          <a:r>
            <a:rPr lang="en-US" dirty="0"/>
            <a:t> de </a:t>
          </a:r>
          <a:r>
            <a:rPr lang="en-US" dirty="0" err="1"/>
            <a:t>técnicas</a:t>
          </a:r>
          <a:r>
            <a:rPr lang="en-US" dirty="0"/>
            <a:t> de </a:t>
          </a:r>
          <a:r>
            <a:rPr lang="en-US" dirty="0" err="1"/>
            <a:t>mineração</a:t>
          </a:r>
          <a:r>
            <a:rPr lang="en-US" dirty="0"/>
            <a:t> de </a:t>
          </a:r>
          <a:r>
            <a:rPr lang="en-US" dirty="0" err="1"/>
            <a:t>textos</a:t>
          </a:r>
          <a:endParaRPr lang="en-US" dirty="0"/>
        </a:p>
      </dgm:t>
    </dgm:pt>
    <dgm:pt modelId="{B9F18C01-D3A7-4060-95DB-5D8E0ED6D254}" type="parTrans" cxnId="{DD9FB9FB-2D17-4999-859D-FE1C31C7149B}">
      <dgm:prSet/>
      <dgm:spPr/>
      <dgm:t>
        <a:bodyPr/>
        <a:lstStyle/>
        <a:p>
          <a:endParaRPr lang="en-US"/>
        </a:p>
      </dgm:t>
    </dgm:pt>
    <dgm:pt modelId="{D47F0221-8B0D-488F-919D-51D2C643A3BC}" type="sibTrans" cxnId="{DD9FB9FB-2D17-4999-859D-FE1C31C7149B}">
      <dgm:prSet/>
      <dgm:spPr/>
      <dgm:t>
        <a:bodyPr/>
        <a:lstStyle/>
        <a:p>
          <a:endParaRPr lang="en-US"/>
        </a:p>
      </dgm:t>
    </dgm:pt>
    <dgm:pt modelId="{1E93819E-72AD-4F64-AB69-C38916A0C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Importância</a:t>
          </a:r>
          <a:r>
            <a:rPr lang="en-US" dirty="0"/>
            <a:t> </a:t>
          </a:r>
          <a:r>
            <a:rPr lang="en-US" dirty="0" err="1"/>
            <a:t>prática</a:t>
          </a:r>
          <a:br>
            <a:rPr lang="en-US" dirty="0"/>
          </a:br>
          <a:r>
            <a:rPr lang="pt-BR" dirty="0"/>
            <a:t>Entender</a:t>
          </a:r>
          <a:r>
            <a:rPr lang="en-US" dirty="0"/>
            <a:t> </a:t>
          </a:r>
          <a:r>
            <a:rPr lang="en-US" dirty="0" err="1"/>
            <a:t>reações</a:t>
          </a:r>
          <a:r>
            <a:rPr lang="en-US" dirty="0"/>
            <a:t> e </a:t>
          </a:r>
          <a:r>
            <a:rPr lang="en-US" dirty="0" err="1"/>
            <a:t>opiniões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vídeos</a:t>
          </a:r>
          <a:endParaRPr lang="en-US" dirty="0"/>
        </a:p>
      </dgm:t>
    </dgm:pt>
    <dgm:pt modelId="{FE855385-7CCD-4909-A9FF-214210B8F253}" type="parTrans" cxnId="{1946DB7F-B212-441B-8F0A-9794BC179498}">
      <dgm:prSet/>
      <dgm:spPr/>
      <dgm:t>
        <a:bodyPr/>
        <a:lstStyle/>
        <a:p>
          <a:endParaRPr lang="en-US"/>
        </a:p>
      </dgm:t>
    </dgm:pt>
    <dgm:pt modelId="{CD17FBCC-B581-488F-A84A-80E432A589AF}" type="sibTrans" cxnId="{1946DB7F-B212-441B-8F0A-9794BC179498}">
      <dgm:prSet/>
      <dgm:spPr/>
      <dgm:t>
        <a:bodyPr/>
        <a:lstStyle/>
        <a:p>
          <a:endParaRPr lang="en-US"/>
        </a:p>
      </dgm:t>
    </dgm:pt>
    <dgm:pt modelId="{48F0BAEE-9051-49B1-8F7A-30C10B82D4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Aplicabilidade</a:t>
          </a:r>
          <a:r>
            <a:rPr lang="en-US" dirty="0"/>
            <a:t> </a:t>
          </a:r>
          <a:br>
            <a:rPr lang="en-US" dirty="0"/>
          </a:br>
          <a:r>
            <a:rPr lang="en-US" dirty="0" err="1"/>
            <a:t>Empresas</a:t>
          </a:r>
          <a:r>
            <a:rPr lang="en-US" dirty="0"/>
            <a:t>, </a:t>
          </a:r>
          <a:r>
            <a:rPr lang="en-US" dirty="0" err="1"/>
            <a:t>criadores</a:t>
          </a:r>
          <a:r>
            <a:rPr lang="en-US" dirty="0"/>
            <a:t> de </a:t>
          </a:r>
          <a:r>
            <a:rPr lang="en-US" dirty="0" err="1"/>
            <a:t>conteúdo</a:t>
          </a:r>
          <a:r>
            <a:rPr lang="en-US" dirty="0"/>
            <a:t>, </a:t>
          </a:r>
          <a:r>
            <a:rPr lang="en-US" dirty="0" err="1"/>
            <a:t>estudos</a:t>
          </a:r>
          <a:r>
            <a:rPr lang="en-US" dirty="0"/>
            <a:t> </a:t>
          </a:r>
          <a:r>
            <a:rPr lang="en-US" dirty="0" err="1"/>
            <a:t>sociais</a:t>
          </a:r>
          <a:endParaRPr lang="en-US" dirty="0"/>
        </a:p>
      </dgm:t>
    </dgm:pt>
    <dgm:pt modelId="{D2B73536-D325-426D-BE3F-5CC05CEFE1B0}" type="parTrans" cxnId="{7E7ED1AA-59A9-423E-95DA-F8F15C54E8C4}">
      <dgm:prSet/>
      <dgm:spPr/>
      <dgm:t>
        <a:bodyPr/>
        <a:lstStyle/>
        <a:p>
          <a:endParaRPr lang="en-US"/>
        </a:p>
      </dgm:t>
    </dgm:pt>
    <dgm:pt modelId="{B0316F28-E0DD-408B-A423-1EBF4D4419A6}" type="sibTrans" cxnId="{7E7ED1AA-59A9-423E-95DA-F8F15C54E8C4}">
      <dgm:prSet/>
      <dgm:spPr/>
      <dgm:t>
        <a:bodyPr/>
        <a:lstStyle/>
        <a:p>
          <a:endParaRPr lang="en-US"/>
        </a:p>
      </dgm:t>
    </dgm:pt>
    <dgm:pt modelId="{212B5677-C55F-4B1F-94D2-6007E797996C}" type="pres">
      <dgm:prSet presAssocID="{02C1545C-6582-4F79-B713-803F24501669}" presName="root" presStyleCnt="0">
        <dgm:presLayoutVars>
          <dgm:dir/>
          <dgm:resizeHandles val="exact"/>
        </dgm:presLayoutVars>
      </dgm:prSet>
      <dgm:spPr/>
    </dgm:pt>
    <dgm:pt modelId="{E5491130-A3AA-4449-A064-9444AF9E3FF9}" type="pres">
      <dgm:prSet presAssocID="{29A16A82-9BE7-4341-9B4C-B54D732F6B7E}" presName="compNode" presStyleCnt="0"/>
      <dgm:spPr/>
    </dgm:pt>
    <dgm:pt modelId="{5BCFED58-9FE4-43DD-AA7D-2B9123DC5EE3}" type="pres">
      <dgm:prSet presAssocID="{29A16A82-9BE7-4341-9B4C-B54D732F6B7E}" presName="bgRect" presStyleLbl="bgShp" presStyleIdx="0" presStyleCnt="3"/>
      <dgm:spPr/>
    </dgm:pt>
    <dgm:pt modelId="{BEF8E616-FA72-4085-91F3-F4B49C43BC1B}" type="pres">
      <dgm:prSet presAssocID="{29A16A82-9BE7-4341-9B4C-B54D732F6B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07FD0A91-2983-465F-A1B8-34BE4C38B6DB}" type="pres">
      <dgm:prSet presAssocID="{29A16A82-9BE7-4341-9B4C-B54D732F6B7E}" presName="spaceRect" presStyleCnt="0"/>
      <dgm:spPr/>
    </dgm:pt>
    <dgm:pt modelId="{1C7A6216-57DB-4802-AFC2-2C412416E7C8}" type="pres">
      <dgm:prSet presAssocID="{29A16A82-9BE7-4341-9B4C-B54D732F6B7E}" presName="parTx" presStyleLbl="revTx" presStyleIdx="0" presStyleCnt="3">
        <dgm:presLayoutVars>
          <dgm:chMax val="0"/>
          <dgm:chPref val="0"/>
        </dgm:presLayoutVars>
      </dgm:prSet>
      <dgm:spPr/>
    </dgm:pt>
    <dgm:pt modelId="{29953F55-6009-4BD1-842D-89D555AB6F76}" type="pres">
      <dgm:prSet presAssocID="{D47F0221-8B0D-488F-919D-51D2C643A3BC}" presName="sibTrans" presStyleCnt="0"/>
      <dgm:spPr/>
    </dgm:pt>
    <dgm:pt modelId="{E10F739E-C99B-46D0-BB28-25FAB3A01738}" type="pres">
      <dgm:prSet presAssocID="{1E93819E-72AD-4F64-AB69-C38916A0CBAF}" presName="compNode" presStyleCnt="0"/>
      <dgm:spPr/>
    </dgm:pt>
    <dgm:pt modelId="{A956B7EA-D0C8-43FB-A724-63BC4C9894A2}" type="pres">
      <dgm:prSet presAssocID="{1E93819E-72AD-4F64-AB69-C38916A0CBAF}" presName="bgRect" presStyleLbl="bgShp" presStyleIdx="1" presStyleCnt="3"/>
      <dgm:spPr/>
    </dgm:pt>
    <dgm:pt modelId="{6E81D68E-2AA4-40C0-88A8-8DEA833F0D1E}" type="pres">
      <dgm:prSet presAssocID="{1E93819E-72AD-4F64-AB69-C38916A0CB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45E8C85-E5D7-4C3E-9BA9-CC60B8A8A299}" type="pres">
      <dgm:prSet presAssocID="{1E93819E-72AD-4F64-AB69-C38916A0CBAF}" presName="spaceRect" presStyleCnt="0"/>
      <dgm:spPr/>
    </dgm:pt>
    <dgm:pt modelId="{2F89D62A-19A2-4B9F-9DDA-C821D92AB693}" type="pres">
      <dgm:prSet presAssocID="{1E93819E-72AD-4F64-AB69-C38916A0CBAF}" presName="parTx" presStyleLbl="revTx" presStyleIdx="1" presStyleCnt="3">
        <dgm:presLayoutVars>
          <dgm:chMax val="0"/>
          <dgm:chPref val="0"/>
        </dgm:presLayoutVars>
      </dgm:prSet>
      <dgm:spPr/>
    </dgm:pt>
    <dgm:pt modelId="{1C90AC0A-60C1-410F-8F7B-5E45C5A3552C}" type="pres">
      <dgm:prSet presAssocID="{CD17FBCC-B581-488F-A84A-80E432A589AF}" presName="sibTrans" presStyleCnt="0"/>
      <dgm:spPr/>
    </dgm:pt>
    <dgm:pt modelId="{11550ED4-30FD-4234-89A0-53536AB08E4E}" type="pres">
      <dgm:prSet presAssocID="{48F0BAEE-9051-49B1-8F7A-30C10B82D45B}" presName="compNode" presStyleCnt="0"/>
      <dgm:spPr/>
    </dgm:pt>
    <dgm:pt modelId="{81E4B224-B16F-4C48-827A-D323059637CD}" type="pres">
      <dgm:prSet presAssocID="{48F0BAEE-9051-49B1-8F7A-30C10B82D45B}" presName="bgRect" presStyleLbl="bgShp" presStyleIdx="2" presStyleCnt="3"/>
      <dgm:spPr/>
    </dgm:pt>
    <dgm:pt modelId="{AD60571A-3B9E-4A84-8A19-577E840138AD}" type="pres">
      <dgm:prSet presAssocID="{48F0BAEE-9051-49B1-8F7A-30C10B82D4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9774310E-070B-45E5-836E-C5726AB00950}" type="pres">
      <dgm:prSet presAssocID="{48F0BAEE-9051-49B1-8F7A-30C10B82D45B}" presName="spaceRect" presStyleCnt="0"/>
      <dgm:spPr/>
    </dgm:pt>
    <dgm:pt modelId="{6BE794C7-3CEA-4158-9DCD-3D98FC15A556}" type="pres">
      <dgm:prSet presAssocID="{48F0BAEE-9051-49B1-8F7A-30C10B82D4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222F24-82D9-46F5-B192-7A1FAA74554B}" type="presOf" srcId="{02C1545C-6582-4F79-B713-803F24501669}" destId="{212B5677-C55F-4B1F-94D2-6007E797996C}" srcOrd="0" destOrd="0" presId="urn:microsoft.com/office/officeart/2018/2/layout/IconVerticalSolidList"/>
    <dgm:cxn modelId="{5A106F48-60FE-4EB8-A9A4-5345472FA4FB}" type="presOf" srcId="{1E93819E-72AD-4F64-AB69-C38916A0CBAF}" destId="{2F89D62A-19A2-4B9F-9DDA-C821D92AB693}" srcOrd="0" destOrd="0" presId="urn:microsoft.com/office/officeart/2018/2/layout/IconVerticalSolidList"/>
    <dgm:cxn modelId="{1946DB7F-B212-441B-8F0A-9794BC179498}" srcId="{02C1545C-6582-4F79-B713-803F24501669}" destId="{1E93819E-72AD-4F64-AB69-C38916A0CBAF}" srcOrd="1" destOrd="0" parTransId="{FE855385-7CCD-4909-A9FF-214210B8F253}" sibTransId="{CD17FBCC-B581-488F-A84A-80E432A589AF}"/>
    <dgm:cxn modelId="{CF4B55A8-0F0C-4723-A626-02FA3C307E3E}" type="presOf" srcId="{29A16A82-9BE7-4341-9B4C-B54D732F6B7E}" destId="{1C7A6216-57DB-4802-AFC2-2C412416E7C8}" srcOrd="0" destOrd="0" presId="urn:microsoft.com/office/officeart/2018/2/layout/IconVerticalSolidList"/>
    <dgm:cxn modelId="{7E7ED1AA-59A9-423E-95DA-F8F15C54E8C4}" srcId="{02C1545C-6582-4F79-B713-803F24501669}" destId="{48F0BAEE-9051-49B1-8F7A-30C10B82D45B}" srcOrd="2" destOrd="0" parTransId="{D2B73536-D325-426D-BE3F-5CC05CEFE1B0}" sibTransId="{B0316F28-E0DD-408B-A423-1EBF4D4419A6}"/>
    <dgm:cxn modelId="{C9E670BA-002B-49D9-BE22-39D5F41FCFCE}" type="presOf" srcId="{48F0BAEE-9051-49B1-8F7A-30C10B82D45B}" destId="{6BE794C7-3CEA-4158-9DCD-3D98FC15A556}" srcOrd="0" destOrd="0" presId="urn:microsoft.com/office/officeart/2018/2/layout/IconVerticalSolidList"/>
    <dgm:cxn modelId="{DD9FB9FB-2D17-4999-859D-FE1C31C7149B}" srcId="{02C1545C-6582-4F79-B713-803F24501669}" destId="{29A16A82-9BE7-4341-9B4C-B54D732F6B7E}" srcOrd="0" destOrd="0" parTransId="{B9F18C01-D3A7-4060-95DB-5D8E0ED6D254}" sibTransId="{D47F0221-8B0D-488F-919D-51D2C643A3BC}"/>
    <dgm:cxn modelId="{A6D46ABB-F05B-4BCF-9DB0-38B8245A882C}" type="presParOf" srcId="{212B5677-C55F-4B1F-94D2-6007E797996C}" destId="{E5491130-A3AA-4449-A064-9444AF9E3FF9}" srcOrd="0" destOrd="0" presId="urn:microsoft.com/office/officeart/2018/2/layout/IconVerticalSolidList"/>
    <dgm:cxn modelId="{CE806476-99DE-447D-84C8-9A84E664ACA6}" type="presParOf" srcId="{E5491130-A3AA-4449-A064-9444AF9E3FF9}" destId="{5BCFED58-9FE4-43DD-AA7D-2B9123DC5EE3}" srcOrd="0" destOrd="0" presId="urn:microsoft.com/office/officeart/2018/2/layout/IconVerticalSolidList"/>
    <dgm:cxn modelId="{97BF5F67-390A-4D6B-805E-DCB2F6DD71DE}" type="presParOf" srcId="{E5491130-A3AA-4449-A064-9444AF9E3FF9}" destId="{BEF8E616-FA72-4085-91F3-F4B49C43BC1B}" srcOrd="1" destOrd="0" presId="urn:microsoft.com/office/officeart/2018/2/layout/IconVerticalSolidList"/>
    <dgm:cxn modelId="{515F9AC0-4F59-4320-A33A-10A5A4A97190}" type="presParOf" srcId="{E5491130-A3AA-4449-A064-9444AF9E3FF9}" destId="{07FD0A91-2983-465F-A1B8-34BE4C38B6DB}" srcOrd="2" destOrd="0" presId="urn:microsoft.com/office/officeart/2018/2/layout/IconVerticalSolidList"/>
    <dgm:cxn modelId="{C7E928D0-59D5-44C9-B315-A5CDF5F5C638}" type="presParOf" srcId="{E5491130-A3AA-4449-A064-9444AF9E3FF9}" destId="{1C7A6216-57DB-4802-AFC2-2C412416E7C8}" srcOrd="3" destOrd="0" presId="urn:microsoft.com/office/officeart/2018/2/layout/IconVerticalSolidList"/>
    <dgm:cxn modelId="{E9F4A19D-672D-4FB8-AED3-B5BB54C8EE39}" type="presParOf" srcId="{212B5677-C55F-4B1F-94D2-6007E797996C}" destId="{29953F55-6009-4BD1-842D-89D555AB6F76}" srcOrd="1" destOrd="0" presId="urn:microsoft.com/office/officeart/2018/2/layout/IconVerticalSolidList"/>
    <dgm:cxn modelId="{45B492D0-C160-41D4-8544-CCE32B1114BD}" type="presParOf" srcId="{212B5677-C55F-4B1F-94D2-6007E797996C}" destId="{E10F739E-C99B-46D0-BB28-25FAB3A01738}" srcOrd="2" destOrd="0" presId="urn:microsoft.com/office/officeart/2018/2/layout/IconVerticalSolidList"/>
    <dgm:cxn modelId="{3E7AAF5C-C415-454C-A7FC-271EF29E1A5A}" type="presParOf" srcId="{E10F739E-C99B-46D0-BB28-25FAB3A01738}" destId="{A956B7EA-D0C8-43FB-A724-63BC4C9894A2}" srcOrd="0" destOrd="0" presId="urn:microsoft.com/office/officeart/2018/2/layout/IconVerticalSolidList"/>
    <dgm:cxn modelId="{893250BA-813B-4DB1-B100-1DB221749E7F}" type="presParOf" srcId="{E10F739E-C99B-46D0-BB28-25FAB3A01738}" destId="{6E81D68E-2AA4-40C0-88A8-8DEA833F0D1E}" srcOrd="1" destOrd="0" presId="urn:microsoft.com/office/officeart/2018/2/layout/IconVerticalSolidList"/>
    <dgm:cxn modelId="{CB76416B-494B-407F-9D40-ECF467E885D0}" type="presParOf" srcId="{E10F739E-C99B-46D0-BB28-25FAB3A01738}" destId="{B45E8C85-E5D7-4C3E-9BA9-CC60B8A8A299}" srcOrd="2" destOrd="0" presId="urn:microsoft.com/office/officeart/2018/2/layout/IconVerticalSolidList"/>
    <dgm:cxn modelId="{8DBB3896-3275-4EBF-BDB1-2F9EA8375CAB}" type="presParOf" srcId="{E10F739E-C99B-46D0-BB28-25FAB3A01738}" destId="{2F89D62A-19A2-4B9F-9DDA-C821D92AB693}" srcOrd="3" destOrd="0" presId="urn:microsoft.com/office/officeart/2018/2/layout/IconVerticalSolidList"/>
    <dgm:cxn modelId="{8978EFF1-A627-48D3-A616-71ED3A24EB29}" type="presParOf" srcId="{212B5677-C55F-4B1F-94D2-6007E797996C}" destId="{1C90AC0A-60C1-410F-8F7B-5E45C5A3552C}" srcOrd="3" destOrd="0" presId="urn:microsoft.com/office/officeart/2018/2/layout/IconVerticalSolidList"/>
    <dgm:cxn modelId="{5814DCC6-7D0A-4438-AF2C-D88E21957F3D}" type="presParOf" srcId="{212B5677-C55F-4B1F-94D2-6007E797996C}" destId="{11550ED4-30FD-4234-89A0-53536AB08E4E}" srcOrd="4" destOrd="0" presId="urn:microsoft.com/office/officeart/2018/2/layout/IconVerticalSolidList"/>
    <dgm:cxn modelId="{EDF92473-63AE-47E8-AFF7-EA828570D396}" type="presParOf" srcId="{11550ED4-30FD-4234-89A0-53536AB08E4E}" destId="{81E4B224-B16F-4C48-827A-D323059637CD}" srcOrd="0" destOrd="0" presId="urn:microsoft.com/office/officeart/2018/2/layout/IconVerticalSolidList"/>
    <dgm:cxn modelId="{70AEAEE7-A486-4D87-80FE-215EFC436B8D}" type="presParOf" srcId="{11550ED4-30FD-4234-89A0-53536AB08E4E}" destId="{AD60571A-3B9E-4A84-8A19-577E840138AD}" srcOrd="1" destOrd="0" presId="urn:microsoft.com/office/officeart/2018/2/layout/IconVerticalSolidList"/>
    <dgm:cxn modelId="{23576097-C7FE-4388-9308-645ACC357F0D}" type="presParOf" srcId="{11550ED4-30FD-4234-89A0-53536AB08E4E}" destId="{9774310E-070B-45E5-836E-C5726AB00950}" srcOrd="2" destOrd="0" presId="urn:microsoft.com/office/officeart/2018/2/layout/IconVerticalSolidList"/>
    <dgm:cxn modelId="{3036EDB6-FEFA-4DAE-BD61-1803603F9963}" type="presParOf" srcId="{11550ED4-30FD-4234-89A0-53536AB08E4E}" destId="{6BE794C7-3CEA-4158-9DCD-3D98FC15A5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B5D26E-45C9-4610-961C-4AE0E95357A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6AE0F4-306E-45B3-867D-838CD60D02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Fonte </a:t>
          </a:r>
          <a:br>
            <a:rPr lang="pt-BR"/>
          </a:br>
          <a:r>
            <a:rPr lang="en-US"/>
            <a:t>API do YouTube</a:t>
          </a:r>
        </a:p>
      </dgm:t>
    </dgm:pt>
    <dgm:pt modelId="{4DADC929-A9A6-4E4D-B195-A419912B82D2}" type="parTrans" cxnId="{3D3D1107-5405-4FAC-9FD2-66376601B83F}">
      <dgm:prSet/>
      <dgm:spPr/>
      <dgm:t>
        <a:bodyPr/>
        <a:lstStyle/>
        <a:p>
          <a:endParaRPr lang="en-US"/>
        </a:p>
      </dgm:t>
    </dgm:pt>
    <dgm:pt modelId="{ADD8F216-E953-4895-914C-A8FFF7CC59AC}" type="sibTrans" cxnId="{3D3D1107-5405-4FAC-9FD2-66376601B83F}">
      <dgm:prSet/>
      <dgm:spPr/>
      <dgm:t>
        <a:bodyPr/>
        <a:lstStyle/>
        <a:p>
          <a:endParaRPr lang="en-US"/>
        </a:p>
      </dgm:t>
    </dgm:pt>
    <dgm:pt modelId="{2B9CAC22-9DCB-4FF7-97B5-BDA4390701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Tipo de dados</a:t>
          </a:r>
          <a:br>
            <a:rPr lang="pt-BR"/>
          </a:br>
          <a:r>
            <a:rPr lang="pt-BR"/>
            <a:t>Comentários</a:t>
          </a:r>
          <a:r>
            <a:rPr lang="en-US"/>
            <a:t> de vídeos selecionados</a:t>
          </a:r>
        </a:p>
      </dgm:t>
    </dgm:pt>
    <dgm:pt modelId="{C07A4E76-FCBA-4C5A-9AC0-E471DFBA4B3D}" type="parTrans" cxnId="{F7E85C0B-B162-4BA6-AF52-68A6EBDABB21}">
      <dgm:prSet/>
      <dgm:spPr/>
      <dgm:t>
        <a:bodyPr/>
        <a:lstStyle/>
        <a:p>
          <a:endParaRPr lang="en-US"/>
        </a:p>
      </dgm:t>
    </dgm:pt>
    <dgm:pt modelId="{0631E74D-375E-4495-A53D-2C371B303CF0}" type="sibTrans" cxnId="{F7E85C0B-B162-4BA6-AF52-68A6EBDABB21}">
      <dgm:prSet/>
      <dgm:spPr/>
      <dgm:t>
        <a:bodyPr/>
        <a:lstStyle/>
        <a:p>
          <a:endParaRPr lang="en-US"/>
        </a:p>
      </dgm:t>
    </dgm:pt>
    <dgm:pt modelId="{A528705C-A8B7-46E4-949D-568BECB3E3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Amostra</a:t>
          </a:r>
          <a:br>
            <a:rPr lang="pt-BR"/>
          </a:br>
          <a:r>
            <a:rPr lang="pt-BR"/>
            <a:t>Número</a:t>
          </a:r>
          <a:r>
            <a:rPr lang="en-US"/>
            <a:t> inicial de comentários coletados</a:t>
          </a:r>
        </a:p>
      </dgm:t>
    </dgm:pt>
    <dgm:pt modelId="{664AE90A-9623-4A8A-8B34-2317F2896F90}" type="parTrans" cxnId="{838AB1DF-EF2F-4290-B755-C26F87A4CAC2}">
      <dgm:prSet/>
      <dgm:spPr/>
      <dgm:t>
        <a:bodyPr/>
        <a:lstStyle/>
        <a:p>
          <a:endParaRPr lang="en-US"/>
        </a:p>
      </dgm:t>
    </dgm:pt>
    <dgm:pt modelId="{E56A4245-68F7-4361-8EAC-DD9C0A3DEB85}" type="sibTrans" cxnId="{838AB1DF-EF2F-4290-B755-C26F87A4CAC2}">
      <dgm:prSet/>
      <dgm:spPr/>
      <dgm:t>
        <a:bodyPr/>
        <a:lstStyle/>
        <a:p>
          <a:endParaRPr lang="en-US"/>
        </a:p>
      </dgm:t>
    </dgm:pt>
    <dgm:pt modelId="{9188DB48-E3C1-4F99-8BFA-0794B5697318}" type="pres">
      <dgm:prSet presAssocID="{69B5D26E-45C9-4610-961C-4AE0E95357A6}" presName="root" presStyleCnt="0">
        <dgm:presLayoutVars>
          <dgm:dir/>
          <dgm:resizeHandles val="exact"/>
        </dgm:presLayoutVars>
      </dgm:prSet>
      <dgm:spPr/>
    </dgm:pt>
    <dgm:pt modelId="{C5147C05-1D17-4437-B712-5C7A103034E5}" type="pres">
      <dgm:prSet presAssocID="{B66AE0F4-306E-45B3-867D-838CD60D0206}" presName="compNode" presStyleCnt="0"/>
      <dgm:spPr/>
    </dgm:pt>
    <dgm:pt modelId="{92D4901B-66EB-49AF-A573-DE0A57A01925}" type="pres">
      <dgm:prSet presAssocID="{B66AE0F4-306E-45B3-867D-838CD60D0206}" presName="iconBgRect" presStyleLbl="bgShp" presStyleIdx="0" presStyleCnt="3"/>
      <dgm:spPr/>
    </dgm:pt>
    <dgm:pt modelId="{9638D346-AD65-4A4B-83C0-A31212670766}" type="pres">
      <dgm:prSet presAssocID="{B66AE0F4-306E-45B3-867D-838CD60D02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8D173C9-EFF8-4E5F-BADF-CF8613760F92}" type="pres">
      <dgm:prSet presAssocID="{B66AE0F4-306E-45B3-867D-838CD60D0206}" presName="spaceRect" presStyleCnt="0"/>
      <dgm:spPr/>
    </dgm:pt>
    <dgm:pt modelId="{5378820B-CC65-4C46-85B6-807964FFDBA0}" type="pres">
      <dgm:prSet presAssocID="{B66AE0F4-306E-45B3-867D-838CD60D0206}" presName="textRect" presStyleLbl="revTx" presStyleIdx="0" presStyleCnt="3">
        <dgm:presLayoutVars>
          <dgm:chMax val="1"/>
          <dgm:chPref val="1"/>
        </dgm:presLayoutVars>
      </dgm:prSet>
      <dgm:spPr/>
    </dgm:pt>
    <dgm:pt modelId="{ECD71A59-892F-4B1F-AAAC-564131FC834C}" type="pres">
      <dgm:prSet presAssocID="{ADD8F216-E953-4895-914C-A8FFF7CC59AC}" presName="sibTrans" presStyleCnt="0"/>
      <dgm:spPr/>
    </dgm:pt>
    <dgm:pt modelId="{A25D4095-C650-4C6A-91CE-BFE1643CB89B}" type="pres">
      <dgm:prSet presAssocID="{2B9CAC22-9DCB-4FF7-97B5-BDA4390701BA}" presName="compNode" presStyleCnt="0"/>
      <dgm:spPr/>
    </dgm:pt>
    <dgm:pt modelId="{582725AD-B326-4BA0-89F1-2C2D6AB75E38}" type="pres">
      <dgm:prSet presAssocID="{2B9CAC22-9DCB-4FF7-97B5-BDA4390701BA}" presName="iconBgRect" presStyleLbl="bgShp" presStyleIdx="1" presStyleCnt="3"/>
      <dgm:spPr/>
    </dgm:pt>
    <dgm:pt modelId="{7EEF3949-DED7-434B-B763-178205A1E1F9}" type="pres">
      <dgm:prSet presAssocID="{2B9CAC22-9DCB-4FF7-97B5-BDA4390701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roduzir"/>
        </a:ext>
      </dgm:extLst>
    </dgm:pt>
    <dgm:pt modelId="{761568C3-8612-45D6-B5F0-10DD2814F54D}" type="pres">
      <dgm:prSet presAssocID="{2B9CAC22-9DCB-4FF7-97B5-BDA4390701BA}" presName="spaceRect" presStyleCnt="0"/>
      <dgm:spPr/>
    </dgm:pt>
    <dgm:pt modelId="{3FF709F6-CBE7-46BA-9D9B-716A8A500B71}" type="pres">
      <dgm:prSet presAssocID="{2B9CAC22-9DCB-4FF7-97B5-BDA4390701BA}" presName="textRect" presStyleLbl="revTx" presStyleIdx="1" presStyleCnt="3">
        <dgm:presLayoutVars>
          <dgm:chMax val="1"/>
          <dgm:chPref val="1"/>
        </dgm:presLayoutVars>
      </dgm:prSet>
      <dgm:spPr/>
    </dgm:pt>
    <dgm:pt modelId="{6FF46601-D483-4A5F-AC50-41F99251E843}" type="pres">
      <dgm:prSet presAssocID="{0631E74D-375E-4495-A53D-2C371B303CF0}" presName="sibTrans" presStyleCnt="0"/>
      <dgm:spPr/>
    </dgm:pt>
    <dgm:pt modelId="{54FE35A7-C51D-43C7-BB60-087DF165B51C}" type="pres">
      <dgm:prSet presAssocID="{A528705C-A8B7-46E4-949D-568BECB3E31F}" presName="compNode" presStyleCnt="0"/>
      <dgm:spPr/>
    </dgm:pt>
    <dgm:pt modelId="{67A06FF4-6C6E-40B5-A1E4-E23CB8F3279B}" type="pres">
      <dgm:prSet presAssocID="{A528705C-A8B7-46E4-949D-568BECB3E31F}" presName="iconBgRect" presStyleLbl="bgShp" presStyleIdx="2" presStyleCnt="3"/>
      <dgm:spPr/>
    </dgm:pt>
    <dgm:pt modelId="{256A726E-2D80-4D7E-AA58-181F2FD6394E}" type="pres">
      <dgm:prSet presAssocID="{A528705C-A8B7-46E4-949D-568BECB3E3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A4A8A64-2180-4124-A05C-4C856C009430}" type="pres">
      <dgm:prSet presAssocID="{A528705C-A8B7-46E4-949D-568BECB3E31F}" presName="spaceRect" presStyleCnt="0"/>
      <dgm:spPr/>
    </dgm:pt>
    <dgm:pt modelId="{9561FE5C-FA85-4C27-917D-521895AB0F2D}" type="pres">
      <dgm:prSet presAssocID="{A528705C-A8B7-46E4-949D-568BECB3E3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3D1107-5405-4FAC-9FD2-66376601B83F}" srcId="{69B5D26E-45C9-4610-961C-4AE0E95357A6}" destId="{B66AE0F4-306E-45B3-867D-838CD60D0206}" srcOrd="0" destOrd="0" parTransId="{4DADC929-A9A6-4E4D-B195-A419912B82D2}" sibTransId="{ADD8F216-E953-4895-914C-A8FFF7CC59AC}"/>
    <dgm:cxn modelId="{F7E85C0B-B162-4BA6-AF52-68A6EBDABB21}" srcId="{69B5D26E-45C9-4610-961C-4AE0E95357A6}" destId="{2B9CAC22-9DCB-4FF7-97B5-BDA4390701BA}" srcOrd="1" destOrd="0" parTransId="{C07A4E76-FCBA-4C5A-9AC0-E471DFBA4B3D}" sibTransId="{0631E74D-375E-4495-A53D-2C371B303CF0}"/>
    <dgm:cxn modelId="{31D1FC84-4AD2-43D5-BF76-68C2FC64CB06}" type="presOf" srcId="{2B9CAC22-9DCB-4FF7-97B5-BDA4390701BA}" destId="{3FF709F6-CBE7-46BA-9D9B-716A8A500B71}" srcOrd="0" destOrd="0" presId="urn:microsoft.com/office/officeart/2018/5/layout/IconCircleLabelList"/>
    <dgm:cxn modelId="{C5289AA0-A29F-45B8-A07B-5F5B56EDA943}" type="presOf" srcId="{A528705C-A8B7-46E4-949D-568BECB3E31F}" destId="{9561FE5C-FA85-4C27-917D-521895AB0F2D}" srcOrd="0" destOrd="0" presId="urn:microsoft.com/office/officeart/2018/5/layout/IconCircleLabelList"/>
    <dgm:cxn modelId="{A2443AA7-0739-4D3B-8583-B126D2567E38}" type="presOf" srcId="{B66AE0F4-306E-45B3-867D-838CD60D0206}" destId="{5378820B-CC65-4C46-85B6-807964FFDBA0}" srcOrd="0" destOrd="0" presId="urn:microsoft.com/office/officeart/2018/5/layout/IconCircleLabelList"/>
    <dgm:cxn modelId="{2F00EEAF-3512-4929-B957-06A23BDB6386}" type="presOf" srcId="{69B5D26E-45C9-4610-961C-4AE0E95357A6}" destId="{9188DB48-E3C1-4F99-8BFA-0794B5697318}" srcOrd="0" destOrd="0" presId="urn:microsoft.com/office/officeart/2018/5/layout/IconCircleLabelList"/>
    <dgm:cxn modelId="{838AB1DF-EF2F-4290-B755-C26F87A4CAC2}" srcId="{69B5D26E-45C9-4610-961C-4AE0E95357A6}" destId="{A528705C-A8B7-46E4-949D-568BECB3E31F}" srcOrd="2" destOrd="0" parTransId="{664AE90A-9623-4A8A-8B34-2317F2896F90}" sibTransId="{E56A4245-68F7-4361-8EAC-DD9C0A3DEB85}"/>
    <dgm:cxn modelId="{B713BA75-3059-4CE0-9A93-6C9F9DD4BFDA}" type="presParOf" srcId="{9188DB48-E3C1-4F99-8BFA-0794B5697318}" destId="{C5147C05-1D17-4437-B712-5C7A103034E5}" srcOrd="0" destOrd="0" presId="urn:microsoft.com/office/officeart/2018/5/layout/IconCircleLabelList"/>
    <dgm:cxn modelId="{748CB862-16BF-42F5-A94A-CFB5532A5AB6}" type="presParOf" srcId="{C5147C05-1D17-4437-B712-5C7A103034E5}" destId="{92D4901B-66EB-49AF-A573-DE0A57A01925}" srcOrd="0" destOrd="0" presId="urn:microsoft.com/office/officeart/2018/5/layout/IconCircleLabelList"/>
    <dgm:cxn modelId="{009B079C-9CA7-46EC-AE72-5A02BD765CD5}" type="presParOf" srcId="{C5147C05-1D17-4437-B712-5C7A103034E5}" destId="{9638D346-AD65-4A4B-83C0-A31212670766}" srcOrd="1" destOrd="0" presId="urn:microsoft.com/office/officeart/2018/5/layout/IconCircleLabelList"/>
    <dgm:cxn modelId="{A05477B5-88AF-42E7-8559-961F48F75557}" type="presParOf" srcId="{C5147C05-1D17-4437-B712-5C7A103034E5}" destId="{48D173C9-EFF8-4E5F-BADF-CF8613760F92}" srcOrd="2" destOrd="0" presId="urn:microsoft.com/office/officeart/2018/5/layout/IconCircleLabelList"/>
    <dgm:cxn modelId="{538CF84F-72BC-4692-AB9B-0A2AECEB4C0C}" type="presParOf" srcId="{C5147C05-1D17-4437-B712-5C7A103034E5}" destId="{5378820B-CC65-4C46-85B6-807964FFDBA0}" srcOrd="3" destOrd="0" presId="urn:microsoft.com/office/officeart/2018/5/layout/IconCircleLabelList"/>
    <dgm:cxn modelId="{9ABFD03B-5A28-4034-B155-4F2E96DF8D6E}" type="presParOf" srcId="{9188DB48-E3C1-4F99-8BFA-0794B5697318}" destId="{ECD71A59-892F-4B1F-AAAC-564131FC834C}" srcOrd="1" destOrd="0" presId="urn:microsoft.com/office/officeart/2018/5/layout/IconCircleLabelList"/>
    <dgm:cxn modelId="{3C54F4CC-8168-4629-BE53-A3BFF7582C0B}" type="presParOf" srcId="{9188DB48-E3C1-4F99-8BFA-0794B5697318}" destId="{A25D4095-C650-4C6A-91CE-BFE1643CB89B}" srcOrd="2" destOrd="0" presId="urn:microsoft.com/office/officeart/2018/5/layout/IconCircleLabelList"/>
    <dgm:cxn modelId="{390A3FFB-30D4-446D-87D8-5A2F93527045}" type="presParOf" srcId="{A25D4095-C650-4C6A-91CE-BFE1643CB89B}" destId="{582725AD-B326-4BA0-89F1-2C2D6AB75E38}" srcOrd="0" destOrd="0" presId="urn:microsoft.com/office/officeart/2018/5/layout/IconCircleLabelList"/>
    <dgm:cxn modelId="{08E6E5B8-531C-4B3B-86B6-EA53D90F78A6}" type="presParOf" srcId="{A25D4095-C650-4C6A-91CE-BFE1643CB89B}" destId="{7EEF3949-DED7-434B-B763-178205A1E1F9}" srcOrd="1" destOrd="0" presId="urn:microsoft.com/office/officeart/2018/5/layout/IconCircleLabelList"/>
    <dgm:cxn modelId="{D379CA5F-A53D-4105-BE4E-BBDDD42A6379}" type="presParOf" srcId="{A25D4095-C650-4C6A-91CE-BFE1643CB89B}" destId="{761568C3-8612-45D6-B5F0-10DD2814F54D}" srcOrd="2" destOrd="0" presId="urn:microsoft.com/office/officeart/2018/5/layout/IconCircleLabelList"/>
    <dgm:cxn modelId="{F3C9F3D1-8337-4FB4-8060-31CFD6CE3C07}" type="presParOf" srcId="{A25D4095-C650-4C6A-91CE-BFE1643CB89B}" destId="{3FF709F6-CBE7-46BA-9D9B-716A8A500B71}" srcOrd="3" destOrd="0" presId="urn:microsoft.com/office/officeart/2018/5/layout/IconCircleLabelList"/>
    <dgm:cxn modelId="{06A2FC39-3A16-43BA-B568-2A5A030AA0C9}" type="presParOf" srcId="{9188DB48-E3C1-4F99-8BFA-0794B5697318}" destId="{6FF46601-D483-4A5F-AC50-41F99251E843}" srcOrd="3" destOrd="0" presId="urn:microsoft.com/office/officeart/2018/5/layout/IconCircleLabelList"/>
    <dgm:cxn modelId="{DB13D0EC-8173-4CBE-BFE6-50EC0006A8E1}" type="presParOf" srcId="{9188DB48-E3C1-4F99-8BFA-0794B5697318}" destId="{54FE35A7-C51D-43C7-BB60-087DF165B51C}" srcOrd="4" destOrd="0" presId="urn:microsoft.com/office/officeart/2018/5/layout/IconCircleLabelList"/>
    <dgm:cxn modelId="{C445A092-CD08-4C81-91D2-1C7425B9D326}" type="presParOf" srcId="{54FE35A7-C51D-43C7-BB60-087DF165B51C}" destId="{67A06FF4-6C6E-40B5-A1E4-E23CB8F3279B}" srcOrd="0" destOrd="0" presId="urn:microsoft.com/office/officeart/2018/5/layout/IconCircleLabelList"/>
    <dgm:cxn modelId="{E5E3A799-8416-442D-95FB-9CEC0B382D2A}" type="presParOf" srcId="{54FE35A7-C51D-43C7-BB60-087DF165B51C}" destId="{256A726E-2D80-4D7E-AA58-181F2FD6394E}" srcOrd="1" destOrd="0" presId="urn:microsoft.com/office/officeart/2018/5/layout/IconCircleLabelList"/>
    <dgm:cxn modelId="{23470B45-B02A-461A-9647-D696613CBBD6}" type="presParOf" srcId="{54FE35A7-C51D-43C7-BB60-087DF165B51C}" destId="{BA4A8A64-2180-4124-A05C-4C856C009430}" srcOrd="2" destOrd="0" presId="urn:microsoft.com/office/officeart/2018/5/layout/IconCircleLabelList"/>
    <dgm:cxn modelId="{794A1708-3B50-414F-88B8-DF76C6E00048}" type="presParOf" srcId="{54FE35A7-C51D-43C7-BB60-087DF165B51C}" destId="{9561FE5C-FA85-4C27-917D-521895AB0F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575CEB-77E8-427E-B724-E98C72FAD7B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BD4833-5DAE-4890-8531-E710A5DAFB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Limpeza</a:t>
          </a:r>
          <a:br>
            <a:rPr lang="pt-BR"/>
          </a:br>
          <a:r>
            <a:rPr lang="pt-BR"/>
            <a:t>Remoção</a:t>
          </a:r>
          <a:r>
            <a:rPr lang="en-US"/>
            <a:t> de URLs, emojis, caracteres especiais</a:t>
          </a:r>
        </a:p>
      </dgm:t>
    </dgm:pt>
    <dgm:pt modelId="{25802FC5-9E6F-4FC4-84EA-043BEF53E194}" type="parTrans" cxnId="{4D7BC48E-B8B0-4EF4-BEB1-5E512E46C101}">
      <dgm:prSet/>
      <dgm:spPr/>
      <dgm:t>
        <a:bodyPr/>
        <a:lstStyle/>
        <a:p>
          <a:endParaRPr lang="en-US"/>
        </a:p>
      </dgm:t>
    </dgm:pt>
    <dgm:pt modelId="{65D09DC8-D0DA-4961-932B-AA1AF0FD15B4}" type="sibTrans" cxnId="{4D7BC48E-B8B0-4EF4-BEB1-5E512E46C1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1C443D-8021-4A14-8563-2B806DD62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Normalização</a:t>
          </a:r>
          <a:br>
            <a:rPr lang="pt-BR"/>
          </a:br>
          <a:r>
            <a:rPr lang="pt-BR"/>
            <a:t>Letras</a:t>
          </a:r>
          <a:r>
            <a:rPr lang="en-US"/>
            <a:t> minúsculas, sem acentos</a:t>
          </a:r>
        </a:p>
      </dgm:t>
    </dgm:pt>
    <dgm:pt modelId="{1DF979ED-185E-46AA-972D-EACBC1C89B82}" type="parTrans" cxnId="{C9EF29DC-DA42-4F4A-8456-78C378DFBAB0}">
      <dgm:prSet/>
      <dgm:spPr/>
      <dgm:t>
        <a:bodyPr/>
        <a:lstStyle/>
        <a:p>
          <a:endParaRPr lang="en-US"/>
        </a:p>
      </dgm:t>
    </dgm:pt>
    <dgm:pt modelId="{D3918C06-78FD-4F00-AA11-7274273FF836}" type="sibTrans" cxnId="{C9EF29DC-DA42-4F4A-8456-78C378DFBA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B1401E-5BB3-480E-9B32-FD50F8DDBA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Stopwords, tokenização, stemming/lemmatização</a:t>
          </a:r>
        </a:p>
      </dgm:t>
    </dgm:pt>
    <dgm:pt modelId="{4D70AA68-E91A-41C4-BDA3-004F2D44D69D}" type="parTrans" cxnId="{5BF91269-EF2B-44E3-9B64-A5E87A3CD708}">
      <dgm:prSet/>
      <dgm:spPr/>
      <dgm:t>
        <a:bodyPr/>
        <a:lstStyle/>
        <a:p>
          <a:endParaRPr lang="en-US"/>
        </a:p>
      </dgm:t>
    </dgm:pt>
    <dgm:pt modelId="{17320A23-07DD-419A-9C9A-E25BF717F222}" type="sibTrans" cxnId="{5BF91269-EF2B-44E3-9B64-A5E87A3CD7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84994E-4A13-4826-9B30-D91F76C10D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Exemplo</a:t>
          </a:r>
          <a:br>
            <a:rPr lang="pt-BR"/>
          </a:br>
          <a:r>
            <a:rPr lang="pt-BR"/>
            <a:t>Comentário</a:t>
          </a:r>
          <a:r>
            <a:rPr lang="en-US"/>
            <a:t> bruto → comentário tratado</a:t>
          </a:r>
        </a:p>
      </dgm:t>
    </dgm:pt>
    <dgm:pt modelId="{600EF40E-C3C6-40E7-96CE-98E0D59A31B8}" type="parTrans" cxnId="{405E932D-6D83-4C8C-A9FE-53E169BD38B3}">
      <dgm:prSet/>
      <dgm:spPr/>
      <dgm:t>
        <a:bodyPr/>
        <a:lstStyle/>
        <a:p>
          <a:endParaRPr lang="en-US"/>
        </a:p>
      </dgm:t>
    </dgm:pt>
    <dgm:pt modelId="{6394B9BA-2DAE-4343-85F0-C028442EB768}" type="sibTrans" cxnId="{405E932D-6D83-4C8C-A9FE-53E169BD38B3}">
      <dgm:prSet/>
      <dgm:spPr/>
      <dgm:t>
        <a:bodyPr/>
        <a:lstStyle/>
        <a:p>
          <a:endParaRPr lang="en-US"/>
        </a:p>
      </dgm:t>
    </dgm:pt>
    <dgm:pt modelId="{2A0252C5-FE2C-4D44-BE27-3D05864A4917}" type="pres">
      <dgm:prSet presAssocID="{5C575CEB-77E8-427E-B724-E98C72FAD7B4}" presName="root" presStyleCnt="0">
        <dgm:presLayoutVars>
          <dgm:dir/>
          <dgm:resizeHandles val="exact"/>
        </dgm:presLayoutVars>
      </dgm:prSet>
      <dgm:spPr/>
    </dgm:pt>
    <dgm:pt modelId="{42ED28E4-5362-4F40-B781-B6E12ED7AB82}" type="pres">
      <dgm:prSet presAssocID="{5C575CEB-77E8-427E-B724-E98C72FAD7B4}" presName="container" presStyleCnt="0">
        <dgm:presLayoutVars>
          <dgm:dir/>
          <dgm:resizeHandles val="exact"/>
        </dgm:presLayoutVars>
      </dgm:prSet>
      <dgm:spPr/>
    </dgm:pt>
    <dgm:pt modelId="{5691B750-0433-489D-8EB4-3FDCFDDB1F19}" type="pres">
      <dgm:prSet presAssocID="{38BD4833-5DAE-4890-8531-E710A5DAFB49}" presName="compNode" presStyleCnt="0"/>
      <dgm:spPr/>
    </dgm:pt>
    <dgm:pt modelId="{7CDBE62F-2C21-4B21-8BBF-98842FB83C04}" type="pres">
      <dgm:prSet presAssocID="{38BD4833-5DAE-4890-8531-E710A5DAFB49}" presName="iconBgRect" presStyleLbl="bgShp" presStyleIdx="0" presStyleCnt="4"/>
      <dgm:spPr/>
    </dgm:pt>
    <dgm:pt modelId="{A8C0E49E-1E26-47D3-918A-3FEFB82368D5}" type="pres">
      <dgm:prSet presAssocID="{38BD4833-5DAE-4890-8531-E710A5DAFB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3A6E5895-AA8F-4254-B249-53938A5CBDA4}" type="pres">
      <dgm:prSet presAssocID="{38BD4833-5DAE-4890-8531-E710A5DAFB49}" presName="spaceRect" presStyleCnt="0"/>
      <dgm:spPr/>
    </dgm:pt>
    <dgm:pt modelId="{1E92871B-E367-463E-A744-3B902459E321}" type="pres">
      <dgm:prSet presAssocID="{38BD4833-5DAE-4890-8531-E710A5DAFB49}" presName="textRect" presStyleLbl="revTx" presStyleIdx="0" presStyleCnt="4">
        <dgm:presLayoutVars>
          <dgm:chMax val="1"/>
          <dgm:chPref val="1"/>
        </dgm:presLayoutVars>
      </dgm:prSet>
      <dgm:spPr/>
    </dgm:pt>
    <dgm:pt modelId="{7BD44054-E0D9-4F93-90F0-D02D28CF467C}" type="pres">
      <dgm:prSet presAssocID="{65D09DC8-D0DA-4961-932B-AA1AF0FD15B4}" presName="sibTrans" presStyleLbl="sibTrans2D1" presStyleIdx="0" presStyleCnt="0"/>
      <dgm:spPr/>
    </dgm:pt>
    <dgm:pt modelId="{8E8EA0A8-110D-4DAD-B3D4-555B0BE448DE}" type="pres">
      <dgm:prSet presAssocID="{871C443D-8021-4A14-8563-2B806DD622E1}" presName="compNode" presStyleCnt="0"/>
      <dgm:spPr/>
    </dgm:pt>
    <dgm:pt modelId="{7CE0B4A6-396C-4D61-83B7-069C889A24FD}" type="pres">
      <dgm:prSet presAssocID="{871C443D-8021-4A14-8563-2B806DD622E1}" presName="iconBgRect" presStyleLbl="bgShp" presStyleIdx="1" presStyleCnt="4"/>
      <dgm:spPr/>
    </dgm:pt>
    <dgm:pt modelId="{D1D3989A-4092-44B9-8BFE-62BD5B238F16}" type="pres">
      <dgm:prSet presAssocID="{871C443D-8021-4A14-8563-2B806DD622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úsica"/>
        </a:ext>
      </dgm:extLst>
    </dgm:pt>
    <dgm:pt modelId="{6ABFD287-28A2-4D53-9015-5D89D98D1F51}" type="pres">
      <dgm:prSet presAssocID="{871C443D-8021-4A14-8563-2B806DD622E1}" presName="spaceRect" presStyleCnt="0"/>
      <dgm:spPr/>
    </dgm:pt>
    <dgm:pt modelId="{5578A87F-B51F-4236-9A27-16817D1AC0BA}" type="pres">
      <dgm:prSet presAssocID="{871C443D-8021-4A14-8563-2B806DD622E1}" presName="textRect" presStyleLbl="revTx" presStyleIdx="1" presStyleCnt="4">
        <dgm:presLayoutVars>
          <dgm:chMax val="1"/>
          <dgm:chPref val="1"/>
        </dgm:presLayoutVars>
      </dgm:prSet>
      <dgm:spPr/>
    </dgm:pt>
    <dgm:pt modelId="{654BAD45-76ED-4205-A7DA-16771C95D3E5}" type="pres">
      <dgm:prSet presAssocID="{D3918C06-78FD-4F00-AA11-7274273FF836}" presName="sibTrans" presStyleLbl="sibTrans2D1" presStyleIdx="0" presStyleCnt="0"/>
      <dgm:spPr/>
    </dgm:pt>
    <dgm:pt modelId="{879D943B-51BC-4CEE-BBC2-142E5EF0C8D5}" type="pres">
      <dgm:prSet presAssocID="{2BB1401E-5BB3-480E-9B32-FD50F8DDBA79}" presName="compNode" presStyleCnt="0"/>
      <dgm:spPr/>
    </dgm:pt>
    <dgm:pt modelId="{E8534257-27E1-4C6E-9F48-108069F4B5A8}" type="pres">
      <dgm:prSet presAssocID="{2BB1401E-5BB3-480E-9B32-FD50F8DDBA79}" presName="iconBgRect" presStyleLbl="bgShp" presStyleIdx="2" presStyleCnt="4"/>
      <dgm:spPr/>
    </dgm:pt>
    <dgm:pt modelId="{255C475E-5F1C-4FC7-A95D-1E18010B96ED}" type="pres">
      <dgm:prSet presAssocID="{2BB1401E-5BB3-480E-9B32-FD50F8DDBA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51FA651D-3482-4CEE-AF62-786A8DC58579}" type="pres">
      <dgm:prSet presAssocID="{2BB1401E-5BB3-480E-9B32-FD50F8DDBA79}" presName="spaceRect" presStyleCnt="0"/>
      <dgm:spPr/>
    </dgm:pt>
    <dgm:pt modelId="{FD4FFB1E-BCD6-4C52-A65F-37F8418D8A28}" type="pres">
      <dgm:prSet presAssocID="{2BB1401E-5BB3-480E-9B32-FD50F8DDBA79}" presName="textRect" presStyleLbl="revTx" presStyleIdx="2" presStyleCnt="4">
        <dgm:presLayoutVars>
          <dgm:chMax val="1"/>
          <dgm:chPref val="1"/>
        </dgm:presLayoutVars>
      </dgm:prSet>
      <dgm:spPr/>
    </dgm:pt>
    <dgm:pt modelId="{8E6FC64C-B7E2-4724-B970-C4754FF6CB58}" type="pres">
      <dgm:prSet presAssocID="{17320A23-07DD-419A-9C9A-E25BF717F222}" presName="sibTrans" presStyleLbl="sibTrans2D1" presStyleIdx="0" presStyleCnt="0"/>
      <dgm:spPr/>
    </dgm:pt>
    <dgm:pt modelId="{4914BC44-1913-4A41-BC25-7C39A52F8D5E}" type="pres">
      <dgm:prSet presAssocID="{6C84994E-4A13-4826-9B30-D91F76C10DA7}" presName="compNode" presStyleCnt="0"/>
      <dgm:spPr/>
    </dgm:pt>
    <dgm:pt modelId="{A7DF1E29-A399-489B-B800-2B88ED9D74FF}" type="pres">
      <dgm:prSet presAssocID="{6C84994E-4A13-4826-9B30-D91F76C10DA7}" presName="iconBgRect" presStyleLbl="bgShp" presStyleIdx="3" presStyleCnt="4"/>
      <dgm:spPr/>
    </dgm:pt>
    <dgm:pt modelId="{82AAD67D-6195-4186-8F3C-6E9F670F0175}" type="pres">
      <dgm:prSet presAssocID="{6C84994E-4A13-4826-9B30-D91F76C10D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C1B89A1-2584-4BCE-902B-612FBFD4B383}" type="pres">
      <dgm:prSet presAssocID="{6C84994E-4A13-4826-9B30-D91F76C10DA7}" presName="spaceRect" presStyleCnt="0"/>
      <dgm:spPr/>
    </dgm:pt>
    <dgm:pt modelId="{4A4D7047-0939-435E-9B6F-EB8014764450}" type="pres">
      <dgm:prSet presAssocID="{6C84994E-4A13-4826-9B30-D91F76C10DA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DCCDB27-B019-47EA-9121-D2CA7CC0AC2B}" type="presOf" srcId="{871C443D-8021-4A14-8563-2B806DD622E1}" destId="{5578A87F-B51F-4236-9A27-16817D1AC0BA}" srcOrd="0" destOrd="0" presId="urn:microsoft.com/office/officeart/2018/2/layout/IconCircleList"/>
    <dgm:cxn modelId="{405E932D-6D83-4C8C-A9FE-53E169BD38B3}" srcId="{5C575CEB-77E8-427E-B724-E98C72FAD7B4}" destId="{6C84994E-4A13-4826-9B30-D91F76C10DA7}" srcOrd="3" destOrd="0" parTransId="{600EF40E-C3C6-40E7-96CE-98E0D59A31B8}" sibTransId="{6394B9BA-2DAE-4343-85F0-C028442EB768}"/>
    <dgm:cxn modelId="{5BF91269-EF2B-44E3-9B64-A5E87A3CD708}" srcId="{5C575CEB-77E8-427E-B724-E98C72FAD7B4}" destId="{2BB1401E-5BB3-480E-9B32-FD50F8DDBA79}" srcOrd="2" destOrd="0" parTransId="{4D70AA68-E91A-41C4-BDA3-004F2D44D69D}" sibTransId="{17320A23-07DD-419A-9C9A-E25BF717F222}"/>
    <dgm:cxn modelId="{8112FB78-5DCB-4C1E-AE50-C387EE014C33}" type="presOf" srcId="{5C575CEB-77E8-427E-B724-E98C72FAD7B4}" destId="{2A0252C5-FE2C-4D44-BE27-3D05864A4917}" srcOrd="0" destOrd="0" presId="urn:microsoft.com/office/officeart/2018/2/layout/IconCircleList"/>
    <dgm:cxn modelId="{4D7BC48E-B8B0-4EF4-BEB1-5E512E46C101}" srcId="{5C575CEB-77E8-427E-B724-E98C72FAD7B4}" destId="{38BD4833-5DAE-4890-8531-E710A5DAFB49}" srcOrd="0" destOrd="0" parTransId="{25802FC5-9E6F-4FC4-84EA-043BEF53E194}" sibTransId="{65D09DC8-D0DA-4961-932B-AA1AF0FD15B4}"/>
    <dgm:cxn modelId="{BAA2A49E-0EAF-42D0-AA56-1045289C3A77}" type="presOf" srcId="{17320A23-07DD-419A-9C9A-E25BF717F222}" destId="{8E6FC64C-B7E2-4724-B970-C4754FF6CB58}" srcOrd="0" destOrd="0" presId="urn:microsoft.com/office/officeart/2018/2/layout/IconCircleList"/>
    <dgm:cxn modelId="{B4BD59A5-CBFB-402D-A2F9-EE57217C812C}" type="presOf" srcId="{D3918C06-78FD-4F00-AA11-7274273FF836}" destId="{654BAD45-76ED-4205-A7DA-16771C95D3E5}" srcOrd="0" destOrd="0" presId="urn:microsoft.com/office/officeart/2018/2/layout/IconCircleList"/>
    <dgm:cxn modelId="{6F7188AD-5B5D-4595-BE3C-29190B0FE4A6}" type="presOf" srcId="{6C84994E-4A13-4826-9B30-D91F76C10DA7}" destId="{4A4D7047-0939-435E-9B6F-EB8014764450}" srcOrd="0" destOrd="0" presId="urn:microsoft.com/office/officeart/2018/2/layout/IconCircleList"/>
    <dgm:cxn modelId="{7924BEC2-5717-4669-9F05-5E87CD8C65B5}" type="presOf" srcId="{2BB1401E-5BB3-480E-9B32-FD50F8DDBA79}" destId="{FD4FFB1E-BCD6-4C52-A65F-37F8418D8A28}" srcOrd="0" destOrd="0" presId="urn:microsoft.com/office/officeart/2018/2/layout/IconCircleList"/>
    <dgm:cxn modelId="{45821BC6-D8CF-4AAF-9DAE-9963CD60B5A8}" type="presOf" srcId="{65D09DC8-D0DA-4961-932B-AA1AF0FD15B4}" destId="{7BD44054-E0D9-4F93-90F0-D02D28CF467C}" srcOrd="0" destOrd="0" presId="urn:microsoft.com/office/officeart/2018/2/layout/IconCircleList"/>
    <dgm:cxn modelId="{C9EF29DC-DA42-4F4A-8456-78C378DFBAB0}" srcId="{5C575CEB-77E8-427E-B724-E98C72FAD7B4}" destId="{871C443D-8021-4A14-8563-2B806DD622E1}" srcOrd="1" destOrd="0" parTransId="{1DF979ED-185E-46AA-972D-EACBC1C89B82}" sibTransId="{D3918C06-78FD-4F00-AA11-7274273FF836}"/>
    <dgm:cxn modelId="{D42970F2-EA09-4DCF-9DC7-0EF759EEE52E}" type="presOf" srcId="{38BD4833-5DAE-4890-8531-E710A5DAFB49}" destId="{1E92871B-E367-463E-A744-3B902459E321}" srcOrd="0" destOrd="0" presId="urn:microsoft.com/office/officeart/2018/2/layout/IconCircleList"/>
    <dgm:cxn modelId="{72802A43-44B6-422C-80BF-7AF558703A2E}" type="presParOf" srcId="{2A0252C5-FE2C-4D44-BE27-3D05864A4917}" destId="{42ED28E4-5362-4F40-B781-B6E12ED7AB82}" srcOrd="0" destOrd="0" presId="urn:microsoft.com/office/officeart/2018/2/layout/IconCircleList"/>
    <dgm:cxn modelId="{2AA19F9C-466E-49E8-83ED-2A054C5E5D28}" type="presParOf" srcId="{42ED28E4-5362-4F40-B781-B6E12ED7AB82}" destId="{5691B750-0433-489D-8EB4-3FDCFDDB1F19}" srcOrd="0" destOrd="0" presId="urn:microsoft.com/office/officeart/2018/2/layout/IconCircleList"/>
    <dgm:cxn modelId="{02D5535F-C3C5-40DF-8F65-47F38E36F526}" type="presParOf" srcId="{5691B750-0433-489D-8EB4-3FDCFDDB1F19}" destId="{7CDBE62F-2C21-4B21-8BBF-98842FB83C04}" srcOrd="0" destOrd="0" presId="urn:microsoft.com/office/officeart/2018/2/layout/IconCircleList"/>
    <dgm:cxn modelId="{8BE53918-26C1-4287-BBE5-253DDC702D9E}" type="presParOf" srcId="{5691B750-0433-489D-8EB4-3FDCFDDB1F19}" destId="{A8C0E49E-1E26-47D3-918A-3FEFB82368D5}" srcOrd="1" destOrd="0" presId="urn:microsoft.com/office/officeart/2018/2/layout/IconCircleList"/>
    <dgm:cxn modelId="{C5594852-25B8-44F0-97D8-FCD2104253F0}" type="presParOf" srcId="{5691B750-0433-489D-8EB4-3FDCFDDB1F19}" destId="{3A6E5895-AA8F-4254-B249-53938A5CBDA4}" srcOrd="2" destOrd="0" presId="urn:microsoft.com/office/officeart/2018/2/layout/IconCircleList"/>
    <dgm:cxn modelId="{E9CB53B2-EA77-4391-B555-EEB25DBE1068}" type="presParOf" srcId="{5691B750-0433-489D-8EB4-3FDCFDDB1F19}" destId="{1E92871B-E367-463E-A744-3B902459E321}" srcOrd="3" destOrd="0" presId="urn:microsoft.com/office/officeart/2018/2/layout/IconCircleList"/>
    <dgm:cxn modelId="{F26D05C0-7B8E-4908-A03D-7B65AA10D544}" type="presParOf" srcId="{42ED28E4-5362-4F40-B781-B6E12ED7AB82}" destId="{7BD44054-E0D9-4F93-90F0-D02D28CF467C}" srcOrd="1" destOrd="0" presId="urn:microsoft.com/office/officeart/2018/2/layout/IconCircleList"/>
    <dgm:cxn modelId="{6DA305CA-8213-4E58-B94B-92177CD57247}" type="presParOf" srcId="{42ED28E4-5362-4F40-B781-B6E12ED7AB82}" destId="{8E8EA0A8-110D-4DAD-B3D4-555B0BE448DE}" srcOrd="2" destOrd="0" presId="urn:microsoft.com/office/officeart/2018/2/layout/IconCircleList"/>
    <dgm:cxn modelId="{1D843DAC-FF70-4D78-8879-3CAA2F75EC2C}" type="presParOf" srcId="{8E8EA0A8-110D-4DAD-B3D4-555B0BE448DE}" destId="{7CE0B4A6-396C-4D61-83B7-069C889A24FD}" srcOrd="0" destOrd="0" presId="urn:microsoft.com/office/officeart/2018/2/layout/IconCircleList"/>
    <dgm:cxn modelId="{DF34EAC9-F7CE-4139-AF47-1A66C3E35AE0}" type="presParOf" srcId="{8E8EA0A8-110D-4DAD-B3D4-555B0BE448DE}" destId="{D1D3989A-4092-44B9-8BFE-62BD5B238F16}" srcOrd="1" destOrd="0" presId="urn:microsoft.com/office/officeart/2018/2/layout/IconCircleList"/>
    <dgm:cxn modelId="{570B7614-7929-4EE6-847C-CB03AAEF1332}" type="presParOf" srcId="{8E8EA0A8-110D-4DAD-B3D4-555B0BE448DE}" destId="{6ABFD287-28A2-4D53-9015-5D89D98D1F51}" srcOrd="2" destOrd="0" presId="urn:microsoft.com/office/officeart/2018/2/layout/IconCircleList"/>
    <dgm:cxn modelId="{66ABD0A4-E637-4240-96B3-BB81D2CF3ACE}" type="presParOf" srcId="{8E8EA0A8-110D-4DAD-B3D4-555B0BE448DE}" destId="{5578A87F-B51F-4236-9A27-16817D1AC0BA}" srcOrd="3" destOrd="0" presId="urn:microsoft.com/office/officeart/2018/2/layout/IconCircleList"/>
    <dgm:cxn modelId="{20A52C48-7001-4DA1-A035-B6DFD39AE134}" type="presParOf" srcId="{42ED28E4-5362-4F40-B781-B6E12ED7AB82}" destId="{654BAD45-76ED-4205-A7DA-16771C95D3E5}" srcOrd="3" destOrd="0" presId="urn:microsoft.com/office/officeart/2018/2/layout/IconCircleList"/>
    <dgm:cxn modelId="{CB93D6A1-5821-408F-B93C-20383661BB96}" type="presParOf" srcId="{42ED28E4-5362-4F40-B781-B6E12ED7AB82}" destId="{879D943B-51BC-4CEE-BBC2-142E5EF0C8D5}" srcOrd="4" destOrd="0" presId="urn:microsoft.com/office/officeart/2018/2/layout/IconCircleList"/>
    <dgm:cxn modelId="{48365344-BEC6-4ECA-AA26-13DFEA7DC445}" type="presParOf" srcId="{879D943B-51BC-4CEE-BBC2-142E5EF0C8D5}" destId="{E8534257-27E1-4C6E-9F48-108069F4B5A8}" srcOrd="0" destOrd="0" presId="urn:microsoft.com/office/officeart/2018/2/layout/IconCircleList"/>
    <dgm:cxn modelId="{04C2F406-F64A-4879-BE49-6351EC811FCB}" type="presParOf" srcId="{879D943B-51BC-4CEE-BBC2-142E5EF0C8D5}" destId="{255C475E-5F1C-4FC7-A95D-1E18010B96ED}" srcOrd="1" destOrd="0" presId="urn:microsoft.com/office/officeart/2018/2/layout/IconCircleList"/>
    <dgm:cxn modelId="{72D7FC18-532A-49F4-B554-168F6A1D59E2}" type="presParOf" srcId="{879D943B-51BC-4CEE-BBC2-142E5EF0C8D5}" destId="{51FA651D-3482-4CEE-AF62-786A8DC58579}" srcOrd="2" destOrd="0" presId="urn:microsoft.com/office/officeart/2018/2/layout/IconCircleList"/>
    <dgm:cxn modelId="{7DA19870-C127-48BE-8311-AE41E0EB9E68}" type="presParOf" srcId="{879D943B-51BC-4CEE-BBC2-142E5EF0C8D5}" destId="{FD4FFB1E-BCD6-4C52-A65F-37F8418D8A28}" srcOrd="3" destOrd="0" presId="urn:microsoft.com/office/officeart/2018/2/layout/IconCircleList"/>
    <dgm:cxn modelId="{E5E4F555-48F3-465B-9A6E-73D02FA5949D}" type="presParOf" srcId="{42ED28E4-5362-4F40-B781-B6E12ED7AB82}" destId="{8E6FC64C-B7E2-4724-B970-C4754FF6CB58}" srcOrd="5" destOrd="0" presId="urn:microsoft.com/office/officeart/2018/2/layout/IconCircleList"/>
    <dgm:cxn modelId="{610F811E-A23A-4827-AB9D-D4201ADD5455}" type="presParOf" srcId="{42ED28E4-5362-4F40-B781-B6E12ED7AB82}" destId="{4914BC44-1913-4A41-BC25-7C39A52F8D5E}" srcOrd="6" destOrd="0" presId="urn:microsoft.com/office/officeart/2018/2/layout/IconCircleList"/>
    <dgm:cxn modelId="{06647504-82AD-44DD-9EE1-44A018EE9CC6}" type="presParOf" srcId="{4914BC44-1913-4A41-BC25-7C39A52F8D5E}" destId="{A7DF1E29-A399-489B-B800-2B88ED9D74FF}" srcOrd="0" destOrd="0" presId="urn:microsoft.com/office/officeart/2018/2/layout/IconCircleList"/>
    <dgm:cxn modelId="{851BB4EB-D051-46FC-8A51-1CAF7A1F3089}" type="presParOf" srcId="{4914BC44-1913-4A41-BC25-7C39A52F8D5E}" destId="{82AAD67D-6195-4186-8F3C-6E9F670F0175}" srcOrd="1" destOrd="0" presId="urn:microsoft.com/office/officeart/2018/2/layout/IconCircleList"/>
    <dgm:cxn modelId="{3C7A0EC5-187D-4037-B8AC-2A3B85C12E57}" type="presParOf" srcId="{4914BC44-1913-4A41-BC25-7C39A52F8D5E}" destId="{0C1B89A1-2584-4BCE-902B-612FBFD4B383}" srcOrd="2" destOrd="0" presId="urn:microsoft.com/office/officeart/2018/2/layout/IconCircleList"/>
    <dgm:cxn modelId="{BF105EAC-6F9D-40FB-88BF-106E3B1A55C8}" type="presParOf" srcId="{4914BC44-1913-4A41-BC25-7C39A52F8D5E}" destId="{4A4D7047-0939-435E-9B6F-EB80147644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8066B3-8C60-4FA7-9881-F2542950A35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01A22F-E170-4766-A489-9E224AC455D1}">
      <dgm:prSet/>
      <dgm:spPr/>
      <dgm:t>
        <a:bodyPr/>
        <a:lstStyle/>
        <a:p>
          <a:r>
            <a:rPr lang="en-US"/>
            <a:t>Representação</a:t>
          </a:r>
          <a:br>
            <a:rPr lang="pt-BR"/>
          </a:br>
          <a:r>
            <a:rPr lang="pt-BR"/>
            <a:t> </a:t>
          </a:r>
          <a:r>
            <a:rPr lang="en-US"/>
            <a:t>TF-IDF</a:t>
          </a:r>
        </a:p>
      </dgm:t>
    </dgm:pt>
    <dgm:pt modelId="{1FE3C635-47EB-4B62-B648-A3D220BD60B0}" type="parTrans" cxnId="{221A1441-FFEA-491D-9C5A-3C9536CE6C64}">
      <dgm:prSet/>
      <dgm:spPr/>
      <dgm:t>
        <a:bodyPr/>
        <a:lstStyle/>
        <a:p>
          <a:endParaRPr lang="en-US"/>
        </a:p>
      </dgm:t>
    </dgm:pt>
    <dgm:pt modelId="{7C241B51-A103-4ADA-B8D6-E8171DFE6FFC}" type="sibTrans" cxnId="{221A1441-FFEA-491D-9C5A-3C9536CE6C64}">
      <dgm:prSet/>
      <dgm:spPr/>
      <dgm:t>
        <a:bodyPr/>
        <a:lstStyle/>
        <a:p>
          <a:endParaRPr lang="en-US"/>
        </a:p>
      </dgm:t>
    </dgm:pt>
    <dgm:pt modelId="{78C68A7B-DCCF-48ED-AFA1-D5C2DC442D47}">
      <dgm:prSet/>
      <dgm:spPr/>
      <dgm:t>
        <a:bodyPr/>
        <a:lstStyle/>
        <a:p>
          <a:r>
            <a:rPr lang="en-US"/>
            <a:t>Modelos iniciais</a:t>
          </a:r>
          <a:br>
            <a:rPr lang="en-US"/>
          </a:br>
          <a:r>
            <a:rPr lang="en-US"/>
            <a:t>Naive Bayes e Regressão Logística</a:t>
          </a:r>
        </a:p>
      </dgm:t>
    </dgm:pt>
    <dgm:pt modelId="{CE5BC7D2-8CB7-4D62-BF16-B8ED10680296}" type="parTrans" cxnId="{1113E782-AF48-45A3-8D24-7E6C71D5CF8D}">
      <dgm:prSet/>
      <dgm:spPr/>
      <dgm:t>
        <a:bodyPr/>
        <a:lstStyle/>
        <a:p>
          <a:endParaRPr lang="en-US"/>
        </a:p>
      </dgm:t>
    </dgm:pt>
    <dgm:pt modelId="{FEDD8BCF-D2A1-4C40-8FA0-EC515D357867}" type="sibTrans" cxnId="{1113E782-AF48-45A3-8D24-7E6C71D5CF8D}">
      <dgm:prSet/>
      <dgm:spPr/>
      <dgm:t>
        <a:bodyPr/>
        <a:lstStyle/>
        <a:p>
          <a:endParaRPr lang="en-US"/>
        </a:p>
      </dgm:t>
    </dgm:pt>
    <dgm:pt modelId="{28A11333-E8C0-489D-A9C2-84A080386DE1}">
      <dgm:prSet/>
      <dgm:spPr/>
      <dgm:t>
        <a:bodyPr/>
        <a:lstStyle/>
        <a:p>
          <a:r>
            <a:rPr lang="en-US"/>
            <a:t>Futuro</a:t>
          </a:r>
          <a:br>
            <a:rPr lang="pt-BR"/>
          </a:br>
          <a:r>
            <a:rPr lang="pt-BR"/>
            <a:t>Embeddings</a:t>
          </a:r>
          <a:r>
            <a:rPr lang="en-US"/>
            <a:t> (Word2Vec, BERT)</a:t>
          </a:r>
        </a:p>
      </dgm:t>
    </dgm:pt>
    <dgm:pt modelId="{9F669F85-6341-4ABE-8DBD-66D7BA0463D3}" type="parTrans" cxnId="{CD3051EF-382B-4C43-90A5-75F44FA2B267}">
      <dgm:prSet/>
      <dgm:spPr/>
      <dgm:t>
        <a:bodyPr/>
        <a:lstStyle/>
        <a:p>
          <a:endParaRPr lang="en-US"/>
        </a:p>
      </dgm:t>
    </dgm:pt>
    <dgm:pt modelId="{2160D1E6-49B2-4177-A498-3C969DED31AC}" type="sibTrans" cxnId="{CD3051EF-382B-4C43-90A5-75F44FA2B267}">
      <dgm:prSet/>
      <dgm:spPr/>
      <dgm:t>
        <a:bodyPr/>
        <a:lstStyle/>
        <a:p>
          <a:endParaRPr lang="en-US"/>
        </a:p>
      </dgm:t>
    </dgm:pt>
    <dgm:pt modelId="{6AF2EC36-DEB1-4A52-B575-1700B61E2B47}">
      <dgm:prSet/>
      <dgm:spPr/>
      <dgm:t>
        <a:bodyPr/>
        <a:lstStyle/>
        <a:p>
          <a:r>
            <a:rPr lang="en-US"/>
            <a:t>Fluxograma ilustrativo</a:t>
          </a:r>
        </a:p>
      </dgm:t>
    </dgm:pt>
    <dgm:pt modelId="{9B173954-934D-466A-9414-A9F6652C6227}" type="parTrans" cxnId="{45C34866-D3D2-44AC-915C-2DD7360C35C7}">
      <dgm:prSet/>
      <dgm:spPr/>
      <dgm:t>
        <a:bodyPr/>
        <a:lstStyle/>
        <a:p>
          <a:endParaRPr lang="en-US"/>
        </a:p>
      </dgm:t>
    </dgm:pt>
    <dgm:pt modelId="{D5E28690-6714-4553-A232-68EC0EA47BAE}" type="sibTrans" cxnId="{45C34866-D3D2-44AC-915C-2DD7360C35C7}">
      <dgm:prSet/>
      <dgm:spPr/>
      <dgm:t>
        <a:bodyPr/>
        <a:lstStyle/>
        <a:p>
          <a:endParaRPr lang="en-US"/>
        </a:p>
      </dgm:t>
    </dgm:pt>
    <dgm:pt modelId="{ACA6EEEA-20BB-4C51-AFDB-5389B4E1FEC5}" type="pres">
      <dgm:prSet presAssocID="{038066B3-8C60-4FA7-9881-F2542950A354}" presName="matrix" presStyleCnt="0">
        <dgm:presLayoutVars>
          <dgm:chMax val="1"/>
          <dgm:dir/>
          <dgm:resizeHandles val="exact"/>
        </dgm:presLayoutVars>
      </dgm:prSet>
      <dgm:spPr/>
    </dgm:pt>
    <dgm:pt modelId="{E834AA15-9D3E-42C7-8ED2-21EAB2425062}" type="pres">
      <dgm:prSet presAssocID="{038066B3-8C60-4FA7-9881-F2542950A354}" presName="diamond" presStyleLbl="bgShp" presStyleIdx="0" presStyleCnt="1"/>
      <dgm:spPr/>
    </dgm:pt>
    <dgm:pt modelId="{3E2CB7BB-7EE3-4B26-97C3-926D3278F157}" type="pres">
      <dgm:prSet presAssocID="{038066B3-8C60-4FA7-9881-F2542950A35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64371B6-B3C0-489A-9C9D-7F44E51AF97F}" type="pres">
      <dgm:prSet presAssocID="{038066B3-8C60-4FA7-9881-F2542950A35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9B20042-C864-4929-AFD7-5FDB2F2EB9DE}" type="pres">
      <dgm:prSet presAssocID="{038066B3-8C60-4FA7-9881-F2542950A35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7A0BBAB-E1F7-45BF-9E6F-705B6FD6B243}" type="pres">
      <dgm:prSet presAssocID="{038066B3-8C60-4FA7-9881-F2542950A35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4B6CB0E-DE0C-4185-B8D2-CA8EDB392402}" type="presOf" srcId="{78C68A7B-DCCF-48ED-AFA1-D5C2DC442D47}" destId="{364371B6-B3C0-489A-9C9D-7F44E51AF97F}" srcOrd="0" destOrd="0" presId="urn:microsoft.com/office/officeart/2005/8/layout/matrix3"/>
    <dgm:cxn modelId="{2AC02B2E-E6B2-44D2-BF61-BD75173F743B}" type="presOf" srcId="{28A11333-E8C0-489D-A9C2-84A080386DE1}" destId="{89B20042-C864-4929-AFD7-5FDB2F2EB9DE}" srcOrd="0" destOrd="0" presId="urn:microsoft.com/office/officeart/2005/8/layout/matrix3"/>
    <dgm:cxn modelId="{7A12AE39-9743-4439-9B43-98F4CFD854AA}" type="presOf" srcId="{2401A22F-E170-4766-A489-9E224AC455D1}" destId="{3E2CB7BB-7EE3-4B26-97C3-926D3278F157}" srcOrd="0" destOrd="0" presId="urn:microsoft.com/office/officeart/2005/8/layout/matrix3"/>
    <dgm:cxn modelId="{221A1441-FFEA-491D-9C5A-3C9536CE6C64}" srcId="{038066B3-8C60-4FA7-9881-F2542950A354}" destId="{2401A22F-E170-4766-A489-9E224AC455D1}" srcOrd="0" destOrd="0" parTransId="{1FE3C635-47EB-4B62-B648-A3D220BD60B0}" sibTransId="{7C241B51-A103-4ADA-B8D6-E8171DFE6FFC}"/>
    <dgm:cxn modelId="{45C34866-D3D2-44AC-915C-2DD7360C35C7}" srcId="{038066B3-8C60-4FA7-9881-F2542950A354}" destId="{6AF2EC36-DEB1-4A52-B575-1700B61E2B47}" srcOrd="3" destOrd="0" parTransId="{9B173954-934D-466A-9414-A9F6652C6227}" sibTransId="{D5E28690-6714-4553-A232-68EC0EA47BAE}"/>
    <dgm:cxn modelId="{F26FE071-1791-42F2-90D2-E78ED43F7655}" type="presOf" srcId="{038066B3-8C60-4FA7-9881-F2542950A354}" destId="{ACA6EEEA-20BB-4C51-AFDB-5389B4E1FEC5}" srcOrd="0" destOrd="0" presId="urn:microsoft.com/office/officeart/2005/8/layout/matrix3"/>
    <dgm:cxn modelId="{1113E782-AF48-45A3-8D24-7E6C71D5CF8D}" srcId="{038066B3-8C60-4FA7-9881-F2542950A354}" destId="{78C68A7B-DCCF-48ED-AFA1-D5C2DC442D47}" srcOrd="1" destOrd="0" parTransId="{CE5BC7D2-8CB7-4D62-BF16-B8ED10680296}" sibTransId="{FEDD8BCF-D2A1-4C40-8FA0-EC515D357867}"/>
    <dgm:cxn modelId="{BA6C74CF-60F8-4824-B400-4AE597685D82}" type="presOf" srcId="{6AF2EC36-DEB1-4A52-B575-1700B61E2B47}" destId="{47A0BBAB-E1F7-45BF-9E6F-705B6FD6B243}" srcOrd="0" destOrd="0" presId="urn:microsoft.com/office/officeart/2005/8/layout/matrix3"/>
    <dgm:cxn modelId="{CD3051EF-382B-4C43-90A5-75F44FA2B267}" srcId="{038066B3-8C60-4FA7-9881-F2542950A354}" destId="{28A11333-E8C0-489D-A9C2-84A080386DE1}" srcOrd="2" destOrd="0" parTransId="{9F669F85-6341-4ABE-8DBD-66D7BA0463D3}" sibTransId="{2160D1E6-49B2-4177-A498-3C969DED31AC}"/>
    <dgm:cxn modelId="{78E1D672-260A-47A7-9D22-C6ECB018E2A8}" type="presParOf" srcId="{ACA6EEEA-20BB-4C51-AFDB-5389B4E1FEC5}" destId="{E834AA15-9D3E-42C7-8ED2-21EAB2425062}" srcOrd="0" destOrd="0" presId="urn:microsoft.com/office/officeart/2005/8/layout/matrix3"/>
    <dgm:cxn modelId="{2273851B-700D-4AE8-A9DE-0B283F50A38A}" type="presParOf" srcId="{ACA6EEEA-20BB-4C51-AFDB-5389B4E1FEC5}" destId="{3E2CB7BB-7EE3-4B26-97C3-926D3278F157}" srcOrd="1" destOrd="0" presId="urn:microsoft.com/office/officeart/2005/8/layout/matrix3"/>
    <dgm:cxn modelId="{0EAEA245-537C-4295-AA02-A613D62012E3}" type="presParOf" srcId="{ACA6EEEA-20BB-4C51-AFDB-5389B4E1FEC5}" destId="{364371B6-B3C0-489A-9C9D-7F44E51AF97F}" srcOrd="2" destOrd="0" presId="urn:microsoft.com/office/officeart/2005/8/layout/matrix3"/>
    <dgm:cxn modelId="{37432CC2-ECE5-4931-95F7-0034337ED4DB}" type="presParOf" srcId="{ACA6EEEA-20BB-4C51-AFDB-5389B4E1FEC5}" destId="{89B20042-C864-4929-AFD7-5FDB2F2EB9DE}" srcOrd="3" destOrd="0" presId="urn:microsoft.com/office/officeart/2005/8/layout/matrix3"/>
    <dgm:cxn modelId="{FE7B27E8-E941-4D04-AE78-0E39CCD92147}" type="presParOf" srcId="{ACA6EEEA-20BB-4C51-AFDB-5389B4E1FEC5}" destId="{47A0BBAB-E1F7-45BF-9E6F-705B6FD6B24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8FB85C-FC94-4618-A210-1FD5FFBE065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B9479D5A-0B24-48FF-9064-E83C78971EF1}">
      <dgm:prSet/>
      <dgm:spPr/>
      <dgm:t>
        <a:bodyPr/>
        <a:lstStyle/>
        <a:p>
          <a:r>
            <a:rPr lang="en-US"/>
            <a:t>Relatório inicial dos sentimentos (print ou tabela)</a:t>
          </a:r>
        </a:p>
      </dgm:t>
    </dgm:pt>
    <dgm:pt modelId="{C19D8C00-9CAB-40E6-B3A2-FDEEDF54EA6A}" type="parTrans" cxnId="{A65BF2E7-DA9D-4265-990D-573F1DFF9C12}">
      <dgm:prSet/>
      <dgm:spPr/>
      <dgm:t>
        <a:bodyPr/>
        <a:lstStyle/>
        <a:p>
          <a:endParaRPr lang="en-US"/>
        </a:p>
      </dgm:t>
    </dgm:pt>
    <dgm:pt modelId="{E2BA1639-3946-4182-B485-AC8FBB945250}" type="sibTrans" cxnId="{A65BF2E7-DA9D-4265-990D-573F1DFF9C12}">
      <dgm:prSet/>
      <dgm:spPr/>
      <dgm:t>
        <a:bodyPr/>
        <a:lstStyle/>
        <a:p>
          <a:endParaRPr lang="en-US"/>
        </a:p>
      </dgm:t>
    </dgm:pt>
    <dgm:pt modelId="{B0810B1E-CFC0-421F-8903-197D56AD5A32}">
      <dgm:prSet/>
      <dgm:spPr/>
      <dgm:t>
        <a:bodyPr/>
        <a:lstStyle/>
        <a:p>
          <a:r>
            <a:rPr lang="en-US"/>
            <a:t>Evidência de que o pipeline já funciona</a:t>
          </a:r>
        </a:p>
      </dgm:t>
    </dgm:pt>
    <dgm:pt modelId="{2CCADBD2-BED2-4C17-B1D1-0F3C6BB7A5C0}" type="parTrans" cxnId="{1BFEE936-22BF-4E05-A6AE-9E9BFB0007E5}">
      <dgm:prSet/>
      <dgm:spPr/>
      <dgm:t>
        <a:bodyPr/>
        <a:lstStyle/>
        <a:p>
          <a:endParaRPr lang="en-US"/>
        </a:p>
      </dgm:t>
    </dgm:pt>
    <dgm:pt modelId="{5A1DFBA6-1ED8-4671-B8F2-B96247B21489}" type="sibTrans" cxnId="{1BFEE936-22BF-4E05-A6AE-9E9BFB0007E5}">
      <dgm:prSet/>
      <dgm:spPr/>
      <dgm:t>
        <a:bodyPr/>
        <a:lstStyle/>
        <a:p>
          <a:endParaRPr lang="en-US"/>
        </a:p>
      </dgm:t>
    </dgm:pt>
    <dgm:pt modelId="{471F3B57-D0E2-4B3E-ACC1-4F5A7AD41742}" type="pres">
      <dgm:prSet presAssocID="{638FB85C-FC94-4618-A210-1FD5FFBE0655}" presName="root" presStyleCnt="0">
        <dgm:presLayoutVars>
          <dgm:dir/>
          <dgm:resizeHandles val="exact"/>
        </dgm:presLayoutVars>
      </dgm:prSet>
      <dgm:spPr/>
    </dgm:pt>
    <dgm:pt modelId="{40526C45-BC10-46D7-9FC9-33E902A61CF2}" type="pres">
      <dgm:prSet presAssocID="{638FB85C-FC94-4618-A210-1FD5FFBE0655}" presName="container" presStyleCnt="0">
        <dgm:presLayoutVars>
          <dgm:dir/>
          <dgm:resizeHandles val="exact"/>
        </dgm:presLayoutVars>
      </dgm:prSet>
      <dgm:spPr/>
    </dgm:pt>
    <dgm:pt modelId="{646D3F5A-6587-4299-A88A-FFFDBFAE26FA}" type="pres">
      <dgm:prSet presAssocID="{B9479D5A-0B24-48FF-9064-E83C78971EF1}" presName="compNode" presStyleCnt="0"/>
      <dgm:spPr/>
    </dgm:pt>
    <dgm:pt modelId="{56AD80CB-BAC3-402D-B62D-EEC107CC17AA}" type="pres">
      <dgm:prSet presAssocID="{B9479D5A-0B24-48FF-9064-E83C78971EF1}" presName="iconBgRect" presStyleLbl="bgShp" presStyleIdx="0" presStyleCnt="2"/>
      <dgm:spPr/>
    </dgm:pt>
    <dgm:pt modelId="{3CA01881-D967-4B0B-85DE-1A07AC1AD6A3}" type="pres">
      <dgm:prSet presAssocID="{B9479D5A-0B24-48FF-9064-E83C78971E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888FEC26-1159-4231-A7C1-347646375F13}" type="pres">
      <dgm:prSet presAssocID="{B9479D5A-0B24-48FF-9064-E83C78971EF1}" presName="spaceRect" presStyleCnt="0"/>
      <dgm:spPr/>
    </dgm:pt>
    <dgm:pt modelId="{DE273B58-46E8-45AD-B783-94B72686CD9F}" type="pres">
      <dgm:prSet presAssocID="{B9479D5A-0B24-48FF-9064-E83C78971EF1}" presName="textRect" presStyleLbl="revTx" presStyleIdx="0" presStyleCnt="2">
        <dgm:presLayoutVars>
          <dgm:chMax val="1"/>
          <dgm:chPref val="1"/>
        </dgm:presLayoutVars>
      </dgm:prSet>
      <dgm:spPr/>
    </dgm:pt>
    <dgm:pt modelId="{88A01333-4E0C-4EFF-9FD3-A8B7DBF7944E}" type="pres">
      <dgm:prSet presAssocID="{E2BA1639-3946-4182-B485-AC8FBB945250}" presName="sibTrans" presStyleLbl="sibTrans2D1" presStyleIdx="0" presStyleCnt="0"/>
      <dgm:spPr/>
    </dgm:pt>
    <dgm:pt modelId="{3470F735-80A8-4055-A704-283AA33FA11A}" type="pres">
      <dgm:prSet presAssocID="{B0810B1E-CFC0-421F-8903-197D56AD5A32}" presName="compNode" presStyleCnt="0"/>
      <dgm:spPr/>
    </dgm:pt>
    <dgm:pt modelId="{069CA977-F5DB-4021-BFA5-4FA7C2AB90BE}" type="pres">
      <dgm:prSet presAssocID="{B0810B1E-CFC0-421F-8903-197D56AD5A32}" presName="iconBgRect" presStyleLbl="bgShp" presStyleIdx="1" presStyleCnt="2"/>
      <dgm:spPr/>
    </dgm:pt>
    <dgm:pt modelId="{3DB0BA97-3884-441E-B1AA-32B6B649D695}" type="pres">
      <dgm:prSet presAssocID="{B0810B1E-CFC0-421F-8903-197D56AD5A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20124F5-0AB5-4B0E-8FEE-5A3626A59F2B}" type="pres">
      <dgm:prSet presAssocID="{B0810B1E-CFC0-421F-8903-197D56AD5A32}" presName="spaceRect" presStyleCnt="0"/>
      <dgm:spPr/>
    </dgm:pt>
    <dgm:pt modelId="{4D30E552-F8FE-4E69-B289-D82E4813DB3D}" type="pres">
      <dgm:prSet presAssocID="{B0810B1E-CFC0-421F-8903-197D56AD5A3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D302B24-4469-411F-98E6-A851D569E5F8}" type="presOf" srcId="{B0810B1E-CFC0-421F-8903-197D56AD5A32}" destId="{4D30E552-F8FE-4E69-B289-D82E4813DB3D}" srcOrd="0" destOrd="0" presId="urn:microsoft.com/office/officeart/2018/2/layout/IconCircleList"/>
    <dgm:cxn modelId="{CE802731-81EF-439B-B371-89B95EDE4843}" type="presOf" srcId="{B9479D5A-0B24-48FF-9064-E83C78971EF1}" destId="{DE273B58-46E8-45AD-B783-94B72686CD9F}" srcOrd="0" destOrd="0" presId="urn:microsoft.com/office/officeart/2018/2/layout/IconCircleList"/>
    <dgm:cxn modelId="{1BFEE936-22BF-4E05-A6AE-9E9BFB0007E5}" srcId="{638FB85C-FC94-4618-A210-1FD5FFBE0655}" destId="{B0810B1E-CFC0-421F-8903-197D56AD5A32}" srcOrd="1" destOrd="0" parTransId="{2CCADBD2-BED2-4C17-B1D1-0F3C6BB7A5C0}" sibTransId="{5A1DFBA6-1ED8-4671-B8F2-B96247B21489}"/>
    <dgm:cxn modelId="{445FDD95-5A17-4FA8-B3BB-0CEE850B4870}" type="presOf" srcId="{E2BA1639-3946-4182-B485-AC8FBB945250}" destId="{88A01333-4E0C-4EFF-9FD3-A8B7DBF7944E}" srcOrd="0" destOrd="0" presId="urn:microsoft.com/office/officeart/2018/2/layout/IconCircleList"/>
    <dgm:cxn modelId="{453209E5-A981-4A80-92EC-80E16EBD4221}" type="presOf" srcId="{638FB85C-FC94-4618-A210-1FD5FFBE0655}" destId="{471F3B57-D0E2-4B3E-ACC1-4F5A7AD41742}" srcOrd="0" destOrd="0" presId="urn:microsoft.com/office/officeart/2018/2/layout/IconCircleList"/>
    <dgm:cxn modelId="{A65BF2E7-DA9D-4265-990D-573F1DFF9C12}" srcId="{638FB85C-FC94-4618-A210-1FD5FFBE0655}" destId="{B9479D5A-0B24-48FF-9064-E83C78971EF1}" srcOrd="0" destOrd="0" parTransId="{C19D8C00-9CAB-40E6-B3A2-FDEEDF54EA6A}" sibTransId="{E2BA1639-3946-4182-B485-AC8FBB945250}"/>
    <dgm:cxn modelId="{8D793AFA-1E17-417E-BC8E-0E0F0F63B118}" type="presParOf" srcId="{471F3B57-D0E2-4B3E-ACC1-4F5A7AD41742}" destId="{40526C45-BC10-46D7-9FC9-33E902A61CF2}" srcOrd="0" destOrd="0" presId="urn:microsoft.com/office/officeart/2018/2/layout/IconCircleList"/>
    <dgm:cxn modelId="{EBD1849B-C12C-45B3-A330-0FA2C5E8E318}" type="presParOf" srcId="{40526C45-BC10-46D7-9FC9-33E902A61CF2}" destId="{646D3F5A-6587-4299-A88A-FFFDBFAE26FA}" srcOrd="0" destOrd="0" presId="urn:microsoft.com/office/officeart/2018/2/layout/IconCircleList"/>
    <dgm:cxn modelId="{A8381589-D319-433A-A45F-074AE10EEB51}" type="presParOf" srcId="{646D3F5A-6587-4299-A88A-FFFDBFAE26FA}" destId="{56AD80CB-BAC3-402D-B62D-EEC107CC17AA}" srcOrd="0" destOrd="0" presId="urn:microsoft.com/office/officeart/2018/2/layout/IconCircleList"/>
    <dgm:cxn modelId="{7B8394C8-AAF9-4056-92D6-AC6899160D5B}" type="presParOf" srcId="{646D3F5A-6587-4299-A88A-FFFDBFAE26FA}" destId="{3CA01881-D967-4B0B-85DE-1A07AC1AD6A3}" srcOrd="1" destOrd="0" presId="urn:microsoft.com/office/officeart/2018/2/layout/IconCircleList"/>
    <dgm:cxn modelId="{E882446E-7ADD-4BF8-A2C7-23821DFC0C93}" type="presParOf" srcId="{646D3F5A-6587-4299-A88A-FFFDBFAE26FA}" destId="{888FEC26-1159-4231-A7C1-347646375F13}" srcOrd="2" destOrd="0" presId="urn:microsoft.com/office/officeart/2018/2/layout/IconCircleList"/>
    <dgm:cxn modelId="{C225383D-49F6-4A76-90FC-2F2BBEE4AEBF}" type="presParOf" srcId="{646D3F5A-6587-4299-A88A-FFFDBFAE26FA}" destId="{DE273B58-46E8-45AD-B783-94B72686CD9F}" srcOrd="3" destOrd="0" presId="urn:microsoft.com/office/officeart/2018/2/layout/IconCircleList"/>
    <dgm:cxn modelId="{A86CC20A-65E9-4AF0-98B1-2CAEDA695B85}" type="presParOf" srcId="{40526C45-BC10-46D7-9FC9-33E902A61CF2}" destId="{88A01333-4E0C-4EFF-9FD3-A8B7DBF7944E}" srcOrd="1" destOrd="0" presId="urn:microsoft.com/office/officeart/2018/2/layout/IconCircleList"/>
    <dgm:cxn modelId="{808E991E-D7D5-4E02-8789-642648D22F92}" type="presParOf" srcId="{40526C45-BC10-46D7-9FC9-33E902A61CF2}" destId="{3470F735-80A8-4055-A704-283AA33FA11A}" srcOrd="2" destOrd="0" presId="urn:microsoft.com/office/officeart/2018/2/layout/IconCircleList"/>
    <dgm:cxn modelId="{E29E66FF-0BEB-419F-B567-D41B2D1B1402}" type="presParOf" srcId="{3470F735-80A8-4055-A704-283AA33FA11A}" destId="{069CA977-F5DB-4021-BFA5-4FA7C2AB90BE}" srcOrd="0" destOrd="0" presId="urn:microsoft.com/office/officeart/2018/2/layout/IconCircleList"/>
    <dgm:cxn modelId="{C5233D7E-36AC-4B12-BFFA-554405104741}" type="presParOf" srcId="{3470F735-80A8-4055-A704-283AA33FA11A}" destId="{3DB0BA97-3884-441E-B1AA-32B6B649D695}" srcOrd="1" destOrd="0" presId="urn:microsoft.com/office/officeart/2018/2/layout/IconCircleList"/>
    <dgm:cxn modelId="{5946381C-56EE-4A5C-B901-5DE5CE1572C7}" type="presParOf" srcId="{3470F735-80A8-4055-A704-283AA33FA11A}" destId="{020124F5-0AB5-4B0E-8FEE-5A3626A59F2B}" srcOrd="2" destOrd="0" presId="urn:microsoft.com/office/officeart/2018/2/layout/IconCircleList"/>
    <dgm:cxn modelId="{24FDF623-7535-43BA-A06C-BD12EA5872E0}" type="presParOf" srcId="{3470F735-80A8-4055-A704-283AA33FA11A}" destId="{4D30E552-F8FE-4E69-B289-D82E4813DB3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F8FD48-AE00-4AAB-AE30-1F8A5063BE4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BB007-3AC9-4ABF-81DA-F7D01DEBFF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Métricas</a:t>
          </a:r>
          <a:br>
            <a:rPr lang="pt-BR"/>
          </a:br>
          <a:r>
            <a:rPr lang="pt-BR"/>
            <a:t>Acurácia</a:t>
          </a:r>
          <a:r>
            <a:rPr lang="en-US"/>
            <a:t>, precisão, recall, F1-score</a:t>
          </a:r>
        </a:p>
      </dgm:t>
    </dgm:pt>
    <dgm:pt modelId="{653150D5-A420-430D-BD46-9D93EE59813E}" type="parTrans" cxnId="{F9FD0218-5C68-4D0F-BD76-2BE2CBB8A5CA}">
      <dgm:prSet/>
      <dgm:spPr/>
      <dgm:t>
        <a:bodyPr/>
        <a:lstStyle/>
        <a:p>
          <a:endParaRPr lang="en-US"/>
        </a:p>
      </dgm:t>
    </dgm:pt>
    <dgm:pt modelId="{80364A87-0E4D-4565-B89C-10550466AF67}" type="sibTrans" cxnId="{F9FD0218-5C68-4D0F-BD76-2BE2CBB8A5CA}">
      <dgm:prSet/>
      <dgm:spPr/>
      <dgm:t>
        <a:bodyPr/>
        <a:lstStyle/>
        <a:p>
          <a:endParaRPr lang="en-US"/>
        </a:p>
      </dgm:t>
    </dgm:pt>
    <dgm:pt modelId="{21A8F2E6-E39F-4C96-B760-3197E8DF75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Visualização prevista</a:t>
          </a:r>
          <a:br>
            <a:rPr lang="en-US"/>
          </a:br>
          <a:r>
            <a:rPr lang="en-US"/>
            <a:t>Gráfico de distribuição de sentimentos</a:t>
          </a:r>
        </a:p>
      </dgm:t>
    </dgm:pt>
    <dgm:pt modelId="{0DE97B90-9109-4EEC-B470-9ACAE7318D3C}" type="parTrans" cxnId="{FF05DE75-30FF-441C-97EF-24EBDDBBF52C}">
      <dgm:prSet/>
      <dgm:spPr/>
      <dgm:t>
        <a:bodyPr/>
        <a:lstStyle/>
        <a:p>
          <a:endParaRPr lang="en-US"/>
        </a:p>
      </dgm:t>
    </dgm:pt>
    <dgm:pt modelId="{BFE33CAF-F138-438F-8ACF-CF3BD1F96695}" type="sibTrans" cxnId="{FF05DE75-30FF-441C-97EF-24EBDDBBF52C}">
      <dgm:prSet/>
      <dgm:spPr/>
      <dgm:t>
        <a:bodyPr/>
        <a:lstStyle/>
        <a:p>
          <a:endParaRPr lang="en-US"/>
        </a:p>
      </dgm:t>
    </dgm:pt>
    <dgm:pt modelId="{47D6C288-04A0-4097-B125-2CE3AA3537D3}" type="pres">
      <dgm:prSet presAssocID="{28F8FD48-AE00-4AAB-AE30-1F8A5063BE45}" presName="root" presStyleCnt="0">
        <dgm:presLayoutVars>
          <dgm:dir/>
          <dgm:resizeHandles val="exact"/>
        </dgm:presLayoutVars>
      </dgm:prSet>
      <dgm:spPr/>
    </dgm:pt>
    <dgm:pt modelId="{123C0B4D-51C2-43FE-B0B7-2DFED76FEA9E}" type="pres">
      <dgm:prSet presAssocID="{7E8BB007-3AC9-4ABF-81DA-F7D01DEBFF07}" presName="compNode" presStyleCnt="0"/>
      <dgm:spPr/>
    </dgm:pt>
    <dgm:pt modelId="{1BA2D2DA-43E5-4831-8194-4002C6534C19}" type="pres">
      <dgm:prSet presAssocID="{7E8BB007-3AC9-4ABF-81DA-F7D01DEBFF07}" presName="iconBgRect" presStyleLbl="bgShp" presStyleIdx="0" presStyleCnt="2"/>
      <dgm:spPr/>
    </dgm:pt>
    <dgm:pt modelId="{6CE98248-BCEF-42C8-B6F3-1DEC83E55B33}" type="pres">
      <dgm:prSet presAssocID="{7E8BB007-3AC9-4ABF-81DA-F7D01DEBFF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492E1A5A-DC80-477A-8052-E05BD44E4A2B}" type="pres">
      <dgm:prSet presAssocID="{7E8BB007-3AC9-4ABF-81DA-F7D01DEBFF07}" presName="spaceRect" presStyleCnt="0"/>
      <dgm:spPr/>
    </dgm:pt>
    <dgm:pt modelId="{0793B07E-9990-4898-88D8-D34844A29A96}" type="pres">
      <dgm:prSet presAssocID="{7E8BB007-3AC9-4ABF-81DA-F7D01DEBFF07}" presName="textRect" presStyleLbl="revTx" presStyleIdx="0" presStyleCnt="2">
        <dgm:presLayoutVars>
          <dgm:chMax val="1"/>
          <dgm:chPref val="1"/>
        </dgm:presLayoutVars>
      </dgm:prSet>
      <dgm:spPr/>
    </dgm:pt>
    <dgm:pt modelId="{4768A2A9-82AE-45DD-B7DA-8AF5F9D79676}" type="pres">
      <dgm:prSet presAssocID="{80364A87-0E4D-4565-B89C-10550466AF67}" presName="sibTrans" presStyleCnt="0"/>
      <dgm:spPr/>
    </dgm:pt>
    <dgm:pt modelId="{776E3407-9069-442A-A5FB-459DAF0364C8}" type="pres">
      <dgm:prSet presAssocID="{21A8F2E6-E39F-4C96-B760-3197E8DF752F}" presName="compNode" presStyleCnt="0"/>
      <dgm:spPr/>
    </dgm:pt>
    <dgm:pt modelId="{506AB275-F92B-4924-9C87-2A48C8337922}" type="pres">
      <dgm:prSet presAssocID="{21A8F2E6-E39F-4C96-B760-3197E8DF752F}" presName="iconBgRect" presStyleLbl="bgShp" presStyleIdx="1" presStyleCnt="2"/>
      <dgm:spPr/>
    </dgm:pt>
    <dgm:pt modelId="{D5995948-84C6-464F-AC39-5C708AB17DC2}" type="pres">
      <dgm:prSet presAssocID="{21A8F2E6-E39F-4C96-B760-3197E8DF75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D9A8A435-6BC7-417B-9510-9876CB80A666}" type="pres">
      <dgm:prSet presAssocID="{21A8F2E6-E39F-4C96-B760-3197E8DF752F}" presName="spaceRect" presStyleCnt="0"/>
      <dgm:spPr/>
    </dgm:pt>
    <dgm:pt modelId="{AA3CB9CB-9B75-465F-BAC7-8D7A9109109C}" type="pres">
      <dgm:prSet presAssocID="{21A8F2E6-E39F-4C96-B760-3197E8DF752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FD0218-5C68-4D0F-BD76-2BE2CBB8A5CA}" srcId="{28F8FD48-AE00-4AAB-AE30-1F8A5063BE45}" destId="{7E8BB007-3AC9-4ABF-81DA-F7D01DEBFF07}" srcOrd="0" destOrd="0" parTransId="{653150D5-A420-430D-BD46-9D93EE59813E}" sibTransId="{80364A87-0E4D-4565-B89C-10550466AF67}"/>
    <dgm:cxn modelId="{33058549-8E81-4ED0-9DEA-0044DF0C7F2F}" type="presOf" srcId="{7E8BB007-3AC9-4ABF-81DA-F7D01DEBFF07}" destId="{0793B07E-9990-4898-88D8-D34844A29A96}" srcOrd="0" destOrd="0" presId="urn:microsoft.com/office/officeart/2018/5/layout/IconCircleLabelList"/>
    <dgm:cxn modelId="{FF05DE75-30FF-441C-97EF-24EBDDBBF52C}" srcId="{28F8FD48-AE00-4AAB-AE30-1F8A5063BE45}" destId="{21A8F2E6-E39F-4C96-B760-3197E8DF752F}" srcOrd="1" destOrd="0" parTransId="{0DE97B90-9109-4EEC-B470-9ACAE7318D3C}" sibTransId="{BFE33CAF-F138-438F-8ACF-CF3BD1F96695}"/>
    <dgm:cxn modelId="{4DECB195-DCED-40C5-9683-F45C41C6A17C}" type="presOf" srcId="{28F8FD48-AE00-4AAB-AE30-1F8A5063BE45}" destId="{47D6C288-04A0-4097-B125-2CE3AA3537D3}" srcOrd="0" destOrd="0" presId="urn:microsoft.com/office/officeart/2018/5/layout/IconCircleLabelList"/>
    <dgm:cxn modelId="{C7C6DBF8-34C5-491C-A6DB-62103AA22538}" type="presOf" srcId="{21A8F2E6-E39F-4C96-B760-3197E8DF752F}" destId="{AA3CB9CB-9B75-465F-BAC7-8D7A9109109C}" srcOrd="0" destOrd="0" presId="urn:microsoft.com/office/officeart/2018/5/layout/IconCircleLabelList"/>
    <dgm:cxn modelId="{DA3E9232-2512-4C74-8C30-C02D44991209}" type="presParOf" srcId="{47D6C288-04A0-4097-B125-2CE3AA3537D3}" destId="{123C0B4D-51C2-43FE-B0B7-2DFED76FEA9E}" srcOrd="0" destOrd="0" presId="urn:microsoft.com/office/officeart/2018/5/layout/IconCircleLabelList"/>
    <dgm:cxn modelId="{5AE19ABA-FBAD-4EA1-80F2-AEFD155CEE0A}" type="presParOf" srcId="{123C0B4D-51C2-43FE-B0B7-2DFED76FEA9E}" destId="{1BA2D2DA-43E5-4831-8194-4002C6534C19}" srcOrd="0" destOrd="0" presId="urn:microsoft.com/office/officeart/2018/5/layout/IconCircleLabelList"/>
    <dgm:cxn modelId="{7F36FB11-071D-4B8B-A9E4-17AB5AD52550}" type="presParOf" srcId="{123C0B4D-51C2-43FE-B0B7-2DFED76FEA9E}" destId="{6CE98248-BCEF-42C8-B6F3-1DEC83E55B33}" srcOrd="1" destOrd="0" presId="urn:microsoft.com/office/officeart/2018/5/layout/IconCircleLabelList"/>
    <dgm:cxn modelId="{5F5C63B5-49B4-40CF-9660-37C5A307674C}" type="presParOf" srcId="{123C0B4D-51C2-43FE-B0B7-2DFED76FEA9E}" destId="{492E1A5A-DC80-477A-8052-E05BD44E4A2B}" srcOrd="2" destOrd="0" presId="urn:microsoft.com/office/officeart/2018/5/layout/IconCircleLabelList"/>
    <dgm:cxn modelId="{DEAE9252-F346-4215-A23B-B843ED991D3D}" type="presParOf" srcId="{123C0B4D-51C2-43FE-B0B7-2DFED76FEA9E}" destId="{0793B07E-9990-4898-88D8-D34844A29A96}" srcOrd="3" destOrd="0" presId="urn:microsoft.com/office/officeart/2018/5/layout/IconCircleLabelList"/>
    <dgm:cxn modelId="{2F09E939-06E4-47B9-9462-20CE8812C2B1}" type="presParOf" srcId="{47D6C288-04A0-4097-B125-2CE3AA3537D3}" destId="{4768A2A9-82AE-45DD-B7DA-8AF5F9D79676}" srcOrd="1" destOrd="0" presId="urn:microsoft.com/office/officeart/2018/5/layout/IconCircleLabelList"/>
    <dgm:cxn modelId="{FEF16091-EE56-4155-B696-A986F31514FC}" type="presParOf" srcId="{47D6C288-04A0-4097-B125-2CE3AA3537D3}" destId="{776E3407-9069-442A-A5FB-459DAF0364C8}" srcOrd="2" destOrd="0" presId="urn:microsoft.com/office/officeart/2018/5/layout/IconCircleLabelList"/>
    <dgm:cxn modelId="{A0028A9F-EC32-43FC-9BFC-548935359A26}" type="presParOf" srcId="{776E3407-9069-442A-A5FB-459DAF0364C8}" destId="{506AB275-F92B-4924-9C87-2A48C8337922}" srcOrd="0" destOrd="0" presId="urn:microsoft.com/office/officeart/2018/5/layout/IconCircleLabelList"/>
    <dgm:cxn modelId="{C37A37C5-F9CF-4BC2-8756-D4BE2C996AE8}" type="presParOf" srcId="{776E3407-9069-442A-A5FB-459DAF0364C8}" destId="{D5995948-84C6-464F-AC39-5C708AB17DC2}" srcOrd="1" destOrd="0" presId="urn:microsoft.com/office/officeart/2018/5/layout/IconCircleLabelList"/>
    <dgm:cxn modelId="{887181C1-8751-4C70-99B6-A4B8D1E51BA9}" type="presParOf" srcId="{776E3407-9069-442A-A5FB-459DAF0364C8}" destId="{D9A8A435-6BC7-417B-9510-9876CB80A666}" srcOrd="2" destOrd="0" presId="urn:microsoft.com/office/officeart/2018/5/layout/IconCircleLabelList"/>
    <dgm:cxn modelId="{B1AB1CD4-BBF3-435F-9550-0B9C62D44185}" type="presParOf" srcId="{776E3407-9069-442A-A5FB-459DAF0364C8}" destId="{AA3CB9CB-9B75-465F-BAC7-8D7A910910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C81DBB-F57E-4A25-AF60-AD81EC27561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C00604-3B0B-4314-9CA7-3D55756448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Limitações</a:t>
          </a:r>
          <a:br>
            <a:rPr lang="pt-BR"/>
          </a:br>
          <a:r>
            <a:rPr lang="pt-BR"/>
            <a:t>Dataset</a:t>
          </a:r>
          <a:r>
            <a:rPr lang="en-US"/>
            <a:t> pequeno, classes desbalanceadas, técnicas básicas</a:t>
          </a:r>
        </a:p>
      </dgm:t>
    </dgm:pt>
    <dgm:pt modelId="{1CD783E8-FA4D-470F-825C-AB3B3976FE04}" type="parTrans" cxnId="{CED54371-B135-4035-93D9-BB021431B03E}">
      <dgm:prSet/>
      <dgm:spPr/>
      <dgm:t>
        <a:bodyPr/>
        <a:lstStyle/>
        <a:p>
          <a:endParaRPr lang="en-US"/>
        </a:p>
      </dgm:t>
    </dgm:pt>
    <dgm:pt modelId="{B02D02E3-E3D6-40B3-BE7D-D02DEB6551AA}" type="sibTrans" cxnId="{CED54371-B135-4035-93D9-BB021431B03E}">
      <dgm:prSet/>
      <dgm:spPr/>
      <dgm:t>
        <a:bodyPr/>
        <a:lstStyle/>
        <a:p>
          <a:endParaRPr lang="en-US"/>
        </a:p>
      </dgm:t>
    </dgm:pt>
    <dgm:pt modelId="{AB43C746-7632-4473-A8F4-B8C99AA05D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Próximos passos</a:t>
          </a:r>
          <a:br>
            <a:rPr lang="en-US"/>
          </a:br>
          <a:r>
            <a:rPr lang="en-US"/>
            <a:t>Expandir a base, testar embeddings, refinar código</a:t>
          </a:r>
        </a:p>
      </dgm:t>
    </dgm:pt>
    <dgm:pt modelId="{A5717D81-8692-465A-A58F-BE911E87F075}" type="parTrans" cxnId="{64E11DA6-F8A1-4EC4-823D-18E818B6D971}">
      <dgm:prSet/>
      <dgm:spPr/>
      <dgm:t>
        <a:bodyPr/>
        <a:lstStyle/>
        <a:p>
          <a:endParaRPr lang="en-US"/>
        </a:p>
      </dgm:t>
    </dgm:pt>
    <dgm:pt modelId="{56C74C37-5BB7-4DB7-B9AB-A696EF3B0B12}" type="sibTrans" cxnId="{64E11DA6-F8A1-4EC4-823D-18E818B6D971}">
      <dgm:prSet/>
      <dgm:spPr/>
      <dgm:t>
        <a:bodyPr/>
        <a:lstStyle/>
        <a:p>
          <a:endParaRPr lang="en-US"/>
        </a:p>
      </dgm:t>
    </dgm:pt>
    <dgm:pt modelId="{8C7753FC-E194-4F4A-918E-02F7E4B3D923}" type="pres">
      <dgm:prSet presAssocID="{BFC81DBB-F57E-4A25-AF60-AD81EC27561D}" presName="root" presStyleCnt="0">
        <dgm:presLayoutVars>
          <dgm:dir/>
          <dgm:resizeHandles val="exact"/>
        </dgm:presLayoutVars>
      </dgm:prSet>
      <dgm:spPr/>
    </dgm:pt>
    <dgm:pt modelId="{D8486D2B-1611-4C8B-9030-9660C1BA552A}" type="pres">
      <dgm:prSet presAssocID="{5CC00604-3B0B-4314-9CA7-3D55756448D1}" presName="compNode" presStyleCnt="0"/>
      <dgm:spPr/>
    </dgm:pt>
    <dgm:pt modelId="{2F185CAB-4157-465C-B68A-A940CFC9DEF2}" type="pres">
      <dgm:prSet presAssocID="{5CC00604-3B0B-4314-9CA7-3D55756448D1}" presName="iconBgRect" presStyleLbl="bgShp" presStyleIdx="0" presStyleCnt="2"/>
      <dgm:spPr/>
    </dgm:pt>
    <dgm:pt modelId="{351A2723-75B5-4FEC-8B4D-A069858AB6A7}" type="pres">
      <dgm:prSet presAssocID="{5CC00604-3B0B-4314-9CA7-3D55756448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35614784-525D-4A3E-954F-7CF9314E3742}" type="pres">
      <dgm:prSet presAssocID="{5CC00604-3B0B-4314-9CA7-3D55756448D1}" presName="spaceRect" presStyleCnt="0"/>
      <dgm:spPr/>
    </dgm:pt>
    <dgm:pt modelId="{1719FF75-5742-4458-B9FB-D661999802A4}" type="pres">
      <dgm:prSet presAssocID="{5CC00604-3B0B-4314-9CA7-3D55756448D1}" presName="textRect" presStyleLbl="revTx" presStyleIdx="0" presStyleCnt="2">
        <dgm:presLayoutVars>
          <dgm:chMax val="1"/>
          <dgm:chPref val="1"/>
        </dgm:presLayoutVars>
      </dgm:prSet>
      <dgm:spPr/>
    </dgm:pt>
    <dgm:pt modelId="{40CB6323-7A8C-4EB2-A2A9-19EFACBF820A}" type="pres">
      <dgm:prSet presAssocID="{B02D02E3-E3D6-40B3-BE7D-D02DEB6551AA}" presName="sibTrans" presStyleCnt="0"/>
      <dgm:spPr/>
    </dgm:pt>
    <dgm:pt modelId="{F094C10E-5C3F-4651-AACC-98AE63F95434}" type="pres">
      <dgm:prSet presAssocID="{AB43C746-7632-4473-A8F4-B8C99AA05D38}" presName="compNode" presStyleCnt="0"/>
      <dgm:spPr/>
    </dgm:pt>
    <dgm:pt modelId="{DF3F0ADC-FE36-4B00-B6B9-2578F7AF16B7}" type="pres">
      <dgm:prSet presAssocID="{AB43C746-7632-4473-A8F4-B8C99AA05D38}" presName="iconBgRect" presStyleLbl="bgShp" presStyleIdx="1" presStyleCnt="2"/>
      <dgm:spPr/>
    </dgm:pt>
    <dgm:pt modelId="{E1E11A10-4E83-4234-B8AD-8C323036CC51}" type="pres">
      <dgm:prSet presAssocID="{AB43C746-7632-4473-A8F4-B8C99AA05D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50154BB4-34FF-4D29-BC87-1797F96DEB1B}" type="pres">
      <dgm:prSet presAssocID="{AB43C746-7632-4473-A8F4-B8C99AA05D38}" presName="spaceRect" presStyleCnt="0"/>
      <dgm:spPr/>
    </dgm:pt>
    <dgm:pt modelId="{B1091287-25F1-418D-9CD6-9C51CFDF723C}" type="pres">
      <dgm:prSet presAssocID="{AB43C746-7632-4473-A8F4-B8C99AA05D3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CFDA530-2FAF-4321-B986-1740AA9C1386}" type="presOf" srcId="{AB43C746-7632-4473-A8F4-B8C99AA05D38}" destId="{B1091287-25F1-418D-9CD6-9C51CFDF723C}" srcOrd="0" destOrd="0" presId="urn:microsoft.com/office/officeart/2018/5/layout/IconCircleLabelList"/>
    <dgm:cxn modelId="{28E5B46D-57BE-48FF-8A20-5F58ED52E933}" type="presOf" srcId="{5CC00604-3B0B-4314-9CA7-3D55756448D1}" destId="{1719FF75-5742-4458-B9FB-D661999802A4}" srcOrd="0" destOrd="0" presId="urn:microsoft.com/office/officeart/2018/5/layout/IconCircleLabelList"/>
    <dgm:cxn modelId="{CED54371-B135-4035-93D9-BB021431B03E}" srcId="{BFC81DBB-F57E-4A25-AF60-AD81EC27561D}" destId="{5CC00604-3B0B-4314-9CA7-3D55756448D1}" srcOrd="0" destOrd="0" parTransId="{1CD783E8-FA4D-470F-825C-AB3B3976FE04}" sibTransId="{B02D02E3-E3D6-40B3-BE7D-D02DEB6551AA}"/>
    <dgm:cxn modelId="{64E11DA6-F8A1-4EC4-823D-18E818B6D971}" srcId="{BFC81DBB-F57E-4A25-AF60-AD81EC27561D}" destId="{AB43C746-7632-4473-A8F4-B8C99AA05D38}" srcOrd="1" destOrd="0" parTransId="{A5717D81-8692-465A-A58F-BE911E87F075}" sibTransId="{56C74C37-5BB7-4DB7-B9AB-A696EF3B0B12}"/>
    <dgm:cxn modelId="{D83073C6-BEEF-470E-9A6B-13EEA4279D8F}" type="presOf" srcId="{BFC81DBB-F57E-4A25-AF60-AD81EC27561D}" destId="{8C7753FC-E194-4F4A-918E-02F7E4B3D923}" srcOrd="0" destOrd="0" presId="urn:microsoft.com/office/officeart/2018/5/layout/IconCircleLabelList"/>
    <dgm:cxn modelId="{9F9349D5-39BB-46BF-8589-FD9573E7D065}" type="presParOf" srcId="{8C7753FC-E194-4F4A-918E-02F7E4B3D923}" destId="{D8486D2B-1611-4C8B-9030-9660C1BA552A}" srcOrd="0" destOrd="0" presId="urn:microsoft.com/office/officeart/2018/5/layout/IconCircleLabelList"/>
    <dgm:cxn modelId="{7B1A66DD-3299-43A9-8BC1-7C9FE21F9FC1}" type="presParOf" srcId="{D8486D2B-1611-4C8B-9030-9660C1BA552A}" destId="{2F185CAB-4157-465C-B68A-A940CFC9DEF2}" srcOrd="0" destOrd="0" presId="urn:microsoft.com/office/officeart/2018/5/layout/IconCircleLabelList"/>
    <dgm:cxn modelId="{A0F00C35-0390-4790-9796-C2C39F84752B}" type="presParOf" srcId="{D8486D2B-1611-4C8B-9030-9660C1BA552A}" destId="{351A2723-75B5-4FEC-8B4D-A069858AB6A7}" srcOrd="1" destOrd="0" presId="urn:microsoft.com/office/officeart/2018/5/layout/IconCircleLabelList"/>
    <dgm:cxn modelId="{D4010060-2B6F-4984-BFB2-5A873BC540FD}" type="presParOf" srcId="{D8486D2B-1611-4C8B-9030-9660C1BA552A}" destId="{35614784-525D-4A3E-954F-7CF9314E3742}" srcOrd="2" destOrd="0" presId="urn:microsoft.com/office/officeart/2018/5/layout/IconCircleLabelList"/>
    <dgm:cxn modelId="{B226BC71-1255-43D6-8757-3D3E2F93CD5E}" type="presParOf" srcId="{D8486D2B-1611-4C8B-9030-9660C1BA552A}" destId="{1719FF75-5742-4458-B9FB-D661999802A4}" srcOrd="3" destOrd="0" presId="urn:microsoft.com/office/officeart/2018/5/layout/IconCircleLabelList"/>
    <dgm:cxn modelId="{A5EF86EB-9000-42F3-9A48-F4BD77C071B1}" type="presParOf" srcId="{8C7753FC-E194-4F4A-918E-02F7E4B3D923}" destId="{40CB6323-7A8C-4EB2-A2A9-19EFACBF820A}" srcOrd="1" destOrd="0" presId="urn:microsoft.com/office/officeart/2018/5/layout/IconCircleLabelList"/>
    <dgm:cxn modelId="{9AEAE35A-C62B-4D15-A161-0B20309BFA5F}" type="presParOf" srcId="{8C7753FC-E194-4F4A-918E-02F7E4B3D923}" destId="{F094C10E-5C3F-4651-AACC-98AE63F95434}" srcOrd="2" destOrd="0" presId="urn:microsoft.com/office/officeart/2018/5/layout/IconCircleLabelList"/>
    <dgm:cxn modelId="{6475D604-B021-4882-9ECA-3E93891A239C}" type="presParOf" srcId="{F094C10E-5C3F-4651-AACC-98AE63F95434}" destId="{DF3F0ADC-FE36-4B00-B6B9-2578F7AF16B7}" srcOrd="0" destOrd="0" presId="urn:microsoft.com/office/officeart/2018/5/layout/IconCircleLabelList"/>
    <dgm:cxn modelId="{47C3F10E-0928-45D2-A465-5ABAC9F2133F}" type="presParOf" srcId="{F094C10E-5C3F-4651-AACC-98AE63F95434}" destId="{E1E11A10-4E83-4234-B8AD-8C323036CC51}" srcOrd="1" destOrd="0" presId="urn:microsoft.com/office/officeart/2018/5/layout/IconCircleLabelList"/>
    <dgm:cxn modelId="{39361A0C-DF93-4CC2-8B49-1059ECD6F5AD}" type="presParOf" srcId="{F094C10E-5C3F-4651-AACC-98AE63F95434}" destId="{50154BB4-34FF-4D29-BC87-1797F96DEB1B}" srcOrd="2" destOrd="0" presId="urn:microsoft.com/office/officeart/2018/5/layout/IconCircleLabelList"/>
    <dgm:cxn modelId="{8978845D-705A-4BAF-8631-EF780FBE9D9D}" type="presParOf" srcId="{F094C10E-5C3F-4651-AACC-98AE63F95434}" destId="{B1091287-25F1-418D-9CD6-9C51CFDF723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9302F-7112-4B76-97E2-1BFF7188E5F2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9E2BF-BBEA-43D5-83AF-BEFE0599173B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Integrantes: </a:t>
          </a:r>
          <a:br>
            <a:rPr lang="pt-BR" sz="1200" kern="1200"/>
          </a:br>
          <a:r>
            <a:rPr lang="en-US" sz="1200" kern="1200"/>
            <a:t>Anderson de Matos Guimarães,</a:t>
          </a:r>
          <a:br>
            <a:rPr lang="pt-BR" sz="1200" kern="1200"/>
          </a:br>
          <a:r>
            <a:rPr lang="en-US" sz="1200" kern="1200"/>
            <a:t>Renan Ost, </a:t>
          </a:r>
          <a:br>
            <a:rPr lang="pt-BR" sz="1200" kern="1200"/>
          </a:br>
          <a:r>
            <a:rPr lang="en-US" sz="1200" kern="1200"/>
            <a:t>Gustavo Stefano Thomazinho</a:t>
          </a:r>
        </a:p>
      </dsp:txBody>
      <dsp:txXfrm>
        <a:off x="85060" y="2776702"/>
        <a:ext cx="3690000" cy="720000"/>
      </dsp:txXfrm>
    </dsp:sp>
    <dsp:sp modelId="{E65043C0-01C5-4702-9867-26240A0B9EAB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C8E9E-C5A7-4A50-A8D7-AAA7E68A66CA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Disciplina: Mineração de Textos</a:t>
          </a:r>
          <a:br>
            <a:rPr lang="pt-BR" sz="1200" kern="1200"/>
          </a:br>
          <a:r>
            <a:rPr lang="en-US" sz="1200" kern="1200"/>
            <a:t>Prof. Edgar Devanir Amoroso</a:t>
          </a:r>
        </a:p>
      </dsp:txBody>
      <dsp:txXfrm>
        <a:off x="4420810" y="2776702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FED58-9FE4-43DD-AA7D-2B9123DC5EE3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8E616-FA72-4085-91F3-F4B49C43BC1B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A6216-57DB-4802-AFC2-2C412416E7C8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Importância</a:t>
          </a:r>
          <a:r>
            <a:rPr lang="en-US" sz="2500" kern="1200" dirty="0"/>
            <a:t> </a:t>
          </a:r>
          <a:r>
            <a:rPr lang="en-US" sz="2500" kern="1200" dirty="0" err="1"/>
            <a:t>acadêmica</a:t>
          </a:r>
          <a:r>
            <a:rPr lang="en-US" sz="2500" kern="1200" dirty="0"/>
            <a:t> </a:t>
          </a:r>
          <a:br>
            <a:rPr lang="en-US" sz="2500" kern="1200" dirty="0"/>
          </a:br>
          <a:r>
            <a:rPr lang="en-US" sz="2500" kern="1200" dirty="0" err="1"/>
            <a:t>Aplicação</a:t>
          </a:r>
          <a:r>
            <a:rPr lang="en-US" sz="2500" kern="1200" dirty="0"/>
            <a:t> de </a:t>
          </a:r>
          <a:r>
            <a:rPr lang="en-US" sz="2500" kern="1200" dirty="0" err="1"/>
            <a:t>técnicas</a:t>
          </a:r>
          <a:r>
            <a:rPr lang="en-US" sz="2500" kern="1200" dirty="0"/>
            <a:t> de </a:t>
          </a:r>
          <a:r>
            <a:rPr lang="en-US" sz="2500" kern="1200" dirty="0" err="1"/>
            <a:t>mineração</a:t>
          </a:r>
          <a:r>
            <a:rPr lang="en-US" sz="2500" kern="1200" dirty="0"/>
            <a:t> de </a:t>
          </a:r>
          <a:r>
            <a:rPr lang="en-US" sz="2500" kern="1200" dirty="0" err="1"/>
            <a:t>textos</a:t>
          </a:r>
          <a:endParaRPr lang="en-US" sz="2500" kern="1200" dirty="0"/>
        </a:p>
      </dsp:txBody>
      <dsp:txXfrm>
        <a:off x="1493203" y="552"/>
        <a:ext cx="6736396" cy="1292816"/>
      </dsp:txXfrm>
    </dsp:sp>
    <dsp:sp modelId="{A956B7EA-D0C8-43FB-A724-63BC4C9894A2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1D68E-2AA4-40C0-88A8-8DEA833F0D1E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9D62A-19A2-4B9F-9DDA-C821D92AB693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Importância</a:t>
          </a:r>
          <a:r>
            <a:rPr lang="en-US" sz="2500" kern="1200" dirty="0"/>
            <a:t> </a:t>
          </a:r>
          <a:r>
            <a:rPr lang="en-US" sz="2500" kern="1200" dirty="0" err="1"/>
            <a:t>prática</a:t>
          </a:r>
          <a:br>
            <a:rPr lang="en-US" sz="2500" kern="1200" dirty="0"/>
          </a:br>
          <a:r>
            <a:rPr lang="pt-BR" sz="2500" kern="1200" dirty="0"/>
            <a:t>Entender</a:t>
          </a:r>
          <a:r>
            <a:rPr lang="en-US" sz="2500" kern="1200" dirty="0"/>
            <a:t> </a:t>
          </a:r>
          <a:r>
            <a:rPr lang="en-US" sz="2500" kern="1200" dirty="0" err="1"/>
            <a:t>reações</a:t>
          </a:r>
          <a:r>
            <a:rPr lang="en-US" sz="2500" kern="1200" dirty="0"/>
            <a:t> e </a:t>
          </a:r>
          <a:r>
            <a:rPr lang="en-US" sz="2500" kern="1200" dirty="0" err="1"/>
            <a:t>opiniões</a:t>
          </a:r>
          <a:r>
            <a:rPr lang="en-US" sz="2500" kern="1200" dirty="0"/>
            <a:t> </a:t>
          </a:r>
          <a:r>
            <a:rPr lang="en-US" sz="2500" kern="1200" dirty="0" err="1"/>
            <a:t>em</a:t>
          </a:r>
          <a:r>
            <a:rPr lang="en-US" sz="2500" kern="1200" dirty="0"/>
            <a:t> </a:t>
          </a:r>
          <a:r>
            <a:rPr lang="en-US" sz="2500" kern="1200" dirty="0" err="1"/>
            <a:t>vídeos</a:t>
          </a:r>
          <a:endParaRPr lang="en-US" sz="2500" kern="1200" dirty="0"/>
        </a:p>
      </dsp:txBody>
      <dsp:txXfrm>
        <a:off x="1493203" y="1616573"/>
        <a:ext cx="6736396" cy="1292816"/>
      </dsp:txXfrm>
    </dsp:sp>
    <dsp:sp modelId="{81E4B224-B16F-4C48-827A-D323059637CD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0571A-3B9E-4A84-8A19-577E840138AD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794C7-3CEA-4158-9DCD-3D98FC15A556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Aplicabilidade</a:t>
          </a:r>
          <a:r>
            <a:rPr lang="en-US" sz="2500" kern="1200" dirty="0"/>
            <a:t> </a:t>
          </a:r>
          <a:br>
            <a:rPr lang="en-US" sz="2500" kern="1200" dirty="0"/>
          </a:br>
          <a:r>
            <a:rPr lang="en-US" sz="2500" kern="1200" dirty="0" err="1"/>
            <a:t>Empresas</a:t>
          </a:r>
          <a:r>
            <a:rPr lang="en-US" sz="2500" kern="1200" dirty="0"/>
            <a:t>, </a:t>
          </a:r>
          <a:r>
            <a:rPr lang="en-US" sz="2500" kern="1200" dirty="0" err="1"/>
            <a:t>criadores</a:t>
          </a:r>
          <a:r>
            <a:rPr lang="en-US" sz="2500" kern="1200" dirty="0"/>
            <a:t> de </a:t>
          </a:r>
          <a:r>
            <a:rPr lang="en-US" sz="2500" kern="1200" dirty="0" err="1"/>
            <a:t>conteúdo</a:t>
          </a:r>
          <a:r>
            <a:rPr lang="en-US" sz="2500" kern="1200" dirty="0"/>
            <a:t>, </a:t>
          </a:r>
          <a:r>
            <a:rPr lang="en-US" sz="2500" kern="1200" dirty="0" err="1"/>
            <a:t>estudos</a:t>
          </a:r>
          <a:r>
            <a:rPr lang="en-US" sz="2500" kern="1200" dirty="0"/>
            <a:t> </a:t>
          </a:r>
          <a:r>
            <a:rPr lang="en-US" sz="2500" kern="1200" dirty="0" err="1"/>
            <a:t>sociais</a:t>
          </a:r>
          <a:endParaRPr lang="en-US" sz="2500" kern="1200" dirty="0"/>
        </a:p>
      </dsp:txBody>
      <dsp:txXfrm>
        <a:off x="1493203" y="3232593"/>
        <a:ext cx="67363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4901B-66EB-49AF-A573-DE0A57A01925}">
      <dsp:nvSpPr>
        <dsp:cNvPr id="0" name=""/>
        <dsp:cNvSpPr/>
      </dsp:nvSpPr>
      <dsp:spPr>
        <a:xfrm>
          <a:off x="535049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8D346-AD65-4A4B-83C0-A31212670766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8820B-CC65-4C46-85B6-807964FFDBA0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Fonte </a:t>
          </a:r>
          <a:br>
            <a:rPr lang="pt-BR" sz="1500" kern="1200"/>
          </a:br>
          <a:r>
            <a:rPr lang="en-US" sz="1500" kern="1200"/>
            <a:t>API do YouTube</a:t>
          </a:r>
        </a:p>
      </dsp:txBody>
      <dsp:txXfrm>
        <a:off x="63393" y="2870481"/>
        <a:ext cx="2418750" cy="720000"/>
      </dsp:txXfrm>
    </dsp:sp>
    <dsp:sp modelId="{582725AD-B326-4BA0-89F1-2C2D6AB75E38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F3949-DED7-434B-B763-178205A1E1F9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709F6-CBE7-46BA-9D9B-716A8A500B71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Tipo de dados</a:t>
          </a:r>
          <a:br>
            <a:rPr lang="pt-BR" sz="1500" kern="1200"/>
          </a:br>
          <a:r>
            <a:rPr lang="pt-BR" sz="1500" kern="1200"/>
            <a:t>Comentários</a:t>
          </a:r>
          <a:r>
            <a:rPr lang="en-US" sz="1500" kern="1200"/>
            <a:t> de vídeos selecionados</a:t>
          </a:r>
        </a:p>
      </dsp:txBody>
      <dsp:txXfrm>
        <a:off x="2905425" y="2870481"/>
        <a:ext cx="2418750" cy="720000"/>
      </dsp:txXfrm>
    </dsp:sp>
    <dsp:sp modelId="{67A06FF4-6C6E-40B5-A1E4-E23CB8F3279B}">
      <dsp:nvSpPr>
        <dsp:cNvPr id="0" name=""/>
        <dsp:cNvSpPr/>
      </dsp:nvSpPr>
      <dsp:spPr>
        <a:xfrm>
          <a:off x="6219112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A726E-2D80-4D7E-AA58-181F2FD6394E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1FE5C-FA85-4C27-917D-521895AB0F2D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Amostra</a:t>
          </a:r>
          <a:br>
            <a:rPr lang="pt-BR" sz="1500" kern="1200"/>
          </a:br>
          <a:r>
            <a:rPr lang="pt-BR" sz="1500" kern="1200"/>
            <a:t>Número</a:t>
          </a:r>
          <a:r>
            <a:rPr lang="en-US" sz="1500" kern="1200"/>
            <a:t> inicial de comentários coletados</a:t>
          </a:r>
        </a:p>
      </dsp:txBody>
      <dsp:txXfrm>
        <a:off x="5747456" y="2870481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BE62F-2C21-4B21-8BBF-98842FB83C04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0E49E-1E26-47D3-918A-3FEFB82368D5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2871B-E367-463E-A744-3B902459E321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Limpeza</a:t>
          </a:r>
          <a:br>
            <a:rPr lang="pt-BR" sz="1800" kern="1200"/>
          </a:br>
          <a:r>
            <a:rPr lang="pt-BR" sz="1800" kern="1200"/>
            <a:t>Remoção</a:t>
          </a:r>
          <a:r>
            <a:rPr lang="en-US" sz="1800" kern="1200"/>
            <a:t> de URLs, emojis, caracteres especiais</a:t>
          </a:r>
        </a:p>
      </dsp:txBody>
      <dsp:txXfrm>
        <a:off x="1340173" y="795493"/>
        <a:ext cx="2552269" cy="1082781"/>
      </dsp:txXfrm>
    </dsp:sp>
    <dsp:sp modelId="{7CE0B4A6-396C-4D61-83B7-069C889A24FD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3989A-4092-44B9-8BFE-62BD5B238F16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8A87F-B51F-4236-9A27-16817D1AC0BA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Normalização</a:t>
          </a:r>
          <a:br>
            <a:rPr lang="pt-BR" sz="1800" kern="1200"/>
          </a:br>
          <a:r>
            <a:rPr lang="pt-BR" sz="1800" kern="1200"/>
            <a:t>Letras</a:t>
          </a:r>
          <a:r>
            <a:rPr lang="en-US" sz="1800" kern="1200"/>
            <a:t> minúsculas, sem acentos</a:t>
          </a:r>
        </a:p>
      </dsp:txBody>
      <dsp:txXfrm>
        <a:off x="5651962" y="795493"/>
        <a:ext cx="2552269" cy="1082781"/>
      </dsp:txXfrm>
    </dsp:sp>
    <dsp:sp modelId="{E8534257-27E1-4C6E-9F48-108069F4B5A8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C475E-5F1C-4FC7-A95D-1E18010B96ED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FFB1E-BCD6-4C52-A65F-37F8418D8A28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Stopwords, tokenização, stemming/lemmatização</a:t>
          </a:r>
        </a:p>
      </dsp:txBody>
      <dsp:txXfrm>
        <a:off x="1340173" y="2647688"/>
        <a:ext cx="2552269" cy="1082781"/>
      </dsp:txXfrm>
    </dsp:sp>
    <dsp:sp modelId="{A7DF1E29-A399-489B-B800-2B88ED9D74FF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AD67D-6195-4186-8F3C-6E9F670F0175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D7047-0939-435E-9B6F-EB8014764450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Exemplo</a:t>
          </a:r>
          <a:br>
            <a:rPr lang="pt-BR" sz="1800" kern="1200"/>
          </a:br>
          <a:r>
            <a:rPr lang="pt-BR" sz="1800" kern="1200"/>
            <a:t>Comentário</a:t>
          </a:r>
          <a:r>
            <a:rPr lang="en-US" sz="1800" kern="1200"/>
            <a:t> bruto → comentário tratado</a:t>
          </a:r>
        </a:p>
      </dsp:txBody>
      <dsp:txXfrm>
        <a:off x="5651962" y="2647688"/>
        <a:ext cx="2552269" cy="10827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4AA15-9D3E-42C7-8ED2-21EAB2425062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CB7BB-7EE3-4B26-97C3-926D3278F157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Representação</a:t>
          </a:r>
          <a:br>
            <a:rPr lang="pt-BR" sz="1800" kern="1200"/>
          </a:br>
          <a:r>
            <a:rPr lang="pt-BR" sz="1800" kern="1200"/>
            <a:t> </a:t>
          </a:r>
          <a:r>
            <a:rPr lang="en-US" sz="1800" kern="1200"/>
            <a:t>TF-IDF</a:t>
          </a:r>
        </a:p>
      </dsp:txBody>
      <dsp:txXfrm>
        <a:off x="2367950" y="516132"/>
        <a:ext cx="1592793" cy="1592793"/>
      </dsp:txXfrm>
    </dsp:sp>
    <dsp:sp modelId="{364371B6-B3C0-489A-9C9D-7F44E51AF97F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Modelos iniciais</a:t>
          </a:r>
          <a:br>
            <a:rPr lang="en-US" sz="1800" kern="1200"/>
          </a:br>
          <a:r>
            <a:rPr lang="en-US" sz="1800" kern="1200"/>
            <a:t>Naive Bayes e Regressão Logística</a:t>
          </a:r>
        </a:p>
      </dsp:txBody>
      <dsp:txXfrm>
        <a:off x="4268855" y="516132"/>
        <a:ext cx="1592793" cy="1592793"/>
      </dsp:txXfrm>
    </dsp:sp>
    <dsp:sp modelId="{89B20042-C864-4929-AFD7-5FDB2F2EB9DE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Futuro</a:t>
          </a:r>
          <a:br>
            <a:rPr lang="pt-BR" sz="1800" kern="1200"/>
          </a:br>
          <a:r>
            <a:rPr lang="pt-BR" sz="1800" kern="1200"/>
            <a:t>Embeddings</a:t>
          </a:r>
          <a:r>
            <a:rPr lang="en-US" sz="1800" kern="1200"/>
            <a:t> (Word2Vec, BERT)</a:t>
          </a:r>
        </a:p>
      </dsp:txBody>
      <dsp:txXfrm>
        <a:off x="2367950" y="2417036"/>
        <a:ext cx="1592793" cy="1592793"/>
      </dsp:txXfrm>
    </dsp:sp>
    <dsp:sp modelId="{47A0BBAB-E1F7-45BF-9E6F-705B6FD6B243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Fluxograma ilustrativo</a:t>
          </a:r>
        </a:p>
      </dsp:txBody>
      <dsp:txXfrm>
        <a:off x="4268855" y="2417036"/>
        <a:ext cx="1592793" cy="15927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D80CB-BAC3-402D-B62D-EEC107CC17AA}">
      <dsp:nvSpPr>
        <dsp:cNvPr id="0" name=""/>
        <dsp:cNvSpPr/>
      </dsp:nvSpPr>
      <dsp:spPr>
        <a:xfrm>
          <a:off x="71008" y="1524493"/>
          <a:ext cx="656230" cy="6562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01881-D967-4B0B-85DE-1A07AC1AD6A3}">
      <dsp:nvSpPr>
        <dsp:cNvPr id="0" name=""/>
        <dsp:cNvSpPr/>
      </dsp:nvSpPr>
      <dsp:spPr>
        <a:xfrm>
          <a:off x="208817" y="1662301"/>
          <a:ext cx="380613" cy="380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73B58-46E8-45AD-B783-94B72686CD9F}">
      <dsp:nvSpPr>
        <dsp:cNvPr id="0" name=""/>
        <dsp:cNvSpPr/>
      </dsp:nvSpPr>
      <dsp:spPr>
        <a:xfrm>
          <a:off x="867860" y="1524493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Relatório inicial dos sentimentos (print ou tabela)</a:t>
          </a:r>
        </a:p>
      </dsp:txBody>
      <dsp:txXfrm>
        <a:off x="867860" y="1524493"/>
        <a:ext cx="1546829" cy="656230"/>
      </dsp:txXfrm>
    </dsp:sp>
    <dsp:sp modelId="{069CA977-F5DB-4021-BFA5-4FA7C2AB90BE}">
      <dsp:nvSpPr>
        <dsp:cNvPr id="0" name=""/>
        <dsp:cNvSpPr/>
      </dsp:nvSpPr>
      <dsp:spPr>
        <a:xfrm>
          <a:off x="2684213" y="1524493"/>
          <a:ext cx="656230" cy="6562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B0BA97-3884-441E-B1AA-32B6B649D695}">
      <dsp:nvSpPr>
        <dsp:cNvPr id="0" name=""/>
        <dsp:cNvSpPr/>
      </dsp:nvSpPr>
      <dsp:spPr>
        <a:xfrm>
          <a:off x="2822022" y="1662301"/>
          <a:ext cx="380613" cy="380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0E552-F8FE-4E69-B289-D82E4813DB3D}">
      <dsp:nvSpPr>
        <dsp:cNvPr id="0" name=""/>
        <dsp:cNvSpPr/>
      </dsp:nvSpPr>
      <dsp:spPr>
        <a:xfrm>
          <a:off x="3481065" y="1524493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Evidência de que o pipeline já funciona</a:t>
          </a:r>
        </a:p>
      </dsp:txBody>
      <dsp:txXfrm>
        <a:off x="3481065" y="1524493"/>
        <a:ext cx="1546829" cy="6562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2D2DA-43E5-4831-8194-4002C6534C19}">
      <dsp:nvSpPr>
        <dsp:cNvPr id="0" name=""/>
        <dsp:cNvSpPr/>
      </dsp:nvSpPr>
      <dsp:spPr>
        <a:xfrm>
          <a:off x="901799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98248-BCEF-42C8-B6F3-1DEC83E55B33}">
      <dsp:nvSpPr>
        <dsp:cNvPr id="0" name=""/>
        <dsp:cNvSpPr/>
      </dsp:nvSpPr>
      <dsp:spPr>
        <a:xfrm>
          <a:off x="1369799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3B07E-9990-4898-88D8-D34844A29A96}">
      <dsp:nvSpPr>
        <dsp:cNvPr id="0" name=""/>
        <dsp:cNvSpPr/>
      </dsp:nvSpPr>
      <dsp:spPr>
        <a:xfrm>
          <a:off x="199799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Métricas</a:t>
          </a:r>
          <a:br>
            <a:rPr lang="pt-BR" sz="1500" kern="1200"/>
          </a:br>
          <a:r>
            <a:rPr lang="pt-BR" sz="1500" kern="1200"/>
            <a:t>Acurácia</a:t>
          </a:r>
          <a:r>
            <a:rPr lang="en-US" sz="1500" kern="1200"/>
            <a:t>, precisão, recall, F1-score</a:t>
          </a:r>
        </a:p>
      </dsp:txBody>
      <dsp:txXfrm>
        <a:off x="199799" y="3342981"/>
        <a:ext cx="3600000" cy="720000"/>
      </dsp:txXfrm>
    </dsp:sp>
    <dsp:sp modelId="{506AB275-F92B-4924-9C87-2A48C8337922}">
      <dsp:nvSpPr>
        <dsp:cNvPr id="0" name=""/>
        <dsp:cNvSpPr/>
      </dsp:nvSpPr>
      <dsp:spPr>
        <a:xfrm>
          <a:off x="5131800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95948-84C6-464F-AC39-5C708AB17DC2}">
      <dsp:nvSpPr>
        <dsp:cNvPr id="0" name=""/>
        <dsp:cNvSpPr/>
      </dsp:nvSpPr>
      <dsp:spPr>
        <a:xfrm>
          <a:off x="55998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CB9CB-9B75-465F-BAC7-8D7A9109109C}">
      <dsp:nvSpPr>
        <dsp:cNvPr id="0" name=""/>
        <dsp:cNvSpPr/>
      </dsp:nvSpPr>
      <dsp:spPr>
        <a:xfrm>
          <a:off x="44298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Visualização prevista</a:t>
          </a:r>
          <a:br>
            <a:rPr lang="en-US" sz="1500" kern="1200"/>
          </a:br>
          <a:r>
            <a:rPr lang="en-US" sz="1500" kern="1200"/>
            <a:t>Gráfico de distribuição de sentimentos</a:t>
          </a:r>
        </a:p>
      </dsp:txBody>
      <dsp:txXfrm>
        <a:off x="4429800" y="3342981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85CAB-4157-465C-B68A-A940CFC9DEF2}">
      <dsp:nvSpPr>
        <dsp:cNvPr id="0" name=""/>
        <dsp:cNvSpPr/>
      </dsp:nvSpPr>
      <dsp:spPr>
        <a:xfrm>
          <a:off x="901799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A2723-75B5-4FEC-8B4D-A069858AB6A7}">
      <dsp:nvSpPr>
        <dsp:cNvPr id="0" name=""/>
        <dsp:cNvSpPr/>
      </dsp:nvSpPr>
      <dsp:spPr>
        <a:xfrm>
          <a:off x="1369799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9FF75-5742-4458-B9FB-D661999802A4}">
      <dsp:nvSpPr>
        <dsp:cNvPr id="0" name=""/>
        <dsp:cNvSpPr/>
      </dsp:nvSpPr>
      <dsp:spPr>
        <a:xfrm>
          <a:off x="199799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Limitações</a:t>
          </a:r>
          <a:br>
            <a:rPr lang="pt-BR" sz="1500" kern="1200"/>
          </a:br>
          <a:r>
            <a:rPr lang="pt-BR" sz="1500" kern="1200"/>
            <a:t>Dataset</a:t>
          </a:r>
          <a:r>
            <a:rPr lang="en-US" sz="1500" kern="1200"/>
            <a:t> pequeno, classes desbalanceadas, técnicas básicas</a:t>
          </a:r>
        </a:p>
      </dsp:txBody>
      <dsp:txXfrm>
        <a:off x="199799" y="3342981"/>
        <a:ext cx="3600000" cy="720000"/>
      </dsp:txXfrm>
    </dsp:sp>
    <dsp:sp modelId="{DF3F0ADC-FE36-4B00-B6B9-2578F7AF16B7}">
      <dsp:nvSpPr>
        <dsp:cNvPr id="0" name=""/>
        <dsp:cNvSpPr/>
      </dsp:nvSpPr>
      <dsp:spPr>
        <a:xfrm>
          <a:off x="5131800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11A10-4E83-4234-B8AD-8C323036CC51}">
      <dsp:nvSpPr>
        <dsp:cNvPr id="0" name=""/>
        <dsp:cNvSpPr/>
      </dsp:nvSpPr>
      <dsp:spPr>
        <a:xfrm>
          <a:off x="55998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91287-25F1-418D-9CD6-9C51CFDF723C}">
      <dsp:nvSpPr>
        <dsp:cNvPr id="0" name=""/>
        <dsp:cNvSpPr/>
      </dsp:nvSpPr>
      <dsp:spPr>
        <a:xfrm>
          <a:off x="44298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Próximos passos</a:t>
          </a:r>
          <a:br>
            <a:rPr lang="en-US" sz="1500" kern="1200"/>
          </a:br>
          <a:r>
            <a:rPr lang="en-US" sz="1500" kern="1200"/>
            <a:t>Expandir a base, testar embeddings, refinar código</a:t>
          </a:r>
        </a:p>
      </dsp:txBody>
      <dsp:txXfrm>
        <a:off x="4429800" y="334298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 sz="1400"/>
            </a:pPr>
            <a:r>
              <a:t>Boa tarde. Nosso projeto tem como tema a análise de sentimentos em comentários do YouTube. Somos o grupo Anderson, Renan e Gustavo, e hoje vamos apresentar os avanços da primeira etapa, focando nos critérios definidos pelo professor.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 sz="1400"/>
            </a:pPr>
            <a:r>
              <a:t>Escolhemos esse tema porque os comentários do YouTube são uma rica fonte de informações. A análise desses dados permite compreender as reações do público, algo relevante para empresas, criadores de conteúdo e pesquisas acadêmicas. Assim, o trabalho une valor prático e científico.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 sz="1400"/>
            </a:pPr>
            <a:r>
              <a:t>A estrutura do nosso trabalho segue essa linha lógica: iniciamos com a coleta, tratamos os dados, aplicamos a metodologia, analisamos os resultados, discutimos as limitações e finalizamos com as considerações. Essa organização nos garante clareza e continuidade.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 sz="1400"/>
            </a:pPr>
            <a:r>
              <a:t>Utilizamos a API do YouTube para coletar comentários de vídeos com alto engajamento. Essa base inicial é o ponto de partida para nossa análise. Aqui temos informações brutas como autor, texto, data e vídeo de origem, que servirão para o pré-processamento.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 sz="1400"/>
            </a:pPr>
            <a:r>
              <a:t>Após a coleta, é necessário preparar os dados. Realizamos etapas de limpeza, como remover links, emojis e caracteres especiais, além de normalizar o texto em minúsculas. Também aplicamos remoção de stopwords e tokenização. Este exemplo mostra como um comentário bruto é transformado em uma versão mais limpa e útil para o modelo.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 sz="1400"/>
            </a:pPr>
            <a:r>
              <a:t>Para transformar os textos em representações numéricas, utilizamos o TF-IDF. Como classificadores, escolhemos inicialmente Naive Bayes e Regressão Logística por serem rápidos e eficientes. Mais adiante, pretendemos aplicar métodos avançados como embeddings, incluindo Word2Vec e BERT, para capturar contexto semântico.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 sz="1400"/>
            </a:pPr>
            <a:r>
              <a:t>Mesmo em fase inicial, já conseguimos gerar relatórios parciais dos sentimentos. Esses resultados mostram que o pipeline está funcionando, ainda que em pequena escala. Eles servem como prova de conceito e indicam que estamos no caminho certo.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 sz="1400"/>
            </a:pPr>
            <a:r>
              <a:t>Os resultados esperados incluem métricas de desempenho, como acurácia, precisão, recall e F1-score. Também projetamos gráficos que mostrarão a distribuição de sentimentos em positivos, negativos e neutros. Isso permitirá avaliar a qualidade do modelo e a utilidade prática da análise.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 sz="1400"/>
            </a:pPr>
            <a:r>
              <a:t>Reconhecemos que a base ainda é pequena e pode estar desbalanceada. Além disso, os modelos escolhidos são básicos e podem ter limitações. Por isso, nossos próximos passos incluem ampliar o dataset, aplicar técnicas de balanceamento e explorar modelos mais robustos, como embeddings avançados. Isso garantirá resultados mais consistentes na próxima etapa.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7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8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700">
                <a:solidFill>
                  <a:srgbClr val="FFFFFF"/>
                </a:solidFill>
              </a:rPr>
              <a:t>Análise de Sentimentos em Comentários do YouTube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9F655DF-F22C-8C6D-045A-8FA81F726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35161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Relevância do Projeto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F0FD538C-08CA-B34D-FD0E-A22154608D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12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48" name="Oval 13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15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16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17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20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30" y="630935"/>
            <a:ext cx="3830524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Estrutura do Projeto</a:t>
            </a:r>
          </a:p>
        </p:txBody>
      </p:sp>
      <p:sp>
        <p:nvSpPr>
          <p:cNvPr id="55" name="Rectangle 22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7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28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368" y="630935"/>
            <a:ext cx="3949774" cy="209677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24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58" name="Group 30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EFF2E9E3-938C-30D6-CD1F-20F7AADBE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9" y="3878117"/>
            <a:ext cx="8132299" cy="1280834"/>
          </a:xfrm>
          <a:prstGeom prst="rect">
            <a:avLst/>
          </a:prstGeom>
        </p:spPr>
      </p:pic>
      <p:grpSp>
        <p:nvGrpSpPr>
          <p:cNvPr id="59" name="Group 36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8687" y="3083610"/>
            <a:ext cx="304800" cy="322326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Dados Minerados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E768AA4-936B-20BF-ABD8-A364E15A18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Pré-processamento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13883C6-7B55-8FEB-2964-D1E0E195C9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Metodologia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9AC9D29-E903-BE92-26E4-A52502544E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pt-BR" sz="3500"/>
              <a:t>Resultados Parciais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D1CFD-BBA5-4B7F-4196-95355BC3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73" r="47738" b="-3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4529D3-B526-9B3E-BE55-5B2A33D50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519344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Resultados Esperados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5A5A034-734B-06D3-B5F7-27C9B088A6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Discussão Crítica e Limitações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77DEE-DF29-9C2D-023E-2362096B9E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243</Words>
  <Application>Microsoft Office PowerPoint</Application>
  <PresentationFormat>Apresentação na tela 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Análise de Sentimentos em Comentários do YouTube</vt:lpstr>
      <vt:lpstr>Relevância do Projeto</vt:lpstr>
      <vt:lpstr>Estrutura do Projeto</vt:lpstr>
      <vt:lpstr>Dados Minerados</vt:lpstr>
      <vt:lpstr>Pré-processamento</vt:lpstr>
      <vt:lpstr>Metodologia</vt:lpstr>
      <vt:lpstr>Resultados Parciais</vt:lpstr>
      <vt:lpstr>Resultados Esperados</vt:lpstr>
      <vt:lpstr>Discussão Crítica e Limitações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Sentimentos em Comentários do YouTube</dc:title>
  <dc:creator>Anderson de Matos Guimaraes</dc:creator>
  <dc:description>generated using python-pptx</dc:description>
  <cp:lastModifiedBy>Anderson de Matos Guimaraes</cp:lastModifiedBy>
  <cp:revision>66</cp:revision>
  <dcterms:created xsi:type="dcterms:W3CDTF">2013-01-27T09:14:16Z</dcterms:created>
  <dcterms:modified xsi:type="dcterms:W3CDTF">2025-09-25T17:11:13Z</dcterms:modified>
</cp:coreProperties>
</file>