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9" autoAdjust="0"/>
    <p:restoredTop sz="86374" autoAdjust="0"/>
  </p:normalViewPr>
  <p:slideViewPr>
    <p:cSldViewPr snapToGrid="0">
      <p:cViewPr varScale="1">
        <p:scale>
          <a:sx n="39" d="100"/>
          <a:sy n="39" d="100"/>
        </p:scale>
        <p:origin x="506" y="38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7190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66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4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881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5404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679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777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57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080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957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416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73B56E2-A1F9-43D8-B949-887EB794B861}" type="datetimeFigureOut">
              <a:rPr lang="en-IE" smtClean="0"/>
              <a:t>08/02/2016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6DEBD9-6DE3-469C-B6A3-8A77B38F63B1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86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e1RBQQlHz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o.com/techspe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halmic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Myo</a:t>
            </a:r>
            <a:r>
              <a:rPr lang="en-US" dirty="0" smtClean="0"/>
              <a:t> Armband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Thalmic</a:t>
            </a:r>
            <a:endParaRPr lang="en-US" dirty="0" smtClean="0"/>
          </a:p>
          <a:p>
            <a:pPr lvl="0"/>
            <a:r>
              <a:rPr lang="en-IE" dirty="0" smtClean="0">
                <a:hlinkClick r:id="rId2"/>
              </a:rPr>
              <a:t>https://www.youtube.com/watch?v=te1RBQQlHz4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7947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62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089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888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75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102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168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myo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yo-le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8" y="2320132"/>
            <a:ext cx="39909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Sensors</a:t>
            </a:r>
          </a:p>
          <a:p>
            <a:pPr lvl="1"/>
            <a:r>
              <a:rPr lang="en-IE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Grade Stainless Steel EMG sensors</a:t>
            </a:r>
          </a:p>
          <a:p>
            <a:pPr lvl="1"/>
            <a:r>
              <a:rPr lang="en-IE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sensitive nine-axis IMU containing </a:t>
            </a:r>
          </a:p>
          <a:p>
            <a:pPr lvl="2"/>
            <a:r>
              <a:rPr lang="en-IE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three-axis gyroscope</a:t>
            </a:r>
          </a:p>
          <a:p>
            <a:pPr lvl="2"/>
            <a:r>
              <a:rPr lang="en-IE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three-axis accelerometer</a:t>
            </a:r>
          </a:p>
          <a:p>
            <a:pPr lvl="2"/>
            <a:r>
              <a:rPr lang="en-IE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three-axis </a:t>
            </a:r>
            <a:r>
              <a:rPr lang="en-IE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magnetometer</a:t>
            </a:r>
          </a:p>
          <a:p>
            <a:pPr lvl="0"/>
            <a:r>
              <a:rPr lang="en-US" dirty="0" smtClean="0"/>
              <a:t>Communicates</a:t>
            </a:r>
            <a:r>
              <a:rPr lang="en-US" baseline="0" dirty="0" smtClean="0"/>
              <a:t> by Bluetooth 4.0 low energy</a:t>
            </a:r>
          </a:p>
          <a:p>
            <a:pPr lvl="0"/>
            <a:r>
              <a:rPr lang="en-US" baseline="0" dirty="0" smtClean="0"/>
              <a:t>Compatible with most devices, some limitations on OS</a:t>
            </a:r>
          </a:p>
          <a:p>
            <a:pPr lvl="0"/>
            <a:r>
              <a:rPr lang="en-US" baseline="0" dirty="0" smtClean="0"/>
              <a:t>Full Details here</a:t>
            </a:r>
          </a:p>
          <a:p>
            <a:pPr lvl="1"/>
            <a:r>
              <a:rPr lang="en-IE" dirty="0" smtClean="0">
                <a:hlinkClick r:id="rId2"/>
              </a:rPr>
              <a:t>https://www.myo.com/techspecs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450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  <a:r>
              <a:rPr lang="en-US" baseline="0" dirty="0" smtClean="0"/>
              <a:t> 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types of data</a:t>
            </a:r>
          </a:p>
          <a:p>
            <a:pPr lvl="1"/>
            <a:r>
              <a:rPr lang="en-US" dirty="0" smtClean="0"/>
              <a:t>Spatial and Gestural</a:t>
            </a:r>
          </a:p>
          <a:p>
            <a:pPr lvl="0"/>
            <a:r>
              <a:rPr lang="en-US" dirty="0" smtClean="0"/>
              <a:t>Spatial</a:t>
            </a:r>
            <a:r>
              <a:rPr lang="en-US" baseline="0" dirty="0" smtClean="0"/>
              <a:t> Data</a:t>
            </a:r>
          </a:p>
          <a:p>
            <a:pPr lvl="1"/>
            <a:r>
              <a:rPr lang="en-US" dirty="0" smtClean="0"/>
              <a:t>Orientation and movement of the user’s arm</a:t>
            </a:r>
          </a:p>
          <a:p>
            <a:pPr lvl="1"/>
            <a:r>
              <a:rPr lang="en-US" dirty="0" smtClean="0"/>
              <a:t>Two kinds of spatial data</a:t>
            </a:r>
          </a:p>
          <a:p>
            <a:pPr lvl="2"/>
            <a:r>
              <a:rPr lang="en-US" dirty="0" smtClean="0"/>
              <a:t>Orientation – which</a:t>
            </a:r>
            <a:r>
              <a:rPr lang="en-US" baseline="0" dirty="0" smtClean="0"/>
              <a:t> way is the </a:t>
            </a:r>
            <a:r>
              <a:rPr lang="en-US" baseline="0" dirty="0" err="1" smtClean="0"/>
              <a:t>Myo</a:t>
            </a:r>
            <a:r>
              <a:rPr lang="en-US" baseline="0" dirty="0" smtClean="0"/>
              <a:t> pointed?</a:t>
            </a:r>
          </a:p>
          <a:p>
            <a:pPr lvl="3"/>
            <a:r>
              <a:rPr lang="en-US" dirty="0" smtClean="0"/>
              <a:t>Provided</a:t>
            </a:r>
            <a:r>
              <a:rPr lang="en-US" baseline="0" dirty="0" smtClean="0"/>
              <a:t> as a quaternion that can be converted to other representations like rotation matrix or Euler angles (yikes)</a:t>
            </a:r>
          </a:p>
          <a:p>
            <a:pPr lvl="2"/>
            <a:r>
              <a:rPr lang="en-US" dirty="0" smtClean="0"/>
              <a:t>Acceleration vector – acceleration the </a:t>
            </a:r>
            <a:r>
              <a:rPr lang="en-US" dirty="0" err="1" smtClean="0"/>
              <a:t>Myo</a:t>
            </a:r>
            <a:r>
              <a:rPr lang="en-US" dirty="0" smtClean="0"/>
              <a:t> is undergoing</a:t>
            </a:r>
            <a:r>
              <a:rPr lang="en-US" baseline="0" dirty="0" smtClean="0"/>
              <a:t> at any given time</a:t>
            </a:r>
          </a:p>
          <a:p>
            <a:pPr lvl="3"/>
            <a:r>
              <a:rPr lang="en-US" dirty="0" smtClean="0"/>
              <a:t>Provided as a 3D vector</a:t>
            </a:r>
          </a:p>
        </p:txBody>
      </p:sp>
    </p:spTree>
    <p:extLst>
      <p:ext uri="{BB962C8B-B14F-4D97-AF65-F5344CB8AC3E}">
        <p14:creationId xmlns:p14="http://schemas.microsoft.com/office/powerpoint/2010/main" val="17636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Gestural</a:t>
            </a:r>
            <a:r>
              <a:rPr lang="en-US" baseline="0" dirty="0" smtClean="0"/>
              <a:t> Data</a:t>
            </a:r>
          </a:p>
          <a:p>
            <a:pPr lvl="1"/>
            <a:r>
              <a:rPr lang="en-US" dirty="0" smtClean="0"/>
              <a:t>What</a:t>
            </a:r>
            <a:r>
              <a:rPr lang="en-US" baseline="0" dirty="0" smtClean="0"/>
              <a:t> is the use doing with their hands</a:t>
            </a:r>
          </a:p>
          <a:p>
            <a:pPr lvl="1"/>
            <a:r>
              <a:rPr lang="en-US" baseline="0" dirty="0" smtClean="0"/>
              <a:t>One of several preset poses (configurations)</a:t>
            </a:r>
          </a:p>
          <a:p>
            <a:pPr lvl="1"/>
            <a:endParaRPr lang="en-US" baseline="0" dirty="0" smtClean="0"/>
          </a:p>
          <a:p>
            <a:pPr lvl="1"/>
            <a:endParaRPr lang="en-US" baseline="0" dirty="0" smtClean="0"/>
          </a:p>
          <a:p>
            <a:pPr marL="530352" lvl="1" indent="0">
              <a:buNone/>
            </a:pPr>
            <a:endParaRPr lang="en-US" baseline="0" dirty="0" smtClean="0"/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Information about which arm and orientation</a:t>
            </a:r>
          </a:p>
          <a:p>
            <a:pPr lvl="1"/>
            <a:r>
              <a:rPr lang="en-US" baseline="0" dirty="0" smtClean="0"/>
              <a:t>Determined with the Sync gesture at start</a:t>
            </a:r>
          </a:p>
          <a:p>
            <a:pPr lvl="1"/>
            <a:r>
              <a:rPr lang="en-US" baseline="0" dirty="0" smtClean="0"/>
              <a:t>Positive X-axis facing either wrist or elbow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9" y="3147782"/>
            <a:ext cx="10107562" cy="17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aseline="0" dirty="0" smtClean="0"/>
              <a:t>Feedback</a:t>
            </a:r>
          </a:p>
          <a:p>
            <a:pPr lvl="1"/>
            <a:r>
              <a:rPr lang="en-US" baseline="0" dirty="0" smtClean="0"/>
              <a:t>Using vibration command</a:t>
            </a:r>
          </a:p>
          <a:p>
            <a:pPr lvl="1"/>
            <a:r>
              <a:rPr lang="en-US" baseline="0" dirty="0" smtClean="0"/>
              <a:t>Causes armband to vibrate in a what that is audible and sensed through touch</a:t>
            </a:r>
          </a:p>
          <a:p>
            <a:pPr lvl="0"/>
            <a:r>
              <a:rPr lang="en-US" baseline="0" dirty="0" smtClean="0"/>
              <a:t>Bluetooth driver comes with SDK</a:t>
            </a:r>
          </a:p>
          <a:p>
            <a:pPr lvl="0"/>
            <a:r>
              <a:rPr lang="en-US" baseline="0" dirty="0" smtClean="0"/>
              <a:t>Need to install </a:t>
            </a:r>
            <a:r>
              <a:rPr lang="en-US" baseline="0" dirty="0" err="1" smtClean="0"/>
              <a:t>Myo</a:t>
            </a:r>
            <a:r>
              <a:rPr lang="en-US" baseline="0" dirty="0" smtClean="0"/>
              <a:t> Connect for set up and testing of the </a:t>
            </a:r>
            <a:r>
              <a:rPr lang="en-US" baseline="0" dirty="0" err="1" smtClean="0"/>
              <a:t>Myo</a:t>
            </a:r>
            <a:endParaRPr lang="en-US" baseline="0" dirty="0" smtClean="0"/>
          </a:p>
          <a:p>
            <a:pPr lvl="1"/>
            <a:r>
              <a:rPr lang="en-US" baseline="0" dirty="0" smtClean="0">
                <a:hlinkClick r:id="rId2"/>
              </a:rPr>
              <a:t>https://developer.thalmic.com/downloads</a:t>
            </a:r>
            <a:endParaRPr lang="en-US" baseline="0" dirty="0" smtClean="0"/>
          </a:p>
          <a:p>
            <a:pPr lvl="1"/>
            <a:r>
              <a:rPr lang="en-US" baseline="0" dirty="0" smtClean="0"/>
              <a:t>SDK available for </a:t>
            </a:r>
            <a:r>
              <a:rPr lang="en-US" baseline="0" dirty="0" err="1" smtClean="0"/>
              <a:t>Windoiws</a:t>
            </a:r>
            <a:r>
              <a:rPr lang="en-US" baseline="0" dirty="0" smtClean="0"/>
              <a:t>, MAC and Android</a:t>
            </a:r>
          </a:p>
          <a:p>
            <a:pPr lvl="1"/>
            <a:r>
              <a:rPr lang="en-US" baseline="0" dirty="0" smtClean="0"/>
              <a:t>Includes support for Unity</a:t>
            </a:r>
          </a:p>
          <a:p>
            <a:pPr lvl="0"/>
            <a:r>
              <a:rPr lang="en-US" baseline="0" dirty="0" smtClean="0"/>
              <a:t>Built-in capabilities to control certain presentation and media applications on Windows and Mac OS X</a:t>
            </a:r>
          </a:p>
          <a:p>
            <a:pPr lvl="1"/>
            <a:r>
              <a:rPr lang="en-US" baseline="0" dirty="0" err="1" smtClean="0"/>
              <a:t>Powerpoint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prezi</a:t>
            </a:r>
            <a:endParaRPr lang="en-US" baseline="0" dirty="0" smtClean="0"/>
          </a:p>
          <a:p>
            <a:pPr lvl="1"/>
            <a:r>
              <a:rPr lang="en-US" baseline="0" dirty="0" smtClean="0"/>
              <a:t>Guide available</a:t>
            </a:r>
          </a:p>
          <a:p>
            <a:pPr lvl="0"/>
            <a:r>
              <a:rPr lang="en-US" baseline="0" dirty="0" smtClean="0"/>
              <a:t>Try them out, see how they work</a:t>
            </a:r>
          </a:p>
        </p:txBody>
      </p:sp>
    </p:spTree>
    <p:extLst>
      <p:ext uri="{BB962C8B-B14F-4D97-AF65-F5344CB8AC3E}">
        <p14:creationId xmlns:p14="http://schemas.microsoft.com/office/powerpoint/2010/main" val="3985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064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934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93052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</TotalTime>
  <Words>241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Myo Armband</vt:lpstr>
      <vt:lpstr>The Hardware</vt:lpstr>
      <vt:lpstr>What is it</vt:lpstr>
      <vt:lpstr>Developers View</vt:lpstr>
      <vt:lpstr>Developers View</vt:lpstr>
      <vt:lpstr>Developers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 Armband</dc:title>
  <dc:creator>Damien Costello</dc:creator>
  <cp:lastModifiedBy>Damien Costello</cp:lastModifiedBy>
  <cp:revision>6</cp:revision>
  <dcterms:created xsi:type="dcterms:W3CDTF">2016-02-07T16:56:49Z</dcterms:created>
  <dcterms:modified xsi:type="dcterms:W3CDTF">2016-02-08T10:28:43Z</dcterms:modified>
</cp:coreProperties>
</file>