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9" r:id="rId4"/>
    <p:sldId id="265" r:id="rId5"/>
    <p:sldId id="267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0" r:id="rId17"/>
    <p:sldId id="282" r:id="rId18"/>
    <p:sldId id="283" r:id="rId19"/>
    <p:sldId id="268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AE447-D6CF-42F5-A4DB-6B2D273444D0}" v="208" dt="2023-08-16T03:06:06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ek Lim" userId="1aa42370af5755c8" providerId="LiveId" clId="{BF0AE447-D6CF-42F5-A4DB-6B2D273444D0}"/>
    <pc:docChg chg="undo custSel addSld delSld modSld sldOrd">
      <pc:chgData name="Kitaek Lim" userId="1aa42370af5755c8" providerId="LiveId" clId="{BF0AE447-D6CF-42F5-A4DB-6B2D273444D0}" dt="2023-08-16T08:24:12.949" v="2647" actId="680"/>
      <pc:docMkLst>
        <pc:docMk/>
      </pc:docMkLst>
      <pc:sldChg chg="addSp delSp modSp new mod">
        <pc:chgData name="Kitaek Lim" userId="1aa42370af5755c8" providerId="LiveId" clId="{BF0AE447-D6CF-42F5-A4DB-6B2D273444D0}" dt="2023-08-08T09:01:01.317" v="97" actId="14100"/>
        <pc:sldMkLst>
          <pc:docMk/>
          <pc:sldMk cId="1034816301" sldId="263"/>
        </pc:sldMkLst>
        <pc:spChg chg="add del">
          <ac:chgData name="Kitaek Lim" userId="1aa42370af5755c8" providerId="LiveId" clId="{BF0AE447-D6CF-42F5-A4DB-6B2D273444D0}" dt="2023-08-08T08:59:04.667" v="2" actId="22"/>
          <ac:spMkLst>
            <pc:docMk/>
            <pc:sldMk cId="1034816301" sldId="263"/>
            <ac:spMk id="3" creationId="{6236F9F1-DE51-1FD6-EEA8-E194E838FB67}"/>
          </ac:spMkLst>
        </pc:spChg>
        <pc:graphicFrameChg chg="add mod modGraphic">
          <ac:chgData name="Kitaek Lim" userId="1aa42370af5755c8" providerId="LiveId" clId="{BF0AE447-D6CF-42F5-A4DB-6B2D273444D0}" dt="2023-08-08T09:01:01.317" v="97" actId="14100"/>
          <ac:graphicFrameMkLst>
            <pc:docMk/>
            <pc:sldMk cId="1034816301" sldId="263"/>
            <ac:graphicFrameMk id="4" creationId="{95B84640-873E-5134-7FC4-F27CD8C48109}"/>
          </ac:graphicFrameMkLst>
        </pc:graphicFrameChg>
      </pc:sldChg>
      <pc:sldChg chg="addSp delSp modSp new mod">
        <pc:chgData name="Kitaek Lim" userId="1aa42370af5755c8" providerId="LiveId" clId="{BF0AE447-D6CF-42F5-A4DB-6B2D273444D0}" dt="2023-08-11T03:30:05.938" v="1779" actId="1076"/>
        <pc:sldMkLst>
          <pc:docMk/>
          <pc:sldMk cId="1564231675" sldId="264"/>
        </pc:sldMkLst>
        <pc:spChg chg="add del">
          <ac:chgData name="Kitaek Lim" userId="1aa42370af5755c8" providerId="LiveId" clId="{BF0AE447-D6CF-42F5-A4DB-6B2D273444D0}" dt="2023-08-11T02:11:26.429" v="125" actId="478"/>
          <ac:spMkLst>
            <pc:docMk/>
            <pc:sldMk cId="1564231675" sldId="264"/>
            <ac:spMk id="2" creationId="{07E4DCD0-FE24-CB08-831B-5ACFB7673B70}"/>
          </ac:spMkLst>
        </pc:spChg>
        <pc:spChg chg="add mod">
          <ac:chgData name="Kitaek Lim" userId="1aa42370af5755c8" providerId="LiveId" clId="{BF0AE447-D6CF-42F5-A4DB-6B2D273444D0}" dt="2023-08-11T02:12:05.553" v="163" actId="20577"/>
          <ac:spMkLst>
            <pc:docMk/>
            <pc:sldMk cId="1564231675" sldId="264"/>
            <ac:spMk id="3" creationId="{EA38988D-7234-1435-2C6A-C5F6680F5F64}"/>
          </ac:spMkLst>
        </pc:spChg>
        <pc:spChg chg="add mod ord">
          <ac:chgData name="Kitaek Lim" userId="1aa42370af5755c8" providerId="LiveId" clId="{BF0AE447-D6CF-42F5-A4DB-6B2D273444D0}" dt="2023-08-11T03:30:05.938" v="1779" actId="1076"/>
          <ac:spMkLst>
            <pc:docMk/>
            <pc:sldMk cId="1564231675" sldId="264"/>
            <ac:spMk id="4" creationId="{66876A5B-D1A7-936B-8676-DDB0B36863CA}"/>
          </ac:spMkLst>
        </pc:spChg>
        <pc:spChg chg="add mod">
          <ac:chgData name="Kitaek Lim" userId="1aa42370af5755c8" providerId="LiveId" clId="{BF0AE447-D6CF-42F5-A4DB-6B2D273444D0}" dt="2023-08-11T02:13:22.356" v="218" actId="20577"/>
          <ac:spMkLst>
            <pc:docMk/>
            <pc:sldMk cId="1564231675" sldId="264"/>
            <ac:spMk id="5" creationId="{6C0D1F59-B5EE-5CBD-8A06-1DAC6BD2C6E6}"/>
          </ac:spMkLst>
        </pc:spChg>
        <pc:spChg chg="add mod">
          <ac:chgData name="Kitaek Lim" userId="1aa42370af5755c8" providerId="LiveId" clId="{BF0AE447-D6CF-42F5-A4DB-6B2D273444D0}" dt="2023-08-11T02:12:31.995" v="173" actId="1076"/>
          <ac:spMkLst>
            <pc:docMk/>
            <pc:sldMk cId="1564231675" sldId="264"/>
            <ac:spMk id="6" creationId="{656B488C-630B-82AF-5611-EE589A6335FC}"/>
          </ac:spMkLst>
        </pc:spChg>
        <pc:spChg chg="add mod">
          <ac:chgData name="Kitaek Lim" userId="1aa42370af5755c8" providerId="LiveId" clId="{BF0AE447-D6CF-42F5-A4DB-6B2D273444D0}" dt="2023-08-11T02:13:08.802" v="211" actId="20577"/>
          <ac:spMkLst>
            <pc:docMk/>
            <pc:sldMk cId="1564231675" sldId="264"/>
            <ac:spMk id="7" creationId="{01F8F3A0-6D99-3862-A0F4-6BBD4E826AD4}"/>
          </ac:spMkLst>
        </pc:spChg>
        <pc:spChg chg="add mod">
          <ac:chgData name="Kitaek Lim" userId="1aa42370af5755c8" providerId="LiveId" clId="{BF0AE447-D6CF-42F5-A4DB-6B2D273444D0}" dt="2023-08-11T02:13:13.324" v="216" actId="20577"/>
          <ac:spMkLst>
            <pc:docMk/>
            <pc:sldMk cId="1564231675" sldId="264"/>
            <ac:spMk id="8" creationId="{21A1229D-294A-D295-5993-9930FADA4BF3}"/>
          </ac:spMkLst>
        </pc:spChg>
        <pc:spChg chg="add mod">
          <ac:chgData name="Kitaek Lim" userId="1aa42370af5755c8" providerId="LiveId" clId="{BF0AE447-D6CF-42F5-A4DB-6B2D273444D0}" dt="2023-08-11T02:13:26.778" v="222" actId="20577"/>
          <ac:spMkLst>
            <pc:docMk/>
            <pc:sldMk cId="1564231675" sldId="264"/>
            <ac:spMk id="9" creationId="{B561F233-68CD-ADB7-8528-9EC4BD280EC2}"/>
          </ac:spMkLst>
        </pc:spChg>
        <pc:spChg chg="add mod">
          <ac:chgData name="Kitaek Lim" userId="1aa42370af5755c8" providerId="LiveId" clId="{BF0AE447-D6CF-42F5-A4DB-6B2D273444D0}" dt="2023-08-11T02:13:33.291" v="225" actId="20577"/>
          <ac:spMkLst>
            <pc:docMk/>
            <pc:sldMk cId="1564231675" sldId="264"/>
            <ac:spMk id="10" creationId="{B03D5E0A-47E8-8C36-2C01-500C05A3E3F6}"/>
          </ac:spMkLst>
        </pc:spChg>
        <pc:spChg chg="add mod">
          <ac:chgData name="Kitaek Lim" userId="1aa42370af5755c8" providerId="LiveId" clId="{BF0AE447-D6CF-42F5-A4DB-6B2D273444D0}" dt="2023-08-11T02:13:38.962" v="230" actId="20577"/>
          <ac:spMkLst>
            <pc:docMk/>
            <pc:sldMk cId="1564231675" sldId="264"/>
            <ac:spMk id="11" creationId="{197F4909-6AD0-7AFD-31C8-2376E63C3E32}"/>
          </ac:spMkLst>
        </pc:spChg>
        <pc:spChg chg="add mod">
          <ac:chgData name="Kitaek Lim" userId="1aa42370af5755c8" providerId="LiveId" clId="{BF0AE447-D6CF-42F5-A4DB-6B2D273444D0}" dt="2023-08-11T03:21:29.728" v="1632" actId="20577"/>
          <ac:spMkLst>
            <pc:docMk/>
            <pc:sldMk cId="1564231675" sldId="264"/>
            <ac:spMk id="12" creationId="{E061D2D7-9154-7D28-FD49-683F28E0C6E3}"/>
          </ac:spMkLst>
        </pc:spChg>
        <pc:spChg chg="add mod">
          <ac:chgData name="Kitaek Lim" userId="1aa42370af5755c8" providerId="LiveId" clId="{BF0AE447-D6CF-42F5-A4DB-6B2D273444D0}" dt="2023-08-11T03:22:13.743" v="1634" actId="571"/>
          <ac:spMkLst>
            <pc:docMk/>
            <pc:sldMk cId="1564231675" sldId="264"/>
            <ac:spMk id="13" creationId="{AC90A224-DC23-C39E-DFE6-F2E33C6D7379}"/>
          </ac:spMkLst>
        </pc:spChg>
        <pc:spChg chg="add mod">
          <ac:chgData name="Kitaek Lim" userId="1aa42370af5755c8" providerId="LiveId" clId="{BF0AE447-D6CF-42F5-A4DB-6B2D273444D0}" dt="2023-08-11T03:26:54.816" v="1710" actId="20577"/>
          <ac:spMkLst>
            <pc:docMk/>
            <pc:sldMk cId="1564231675" sldId="264"/>
            <ac:spMk id="14" creationId="{9B29088E-4374-D49E-D839-0E41E4C51DFF}"/>
          </ac:spMkLst>
        </pc:spChg>
      </pc:sldChg>
      <pc:sldChg chg="addSp delSp modSp add mod">
        <pc:chgData name="Kitaek Lim" userId="1aa42370af5755c8" providerId="LiveId" clId="{BF0AE447-D6CF-42F5-A4DB-6B2D273444D0}" dt="2023-08-11T02:31:59.805" v="689" actId="14100"/>
        <pc:sldMkLst>
          <pc:docMk/>
          <pc:sldMk cId="258522411" sldId="265"/>
        </pc:sldMkLst>
        <pc:spChg chg="add mod">
          <ac:chgData name="Kitaek Lim" userId="1aa42370af5755c8" providerId="LiveId" clId="{BF0AE447-D6CF-42F5-A4DB-6B2D273444D0}" dt="2023-08-11T02:14:24.228" v="249" actId="207"/>
          <ac:spMkLst>
            <pc:docMk/>
            <pc:sldMk cId="258522411" sldId="265"/>
            <ac:spMk id="2" creationId="{8F888ACD-5006-6A97-E4A1-F17C5AB8973B}"/>
          </ac:spMkLst>
        </pc:spChg>
        <pc:spChg chg="mod">
          <ac:chgData name="Kitaek Lim" userId="1aa42370af5755c8" providerId="LiveId" clId="{BF0AE447-D6CF-42F5-A4DB-6B2D273444D0}" dt="2023-08-11T02:14:34.564" v="254" actId="14100"/>
          <ac:spMkLst>
            <pc:docMk/>
            <pc:sldMk cId="258522411" sldId="265"/>
            <ac:spMk id="5" creationId="{6C0D1F59-B5EE-5CBD-8A06-1DAC6BD2C6E6}"/>
          </ac:spMkLst>
        </pc:spChg>
        <pc:spChg chg="del">
          <ac:chgData name="Kitaek Lim" userId="1aa42370af5755c8" providerId="LiveId" clId="{BF0AE447-D6CF-42F5-A4DB-6B2D273444D0}" dt="2023-08-11T02:13:54.156" v="232" actId="478"/>
          <ac:spMkLst>
            <pc:docMk/>
            <pc:sldMk cId="258522411" sldId="265"/>
            <ac:spMk id="7" creationId="{01F8F3A0-6D99-3862-A0F4-6BBD4E826AD4}"/>
          </ac:spMkLst>
        </pc:spChg>
        <pc:spChg chg="del">
          <ac:chgData name="Kitaek Lim" userId="1aa42370af5755c8" providerId="LiveId" clId="{BF0AE447-D6CF-42F5-A4DB-6B2D273444D0}" dt="2023-08-11T02:13:54.156" v="232" actId="478"/>
          <ac:spMkLst>
            <pc:docMk/>
            <pc:sldMk cId="258522411" sldId="265"/>
            <ac:spMk id="8" creationId="{21A1229D-294A-D295-5993-9930FADA4BF3}"/>
          </ac:spMkLst>
        </pc:spChg>
        <pc:spChg chg="del">
          <ac:chgData name="Kitaek Lim" userId="1aa42370af5755c8" providerId="LiveId" clId="{BF0AE447-D6CF-42F5-A4DB-6B2D273444D0}" dt="2023-08-11T02:13:54.156" v="232" actId="478"/>
          <ac:spMkLst>
            <pc:docMk/>
            <pc:sldMk cId="258522411" sldId="265"/>
            <ac:spMk id="9" creationId="{B561F233-68CD-ADB7-8528-9EC4BD280EC2}"/>
          </ac:spMkLst>
        </pc:spChg>
        <pc:spChg chg="del">
          <ac:chgData name="Kitaek Lim" userId="1aa42370af5755c8" providerId="LiveId" clId="{BF0AE447-D6CF-42F5-A4DB-6B2D273444D0}" dt="2023-08-11T02:13:54.156" v="232" actId="478"/>
          <ac:spMkLst>
            <pc:docMk/>
            <pc:sldMk cId="258522411" sldId="265"/>
            <ac:spMk id="10" creationId="{B03D5E0A-47E8-8C36-2C01-500C05A3E3F6}"/>
          </ac:spMkLst>
        </pc:spChg>
        <pc:spChg chg="del">
          <ac:chgData name="Kitaek Lim" userId="1aa42370af5755c8" providerId="LiveId" clId="{BF0AE447-D6CF-42F5-A4DB-6B2D273444D0}" dt="2023-08-11T02:13:54.156" v="232" actId="478"/>
          <ac:spMkLst>
            <pc:docMk/>
            <pc:sldMk cId="258522411" sldId="265"/>
            <ac:spMk id="11" creationId="{197F4909-6AD0-7AFD-31C8-2376E63C3E32}"/>
          </ac:spMkLst>
        </pc:spChg>
        <pc:spChg chg="add mod">
          <ac:chgData name="Kitaek Lim" userId="1aa42370af5755c8" providerId="LiveId" clId="{BF0AE447-D6CF-42F5-A4DB-6B2D273444D0}" dt="2023-08-11T02:17:15.158" v="371" actId="14100"/>
          <ac:spMkLst>
            <pc:docMk/>
            <pc:sldMk cId="258522411" sldId="265"/>
            <ac:spMk id="12" creationId="{93132BBE-1C2E-1158-8962-C7862C1DB065}"/>
          </ac:spMkLst>
        </pc:spChg>
        <pc:spChg chg="add mod">
          <ac:chgData name="Kitaek Lim" userId="1aa42370af5755c8" providerId="LiveId" clId="{BF0AE447-D6CF-42F5-A4DB-6B2D273444D0}" dt="2023-08-11T02:15:37.872" v="305" actId="14100"/>
          <ac:spMkLst>
            <pc:docMk/>
            <pc:sldMk cId="258522411" sldId="265"/>
            <ac:spMk id="13" creationId="{033E1C92-A1E5-11AE-E461-5472340739B7}"/>
          </ac:spMkLst>
        </pc:spChg>
        <pc:spChg chg="add mod">
          <ac:chgData name="Kitaek Lim" userId="1aa42370af5755c8" providerId="LiveId" clId="{BF0AE447-D6CF-42F5-A4DB-6B2D273444D0}" dt="2023-08-11T02:15:18.563" v="300" actId="20577"/>
          <ac:spMkLst>
            <pc:docMk/>
            <pc:sldMk cId="258522411" sldId="265"/>
            <ac:spMk id="14" creationId="{CF2C481C-2356-4C7C-260E-863B0647EE17}"/>
          </ac:spMkLst>
        </pc:spChg>
        <pc:spChg chg="add mod">
          <ac:chgData name="Kitaek Lim" userId="1aa42370af5755c8" providerId="LiveId" clId="{BF0AE447-D6CF-42F5-A4DB-6B2D273444D0}" dt="2023-08-11T02:15:56.383" v="317" actId="20577"/>
          <ac:spMkLst>
            <pc:docMk/>
            <pc:sldMk cId="258522411" sldId="265"/>
            <ac:spMk id="15" creationId="{E5AB1250-8883-A436-2DD0-96BE5370882C}"/>
          </ac:spMkLst>
        </pc:spChg>
        <pc:spChg chg="add mod">
          <ac:chgData name="Kitaek Lim" userId="1aa42370af5755c8" providerId="LiveId" clId="{BF0AE447-D6CF-42F5-A4DB-6B2D273444D0}" dt="2023-08-11T02:16:37.629" v="340" actId="404"/>
          <ac:spMkLst>
            <pc:docMk/>
            <pc:sldMk cId="258522411" sldId="265"/>
            <ac:spMk id="16" creationId="{E08E6172-D8D8-EBCA-3690-BC251BDEEB8F}"/>
          </ac:spMkLst>
        </pc:spChg>
        <pc:spChg chg="add del mod">
          <ac:chgData name="Kitaek Lim" userId="1aa42370af5755c8" providerId="LiveId" clId="{BF0AE447-D6CF-42F5-A4DB-6B2D273444D0}" dt="2023-08-11T02:16:32.307" v="336" actId="478"/>
          <ac:spMkLst>
            <pc:docMk/>
            <pc:sldMk cId="258522411" sldId="265"/>
            <ac:spMk id="17" creationId="{B8B8CCF7-4EEF-F26A-4B2A-734C4473F607}"/>
          </ac:spMkLst>
        </pc:spChg>
        <pc:spChg chg="add del mod">
          <ac:chgData name="Kitaek Lim" userId="1aa42370af5755c8" providerId="LiveId" clId="{BF0AE447-D6CF-42F5-A4DB-6B2D273444D0}" dt="2023-08-11T02:16:31.400" v="335" actId="478"/>
          <ac:spMkLst>
            <pc:docMk/>
            <pc:sldMk cId="258522411" sldId="265"/>
            <ac:spMk id="18" creationId="{B93DD45D-BB17-6147-FA17-1A2625E59FFF}"/>
          </ac:spMkLst>
        </pc:spChg>
        <pc:spChg chg="add mod">
          <ac:chgData name="Kitaek Lim" userId="1aa42370af5755c8" providerId="LiveId" clId="{BF0AE447-D6CF-42F5-A4DB-6B2D273444D0}" dt="2023-08-11T02:17:06.165" v="370" actId="20577"/>
          <ac:spMkLst>
            <pc:docMk/>
            <pc:sldMk cId="258522411" sldId="265"/>
            <ac:spMk id="19" creationId="{9902D4AA-7D22-D2F9-445D-34F30B0D5048}"/>
          </ac:spMkLst>
        </pc:spChg>
        <pc:spChg chg="add mod">
          <ac:chgData name="Kitaek Lim" userId="1aa42370af5755c8" providerId="LiveId" clId="{BF0AE447-D6CF-42F5-A4DB-6B2D273444D0}" dt="2023-08-11T02:16:58.132" v="358" actId="20577"/>
          <ac:spMkLst>
            <pc:docMk/>
            <pc:sldMk cId="258522411" sldId="265"/>
            <ac:spMk id="20" creationId="{46A21506-240A-051B-B8C5-6B37185D6485}"/>
          </ac:spMkLst>
        </pc:spChg>
        <pc:spChg chg="add mod">
          <ac:chgData name="Kitaek Lim" userId="1aa42370af5755c8" providerId="LiveId" clId="{BF0AE447-D6CF-42F5-A4DB-6B2D273444D0}" dt="2023-08-11T02:17:38.018" v="387" actId="14100"/>
          <ac:spMkLst>
            <pc:docMk/>
            <pc:sldMk cId="258522411" sldId="265"/>
            <ac:spMk id="21" creationId="{0E3D227F-B1F6-5C4E-377E-E0163A194069}"/>
          </ac:spMkLst>
        </pc:spChg>
        <pc:spChg chg="add mod">
          <ac:chgData name="Kitaek Lim" userId="1aa42370af5755c8" providerId="LiveId" clId="{BF0AE447-D6CF-42F5-A4DB-6B2D273444D0}" dt="2023-08-11T02:17:42.440" v="393" actId="20577"/>
          <ac:spMkLst>
            <pc:docMk/>
            <pc:sldMk cId="258522411" sldId="265"/>
            <ac:spMk id="22" creationId="{0B74F941-B6BD-E8BB-C3C7-93015F0FB240}"/>
          </ac:spMkLst>
        </pc:spChg>
        <pc:spChg chg="add mod">
          <ac:chgData name="Kitaek Lim" userId="1aa42370af5755c8" providerId="LiveId" clId="{BF0AE447-D6CF-42F5-A4DB-6B2D273444D0}" dt="2023-08-11T02:18:13.186" v="415" actId="14100"/>
          <ac:spMkLst>
            <pc:docMk/>
            <pc:sldMk cId="258522411" sldId="265"/>
            <ac:spMk id="23" creationId="{305EE032-E12C-3077-6715-7C9DE4549A1F}"/>
          </ac:spMkLst>
        </pc:spChg>
        <pc:spChg chg="add mod">
          <ac:chgData name="Kitaek Lim" userId="1aa42370af5755c8" providerId="LiveId" clId="{BF0AE447-D6CF-42F5-A4DB-6B2D273444D0}" dt="2023-08-11T02:18:32.968" v="423" actId="20577"/>
          <ac:spMkLst>
            <pc:docMk/>
            <pc:sldMk cId="258522411" sldId="265"/>
            <ac:spMk id="24" creationId="{211D3D6D-EB19-D93F-FC3D-F82B54BA7A70}"/>
          </ac:spMkLst>
        </pc:spChg>
        <pc:spChg chg="add mod">
          <ac:chgData name="Kitaek Lim" userId="1aa42370af5755c8" providerId="LiveId" clId="{BF0AE447-D6CF-42F5-A4DB-6B2D273444D0}" dt="2023-08-11T02:18:47.545" v="431" actId="20577"/>
          <ac:spMkLst>
            <pc:docMk/>
            <pc:sldMk cId="258522411" sldId="265"/>
            <ac:spMk id="25" creationId="{E4940251-700D-4DF9-BE0E-DD6BBF70EA09}"/>
          </ac:spMkLst>
        </pc:spChg>
        <pc:spChg chg="add mod">
          <ac:chgData name="Kitaek Lim" userId="1aa42370af5755c8" providerId="LiveId" clId="{BF0AE447-D6CF-42F5-A4DB-6B2D273444D0}" dt="2023-08-11T02:19:20.224" v="444" actId="1076"/>
          <ac:spMkLst>
            <pc:docMk/>
            <pc:sldMk cId="258522411" sldId="265"/>
            <ac:spMk id="26" creationId="{6DCCD3A6-4745-E270-979E-3F32396E384D}"/>
          </ac:spMkLst>
        </pc:spChg>
        <pc:spChg chg="add mod">
          <ac:chgData name="Kitaek Lim" userId="1aa42370af5755c8" providerId="LiveId" clId="{BF0AE447-D6CF-42F5-A4DB-6B2D273444D0}" dt="2023-08-11T02:22:17.738" v="466" actId="14100"/>
          <ac:spMkLst>
            <pc:docMk/>
            <pc:sldMk cId="258522411" sldId="265"/>
            <ac:spMk id="27" creationId="{A87292BD-03A8-2744-E8EE-D55E7C05B7C7}"/>
          </ac:spMkLst>
        </pc:spChg>
        <pc:spChg chg="add mod">
          <ac:chgData name="Kitaek Lim" userId="1aa42370af5755c8" providerId="LiveId" clId="{BF0AE447-D6CF-42F5-A4DB-6B2D273444D0}" dt="2023-08-11T02:22:29.909" v="477" actId="1076"/>
          <ac:spMkLst>
            <pc:docMk/>
            <pc:sldMk cId="258522411" sldId="265"/>
            <ac:spMk id="28" creationId="{707685D4-CDDA-7B98-1191-46A94DC042AD}"/>
          </ac:spMkLst>
        </pc:spChg>
        <pc:spChg chg="add mod">
          <ac:chgData name="Kitaek Lim" userId="1aa42370af5755c8" providerId="LiveId" clId="{BF0AE447-D6CF-42F5-A4DB-6B2D273444D0}" dt="2023-08-11T02:22:42.171" v="484" actId="20577"/>
          <ac:spMkLst>
            <pc:docMk/>
            <pc:sldMk cId="258522411" sldId="265"/>
            <ac:spMk id="29" creationId="{85E8BE16-2F49-E378-C3FF-8050362993C7}"/>
          </ac:spMkLst>
        </pc:spChg>
        <pc:spChg chg="add mod">
          <ac:chgData name="Kitaek Lim" userId="1aa42370af5755c8" providerId="LiveId" clId="{BF0AE447-D6CF-42F5-A4DB-6B2D273444D0}" dt="2023-08-11T02:23:24.339" v="511" actId="1076"/>
          <ac:spMkLst>
            <pc:docMk/>
            <pc:sldMk cId="258522411" sldId="265"/>
            <ac:spMk id="30" creationId="{1563476F-73C3-981B-FFF9-10959B98CBF5}"/>
          </ac:spMkLst>
        </pc:spChg>
        <pc:spChg chg="add mod">
          <ac:chgData name="Kitaek Lim" userId="1aa42370af5755c8" providerId="LiveId" clId="{BF0AE447-D6CF-42F5-A4DB-6B2D273444D0}" dt="2023-08-11T02:29:35.098" v="650" actId="1076"/>
          <ac:spMkLst>
            <pc:docMk/>
            <pc:sldMk cId="258522411" sldId="265"/>
            <ac:spMk id="31" creationId="{A5D8F3A6-3AD4-3835-0BB7-4B62C7533C4D}"/>
          </ac:spMkLst>
        </pc:spChg>
        <pc:spChg chg="add mod">
          <ac:chgData name="Kitaek Lim" userId="1aa42370af5755c8" providerId="LiveId" clId="{BF0AE447-D6CF-42F5-A4DB-6B2D273444D0}" dt="2023-08-11T02:24:01.232" v="537" actId="14100"/>
          <ac:spMkLst>
            <pc:docMk/>
            <pc:sldMk cId="258522411" sldId="265"/>
            <ac:spMk id="32" creationId="{56920297-043B-4FED-A806-89B70B431949}"/>
          </ac:spMkLst>
        </pc:spChg>
        <pc:spChg chg="add mod">
          <ac:chgData name="Kitaek Lim" userId="1aa42370af5755c8" providerId="LiveId" clId="{BF0AE447-D6CF-42F5-A4DB-6B2D273444D0}" dt="2023-08-11T02:24:17.563" v="555" actId="20577"/>
          <ac:spMkLst>
            <pc:docMk/>
            <pc:sldMk cId="258522411" sldId="265"/>
            <ac:spMk id="33" creationId="{4BCF7176-C10F-94AE-272D-C0251B3F08A1}"/>
          </ac:spMkLst>
        </pc:spChg>
        <pc:spChg chg="add mod">
          <ac:chgData name="Kitaek Lim" userId="1aa42370af5755c8" providerId="LiveId" clId="{BF0AE447-D6CF-42F5-A4DB-6B2D273444D0}" dt="2023-08-11T02:26:35.740" v="620" actId="20577"/>
          <ac:spMkLst>
            <pc:docMk/>
            <pc:sldMk cId="258522411" sldId="265"/>
            <ac:spMk id="34" creationId="{2C8F8EB4-68BF-D64A-69CA-D63BF90F0631}"/>
          </ac:spMkLst>
        </pc:spChg>
        <pc:spChg chg="add mod">
          <ac:chgData name="Kitaek Lim" userId="1aa42370af5755c8" providerId="LiveId" clId="{BF0AE447-D6CF-42F5-A4DB-6B2D273444D0}" dt="2023-08-11T02:24:35.563" v="574" actId="20577"/>
          <ac:spMkLst>
            <pc:docMk/>
            <pc:sldMk cId="258522411" sldId="265"/>
            <ac:spMk id="35" creationId="{3798C313-8725-5CAE-9950-FC0CBEE44653}"/>
          </ac:spMkLst>
        </pc:spChg>
        <pc:spChg chg="add mod">
          <ac:chgData name="Kitaek Lim" userId="1aa42370af5755c8" providerId="LiveId" clId="{BF0AE447-D6CF-42F5-A4DB-6B2D273444D0}" dt="2023-08-11T02:24:45.337" v="583" actId="20577"/>
          <ac:spMkLst>
            <pc:docMk/>
            <pc:sldMk cId="258522411" sldId="265"/>
            <ac:spMk id="36" creationId="{E68798E4-86E4-58A8-B7D4-A380C7B35859}"/>
          </ac:spMkLst>
        </pc:spChg>
        <pc:spChg chg="add mod">
          <ac:chgData name="Kitaek Lim" userId="1aa42370af5755c8" providerId="LiveId" clId="{BF0AE447-D6CF-42F5-A4DB-6B2D273444D0}" dt="2023-08-11T02:24:54.230" v="589" actId="20577"/>
          <ac:spMkLst>
            <pc:docMk/>
            <pc:sldMk cId="258522411" sldId="265"/>
            <ac:spMk id="37" creationId="{A16EFC08-7B0D-5F8B-A3F7-9B4EBA6DB0D7}"/>
          </ac:spMkLst>
        </pc:spChg>
        <pc:spChg chg="add mod">
          <ac:chgData name="Kitaek Lim" userId="1aa42370af5755c8" providerId="LiveId" clId="{BF0AE447-D6CF-42F5-A4DB-6B2D273444D0}" dt="2023-08-11T02:25:21.844" v="603" actId="20577"/>
          <ac:spMkLst>
            <pc:docMk/>
            <pc:sldMk cId="258522411" sldId="265"/>
            <ac:spMk id="38" creationId="{BA2DECC5-7B3D-7557-A313-EE425C757A03}"/>
          </ac:spMkLst>
        </pc:spChg>
        <pc:spChg chg="add mod">
          <ac:chgData name="Kitaek Lim" userId="1aa42370af5755c8" providerId="LiveId" clId="{BF0AE447-D6CF-42F5-A4DB-6B2D273444D0}" dt="2023-08-11T02:26:24.401" v="611" actId="6549"/>
          <ac:spMkLst>
            <pc:docMk/>
            <pc:sldMk cId="258522411" sldId="265"/>
            <ac:spMk id="39" creationId="{5AAB4A46-2C2B-38DD-5C85-B1DBBDDF04BA}"/>
          </ac:spMkLst>
        </pc:spChg>
        <pc:spChg chg="add mod">
          <ac:chgData name="Kitaek Lim" userId="1aa42370af5755c8" providerId="LiveId" clId="{BF0AE447-D6CF-42F5-A4DB-6B2D273444D0}" dt="2023-08-11T02:26:58.334" v="640" actId="20577"/>
          <ac:spMkLst>
            <pc:docMk/>
            <pc:sldMk cId="258522411" sldId="265"/>
            <ac:spMk id="40" creationId="{3234203E-DA2C-4C83-BBA7-E5F617E8B1CA}"/>
          </ac:spMkLst>
        </pc:spChg>
        <pc:spChg chg="add mod">
          <ac:chgData name="Kitaek Lim" userId="1aa42370af5755c8" providerId="LiveId" clId="{BF0AE447-D6CF-42F5-A4DB-6B2D273444D0}" dt="2023-08-11T02:27:21.943" v="648" actId="5793"/>
          <ac:spMkLst>
            <pc:docMk/>
            <pc:sldMk cId="258522411" sldId="265"/>
            <ac:spMk id="41" creationId="{789E0290-208A-4750-14A9-C417DF98FB0C}"/>
          </ac:spMkLst>
        </pc:spChg>
        <pc:spChg chg="add mod">
          <ac:chgData name="Kitaek Lim" userId="1aa42370af5755c8" providerId="LiveId" clId="{BF0AE447-D6CF-42F5-A4DB-6B2D273444D0}" dt="2023-08-11T02:30:44.030" v="680" actId="14100"/>
          <ac:spMkLst>
            <pc:docMk/>
            <pc:sldMk cId="258522411" sldId="265"/>
            <ac:spMk id="42" creationId="{82EC51FC-ECD7-659E-4A18-3781D61DEE1E}"/>
          </ac:spMkLst>
        </pc:spChg>
        <pc:spChg chg="add mod">
          <ac:chgData name="Kitaek Lim" userId="1aa42370af5755c8" providerId="LiveId" clId="{BF0AE447-D6CF-42F5-A4DB-6B2D273444D0}" dt="2023-08-11T02:30:39.649" v="679" actId="1076"/>
          <ac:spMkLst>
            <pc:docMk/>
            <pc:sldMk cId="258522411" sldId="265"/>
            <ac:spMk id="43" creationId="{152C4343-D2F4-3583-CB43-3F332EFE99EE}"/>
          </ac:spMkLst>
        </pc:spChg>
        <pc:spChg chg="add mod">
          <ac:chgData name="Kitaek Lim" userId="1aa42370af5755c8" providerId="LiveId" clId="{BF0AE447-D6CF-42F5-A4DB-6B2D273444D0}" dt="2023-08-11T02:31:59.805" v="689" actId="14100"/>
          <ac:spMkLst>
            <pc:docMk/>
            <pc:sldMk cId="258522411" sldId="265"/>
            <ac:spMk id="44" creationId="{BF74EED3-1D09-C2EF-E74A-2D415B8ABE7A}"/>
          </ac:spMkLst>
        </pc:spChg>
      </pc:sldChg>
      <pc:sldChg chg="delSp modSp add mod ord">
        <pc:chgData name="Kitaek Lim" userId="1aa42370af5755c8" providerId="LiveId" clId="{BF0AE447-D6CF-42F5-A4DB-6B2D273444D0}" dt="2023-08-11T02:39:09.053" v="850"/>
        <pc:sldMkLst>
          <pc:docMk/>
          <pc:sldMk cId="2535367100" sldId="266"/>
        </pc:sldMkLst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12" creationId="{93132BBE-1C2E-1158-8962-C7862C1DB065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13" creationId="{033E1C92-A1E5-11AE-E461-5472340739B7}"/>
          </ac:spMkLst>
        </pc:spChg>
        <pc:spChg chg="mod">
          <ac:chgData name="Kitaek Lim" userId="1aa42370af5755c8" providerId="LiveId" clId="{BF0AE447-D6CF-42F5-A4DB-6B2D273444D0}" dt="2023-08-11T02:33:48.693" v="711" actId="1076"/>
          <ac:spMkLst>
            <pc:docMk/>
            <pc:sldMk cId="2535367100" sldId="266"/>
            <ac:spMk id="14" creationId="{CF2C481C-2356-4C7C-260E-863B0647EE17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15" creationId="{E5AB1250-8883-A436-2DD0-96BE5370882C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16" creationId="{E08E6172-D8D8-EBCA-3690-BC251BDEEB8F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19" creationId="{9902D4AA-7D22-D2F9-445D-34F30B0D5048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0" creationId="{46A21506-240A-051B-B8C5-6B37185D6485}"/>
          </ac:spMkLst>
        </pc:spChg>
        <pc:spChg chg="mod">
          <ac:chgData name="Kitaek Lim" userId="1aa42370af5755c8" providerId="LiveId" clId="{BF0AE447-D6CF-42F5-A4DB-6B2D273444D0}" dt="2023-08-11T02:33:48.693" v="711" actId="1076"/>
          <ac:spMkLst>
            <pc:docMk/>
            <pc:sldMk cId="2535367100" sldId="266"/>
            <ac:spMk id="21" creationId="{0E3D227F-B1F6-5C4E-377E-E0163A194069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2" creationId="{0B74F941-B6BD-E8BB-C3C7-93015F0FB240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3" creationId="{305EE032-E12C-3077-6715-7C9DE4549A1F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4" creationId="{211D3D6D-EB19-D93F-FC3D-F82B54BA7A70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5" creationId="{E4940251-700D-4DF9-BE0E-DD6BBF70EA09}"/>
          </ac:spMkLst>
        </pc:spChg>
        <pc:spChg chg="mod">
          <ac:chgData name="Kitaek Lim" userId="1aa42370af5755c8" providerId="LiveId" clId="{BF0AE447-D6CF-42F5-A4DB-6B2D273444D0}" dt="2023-08-11T02:33:48.693" v="711" actId="1076"/>
          <ac:spMkLst>
            <pc:docMk/>
            <pc:sldMk cId="2535367100" sldId="266"/>
            <ac:spMk id="26" creationId="{6DCCD3A6-4745-E270-979E-3F32396E384D}"/>
          </ac:spMkLst>
        </pc:spChg>
        <pc:spChg chg="del mod">
          <ac:chgData name="Kitaek Lim" userId="1aa42370af5755c8" providerId="LiveId" clId="{BF0AE447-D6CF-42F5-A4DB-6B2D273444D0}" dt="2023-08-11T02:33:10.199" v="697" actId="478"/>
          <ac:spMkLst>
            <pc:docMk/>
            <pc:sldMk cId="2535367100" sldId="266"/>
            <ac:spMk id="27" creationId="{A87292BD-03A8-2744-E8EE-D55E7C05B7C7}"/>
          </ac:spMkLst>
        </pc:spChg>
        <pc:spChg chg="del">
          <ac:chgData name="Kitaek Lim" userId="1aa42370af5755c8" providerId="LiveId" clId="{BF0AE447-D6CF-42F5-A4DB-6B2D273444D0}" dt="2023-08-11T02:33:12.571" v="698" actId="478"/>
          <ac:spMkLst>
            <pc:docMk/>
            <pc:sldMk cId="2535367100" sldId="266"/>
            <ac:spMk id="28" creationId="{707685D4-CDDA-7B98-1191-46A94DC042AD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29" creationId="{85E8BE16-2F49-E378-C3FF-8050362993C7}"/>
          </ac:spMkLst>
        </pc:spChg>
        <pc:spChg chg="mod">
          <ac:chgData name="Kitaek Lim" userId="1aa42370af5755c8" providerId="LiveId" clId="{BF0AE447-D6CF-42F5-A4DB-6B2D273444D0}" dt="2023-08-11T02:33:54.625" v="714" actId="14100"/>
          <ac:spMkLst>
            <pc:docMk/>
            <pc:sldMk cId="2535367100" sldId="266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2:33:52.622" v="713" actId="14100"/>
          <ac:spMkLst>
            <pc:docMk/>
            <pc:sldMk cId="2535367100" sldId="266"/>
            <ac:spMk id="31" creationId="{A5D8F3A6-3AD4-3835-0BB7-4B62C7533C4D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2" creationId="{56920297-043B-4FED-A806-89B70B431949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3" creationId="{4BCF7176-C10F-94AE-272D-C0251B3F08A1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4" creationId="{2C8F8EB4-68BF-D64A-69CA-D63BF90F0631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5" creationId="{3798C313-8725-5CAE-9950-FC0CBEE44653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6" creationId="{E68798E4-86E4-58A8-B7D4-A380C7B35859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7" creationId="{A16EFC08-7B0D-5F8B-A3F7-9B4EBA6DB0D7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8" creationId="{BA2DECC5-7B3D-7557-A313-EE425C757A03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39" creationId="{5AAB4A46-2C2B-38DD-5C85-B1DBBDDF04BA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40" creationId="{3234203E-DA2C-4C83-BBA7-E5F617E8B1CA}"/>
          </ac:spMkLst>
        </pc:spChg>
        <pc:spChg chg="del">
          <ac:chgData name="Kitaek Lim" userId="1aa42370af5755c8" providerId="LiveId" clId="{BF0AE447-D6CF-42F5-A4DB-6B2D273444D0}" dt="2023-08-11T02:32:58.182" v="692" actId="478"/>
          <ac:spMkLst>
            <pc:docMk/>
            <pc:sldMk cId="2535367100" sldId="266"/>
            <ac:spMk id="41" creationId="{789E0290-208A-4750-14A9-C417DF98FB0C}"/>
          </ac:spMkLst>
        </pc:spChg>
        <pc:spChg chg="del">
          <ac:chgData name="Kitaek Lim" userId="1aa42370af5755c8" providerId="LiveId" clId="{BF0AE447-D6CF-42F5-A4DB-6B2D273444D0}" dt="2023-08-11T02:33:05.673" v="694" actId="478"/>
          <ac:spMkLst>
            <pc:docMk/>
            <pc:sldMk cId="2535367100" sldId="266"/>
            <ac:spMk id="42" creationId="{82EC51FC-ECD7-659E-4A18-3781D61DEE1E}"/>
          </ac:spMkLst>
        </pc:spChg>
        <pc:spChg chg="del">
          <ac:chgData name="Kitaek Lim" userId="1aa42370af5755c8" providerId="LiveId" clId="{BF0AE447-D6CF-42F5-A4DB-6B2D273444D0}" dt="2023-08-11T02:33:06.505" v="695" actId="478"/>
          <ac:spMkLst>
            <pc:docMk/>
            <pc:sldMk cId="2535367100" sldId="266"/>
            <ac:spMk id="43" creationId="{152C4343-D2F4-3583-CB43-3F332EFE99EE}"/>
          </ac:spMkLst>
        </pc:spChg>
        <pc:spChg chg="del">
          <ac:chgData name="Kitaek Lim" userId="1aa42370af5755c8" providerId="LiveId" clId="{BF0AE447-D6CF-42F5-A4DB-6B2D273444D0}" dt="2023-08-11T02:33:02.299" v="693" actId="478"/>
          <ac:spMkLst>
            <pc:docMk/>
            <pc:sldMk cId="2535367100" sldId="266"/>
            <ac:spMk id="44" creationId="{BF74EED3-1D09-C2EF-E74A-2D415B8ABE7A}"/>
          </ac:spMkLst>
        </pc:spChg>
      </pc:sldChg>
      <pc:sldChg chg="addSp delSp modSp add mod">
        <pc:chgData name="Kitaek Lim" userId="1aa42370af5755c8" providerId="LiveId" clId="{BF0AE447-D6CF-42F5-A4DB-6B2D273444D0}" dt="2023-08-11T02:46:23.638" v="982" actId="1076"/>
        <pc:sldMkLst>
          <pc:docMk/>
          <pc:sldMk cId="945528740" sldId="267"/>
        </pc:sldMkLst>
        <pc:spChg chg="mod">
          <ac:chgData name="Kitaek Lim" userId="1aa42370af5755c8" providerId="LiveId" clId="{BF0AE447-D6CF-42F5-A4DB-6B2D273444D0}" dt="2023-08-11T02:38:31.500" v="830" actId="20577"/>
          <ac:spMkLst>
            <pc:docMk/>
            <pc:sldMk cId="945528740" sldId="267"/>
            <ac:spMk id="2" creationId="{8F888ACD-5006-6A97-E4A1-F17C5AB8973B}"/>
          </ac:spMkLst>
        </pc:spChg>
        <pc:spChg chg="add mod">
          <ac:chgData name="Kitaek Lim" userId="1aa42370af5755c8" providerId="LiveId" clId="{BF0AE447-D6CF-42F5-A4DB-6B2D273444D0}" dt="2023-08-11T02:35:55.592" v="784" actId="20577"/>
          <ac:spMkLst>
            <pc:docMk/>
            <pc:sldMk cId="945528740" sldId="267"/>
            <ac:spMk id="7" creationId="{843C8A6C-6F25-081D-B0FE-3389F4BACF6C}"/>
          </ac:spMkLst>
        </pc:spChg>
        <pc:spChg chg="add mod">
          <ac:chgData name="Kitaek Lim" userId="1aa42370af5755c8" providerId="LiveId" clId="{BF0AE447-D6CF-42F5-A4DB-6B2D273444D0}" dt="2023-08-11T02:41:59.836" v="880" actId="1076"/>
          <ac:spMkLst>
            <pc:docMk/>
            <pc:sldMk cId="945528740" sldId="267"/>
            <ac:spMk id="8" creationId="{5A5BF6C3-9830-18B9-40DD-323EC441A7BC}"/>
          </ac:spMkLst>
        </pc:spChg>
        <pc:spChg chg="add mod">
          <ac:chgData name="Kitaek Lim" userId="1aa42370af5755c8" providerId="LiveId" clId="{BF0AE447-D6CF-42F5-A4DB-6B2D273444D0}" dt="2023-08-11T02:37:30.154" v="801" actId="20577"/>
          <ac:spMkLst>
            <pc:docMk/>
            <pc:sldMk cId="945528740" sldId="267"/>
            <ac:spMk id="9" creationId="{3D8A845A-D502-FEA0-0D20-C81B29EA4F51}"/>
          </ac:spMkLst>
        </pc:spChg>
        <pc:spChg chg="add mod">
          <ac:chgData name="Kitaek Lim" userId="1aa42370af5755c8" providerId="LiveId" clId="{BF0AE447-D6CF-42F5-A4DB-6B2D273444D0}" dt="2023-08-11T02:45:46.687" v="962" actId="1076"/>
          <ac:spMkLst>
            <pc:docMk/>
            <pc:sldMk cId="945528740" sldId="267"/>
            <ac:spMk id="10" creationId="{171799AA-2A51-2466-3296-68C9B3A4652D}"/>
          </ac:spMkLst>
        </pc:spChg>
        <pc:spChg chg="add mod">
          <ac:chgData name="Kitaek Lim" userId="1aa42370af5755c8" providerId="LiveId" clId="{BF0AE447-D6CF-42F5-A4DB-6B2D273444D0}" dt="2023-08-11T02:45:49.499" v="964" actId="1076"/>
          <ac:spMkLst>
            <pc:docMk/>
            <pc:sldMk cId="945528740" sldId="267"/>
            <ac:spMk id="11" creationId="{F038E2A0-A8E1-F6A6-34C0-84DEB4E1C1C4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12" creationId="{93132BBE-1C2E-1158-8962-C7862C1DB065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13" creationId="{033E1C92-A1E5-11AE-E461-5472340739B7}"/>
          </ac:spMkLst>
        </pc:spChg>
        <pc:spChg chg="mod">
          <ac:chgData name="Kitaek Lim" userId="1aa42370af5755c8" providerId="LiveId" clId="{BF0AE447-D6CF-42F5-A4DB-6B2D273444D0}" dt="2023-08-11T02:35:19.198" v="748" actId="14100"/>
          <ac:spMkLst>
            <pc:docMk/>
            <pc:sldMk cId="945528740" sldId="267"/>
            <ac:spMk id="14" creationId="{CF2C481C-2356-4C7C-260E-863B0647EE17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15" creationId="{E5AB1250-8883-A436-2DD0-96BE5370882C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16" creationId="{E08E6172-D8D8-EBCA-3690-BC251BDEEB8F}"/>
          </ac:spMkLst>
        </pc:spChg>
        <pc:spChg chg="add mod">
          <ac:chgData name="Kitaek Lim" userId="1aa42370af5755c8" providerId="LiveId" clId="{BF0AE447-D6CF-42F5-A4DB-6B2D273444D0}" dt="2023-08-11T02:42:49.829" v="898" actId="20577"/>
          <ac:spMkLst>
            <pc:docMk/>
            <pc:sldMk cId="945528740" sldId="267"/>
            <ac:spMk id="17" creationId="{9BF3A1D1-3B78-A368-D705-5B57B51EBEC4}"/>
          </ac:spMkLst>
        </pc:spChg>
        <pc:spChg chg="add mod">
          <ac:chgData name="Kitaek Lim" userId="1aa42370af5755c8" providerId="LiveId" clId="{BF0AE447-D6CF-42F5-A4DB-6B2D273444D0}" dt="2023-08-11T02:45:48.307" v="963" actId="1076"/>
          <ac:spMkLst>
            <pc:docMk/>
            <pc:sldMk cId="945528740" sldId="267"/>
            <ac:spMk id="18" creationId="{FCF0ADCB-27AF-202F-0000-940EFD828601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19" creationId="{9902D4AA-7D22-D2F9-445D-34F30B0D5048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0" creationId="{46A21506-240A-051B-B8C5-6B37185D6485}"/>
          </ac:spMkLst>
        </pc:spChg>
        <pc:spChg chg="del">
          <ac:chgData name="Kitaek Lim" userId="1aa42370af5755c8" providerId="LiveId" clId="{BF0AE447-D6CF-42F5-A4DB-6B2D273444D0}" dt="2023-08-11T02:35:15.353" v="745" actId="478"/>
          <ac:spMkLst>
            <pc:docMk/>
            <pc:sldMk cId="945528740" sldId="267"/>
            <ac:spMk id="21" creationId="{0E3D227F-B1F6-5C4E-377E-E0163A194069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2" creationId="{0B74F941-B6BD-E8BB-C3C7-93015F0FB240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3" creationId="{305EE032-E12C-3077-6715-7C9DE4549A1F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4" creationId="{211D3D6D-EB19-D93F-FC3D-F82B54BA7A70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5" creationId="{E4940251-700D-4DF9-BE0E-DD6BBF70EA09}"/>
          </ac:spMkLst>
        </pc:spChg>
        <pc:spChg chg="del mod">
          <ac:chgData name="Kitaek Lim" userId="1aa42370af5755c8" providerId="LiveId" clId="{BF0AE447-D6CF-42F5-A4DB-6B2D273444D0}" dt="2023-08-11T02:35:16.191" v="747" actId="478"/>
          <ac:spMkLst>
            <pc:docMk/>
            <pc:sldMk cId="945528740" sldId="267"/>
            <ac:spMk id="26" creationId="{6DCCD3A6-4745-E270-979E-3F32396E384D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7" creationId="{A87292BD-03A8-2744-E8EE-D55E7C05B7C7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8" creationId="{707685D4-CDDA-7B98-1191-46A94DC042AD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29" creationId="{85E8BE16-2F49-E378-C3FF-8050362993C7}"/>
          </ac:spMkLst>
        </pc:spChg>
        <pc:spChg chg="mod">
          <ac:chgData name="Kitaek Lim" userId="1aa42370af5755c8" providerId="LiveId" clId="{BF0AE447-D6CF-42F5-A4DB-6B2D273444D0}" dt="2023-08-11T02:46:20.173" v="981" actId="1076"/>
          <ac:spMkLst>
            <pc:docMk/>
            <pc:sldMk cId="945528740" sldId="267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2:46:23.638" v="982" actId="1076"/>
          <ac:spMkLst>
            <pc:docMk/>
            <pc:sldMk cId="945528740" sldId="267"/>
            <ac:spMk id="31" creationId="{A5D8F3A6-3AD4-3835-0BB7-4B62C7533C4D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2" creationId="{56920297-043B-4FED-A806-89B70B431949}"/>
          </ac:spMkLst>
        </pc:spChg>
        <pc:spChg chg="del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3" creationId="{4BCF7176-C10F-94AE-272D-C0251B3F08A1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4" creationId="{2C8F8EB4-68BF-D64A-69CA-D63BF90F0631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5" creationId="{3798C313-8725-5CAE-9950-FC0CBEE44653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6" creationId="{E68798E4-86E4-58A8-B7D4-A380C7B35859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7" creationId="{A16EFC08-7B0D-5F8B-A3F7-9B4EBA6DB0D7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8" creationId="{BA2DECC5-7B3D-7557-A313-EE425C757A03}"/>
          </ac:spMkLst>
        </pc:spChg>
        <pc:spChg chg="del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39" creationId="{5AAB4A46-2C2B-38DD-5C85-B1DBBDDF04BA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40" creationId="{3234203E-DA2C-4C83-BBA7-E5F617E8B1CA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41" creationId="{789E0290-208A-4750-14A9-C417DF98FB0C}"/>
          </ac:spMkLst>
        </pc:spChg>
        <pc:spChg chg="del mod">
          <ac:chgData name="Kitaek Lim" userId="1aa42370af5755c8" providerId="LiveId" clId="{BF0AE447-D6CF-42F5-A4DB-6B2D273444D0}" dt="2023-08-11T02:38:44.925" v="832" actId="478"/>
          <ac:spMkLst>
            <pc:docMk/>
            <pc:sldMk cId="945528740" sldId="267"/>
            <ac:spMk id="42" creationId="{82EC51FC-ECD7-659E-4A18-3781D61DEE1E}"/>
          </ac:spMkLst>
        </pc:spChg>
        <pc:spChg chg="mod">
          <ac:chgData name="Kitaek Lim" userId="1aa42370af5755c8" providerId="LiveId" clId="{BF0AE447-D6CF-42F5-A4DB-6B2D273444D0}" dt="2023-08-11T02:35:47.072" v="774" actId="20577"/>
          <ac:spMkLst>
            <pc:docMk/>
            <pc:sldMk cId="945528740" sldId="267"/>
            <ac:spMk id="43" creationId="{152C4343-D2F4-3583-CB43-3F332EFE99EE}"/>
          </ac:spMkLst>
        </pc:spChg>
        <pc:spChg chg="del">
          <ac:chgData name="Kitaek Lim" userId="1aa42370af5755c8" providerId="LiveId" clId="{BF0AE447-D6CF-42F5-A4DB-6B2D273444D0}" dt="2023-08-11T02:35:24.812" v="749" actId="478"/>
          <ac:spMkLst>
            <pc:docMk/>
            <pc:sldMk cId="945528740" sldId="267"/>
            <ac:spMk id="44" creationId="{BF74EED3-1D09-C2EF-E74A-2D415B8ABE7A}"/>
          </ac:spMkLst>
        </pc:spChg>
        <pc:spChg chg="add mod">
          <ac:chgData name="Kitaek Lim" userId="1aa42370af5755c8" providerId="LiveId" clId="{BF0AE447-D6CF-42F5-A4DB-6B2D273444D0}" dt="2023-08-11T02:43:56.093" v="912" actId="20577"/>
          <ac:spMkLst>
            <pc:docMk/>
            <pc:sldMk cId="945528740" sldId="267"/>
            <ac:spMk id="45" creationId="{756177CA-FAAA-8943-4FE8-20A3665F4E1A}"/>
          </ac:spMkLst>
        </pc:spChg>
        <pc:spChg chg="add mod">
          <ac:chgData name="Kitaek Lim" userId="1aa42370af5755c8" providerId="LiveId" clId="{BF0AE447-D6CF-42F5-A4DB-6B2D273444D0}" dt="2023-08-11T02:45:52.177" v="965" actId="1076"/>
          <ac:spMkLst>
            <pc:docMk/>
            <pc:sldMk cId="945528740" sldId="267"/>
            <ac:spMk id="46" creationId="{B646B312-C97F-BDD3-0E03-66431D9403A4}"/>
          </ac:spMkLst>
        </pc:spChg>
        <pc:spChg chg="add mod">
          <ac:chgData name="Kitaek Lim" userId="1aa42370af5755c8" providerId="LiveId" clId="{BF0AE447-D6CF-42F5-A4DB-6B2D273444D0}" dt="2023-08-11T02:45:52.177" v="965" actId="1076"/>
          <ac:spMkLst>
            <pc:docMk/>
            <pc:sldMk cId="945528740" sldId="267"/>
            <ac:spMk id="47" creationId="{3832D3DC-04F2-C45D-EFA3-0774877A38F9}"/>
          </ac:spMkLst>
        </pc:spChg>
        <pc:spChg chg="add mod">
          <ac:chgData name="Kitaek Lim" userId="1aa42370af5755c8" providerId="LiveId" clId="{BF0AE447-D6CF-42F5-A4DB-6B2D273444D0}" dt="2023-08-11T02:45:52.177" v="965" actId="1076"/>
          <ac:spMkLst>
            <pc:docMk/>
            <pc:sldMk cId="945528740" sldId="267"/>
            <ac:spMk id="48" creationId="{03D4BB55-5D79-687D-24C5-780118F45689}"/>
          </ac:spMkLst>
        </pc:spChg>
        <pc:spChg chg="add mod">
          <ac:chgData name="Kitaek Lim" userId="1aa42370af5755c8" providerId="LiveId" clId="{BF0AE447-D6CF-42F5-A4DB-6B2D273444D0}" dt="2023-08-11T02:45:52.177" v="965" actId="1076"/>
          <ac:spMkLst>
            <pc:docMk/>
            <pc:sldMk cId="945528740" sldId="267"/>
            <ac:spMk id="49" creationId="{97200969-B4C6-C3FC-BACB-C6CE8725B55A}"/>
          </ac:spMkLst>
        </pc:spChg>
        <pc:spChg chg="add mod">
          <ac:chgData name="Kitaek Lim" userId="1aa42370af5755c8" providerId="LiveId" clId="{BF0AE447-D6CF-42F5-A4DB-6B2D273444D0}" dt="2023-08-11T02:45:33.323" v="953" actId="1076"/>
          <ac:spMkLst>
            <pc:docMk/>
            <pc:sldMk cId="945528740" sldId="267"/>
            <ac:spMk id="50" creationId="{A5C65E45-1D50-5135-0799-5CA24E608338}"/>
          </ac:spMkLst>
        </pc:spChg>
        <pc:spChg chg="add mod">
          <ac:chgData name="Kitaek Lim" userId="1aa42370af5755c8" providerId="LiveId" clId="{BF0AE447-D6CF-42F5-A4DB-6B2D273444D0}" dt="2023-08-11T02:45:40.953" v="961" actId="20577"/>
          <ac:spMkLst>
            <pc:docMk/>
            <pc:sldMk cId="945528740" sldId="267"/>
            <ac:spMk id="51" creationId="{0C8A38B0-D559-55FC-F82C-59925C6CE2AB}"/>
          </ac:spMkLst>
        </pc:spChg>
        <pc:spChg chg="add mod">
          <ac:chgData name="Kitaek Lim" userId="1aa42370af5755c8" providerId="LiveId" clId="{BF0AE447-D6CF-42F5-A4DB-6B2D273444D0}" dt="2023-08-11T02:46:14.090" v="980" actId="14100"/>
          <ac:spMkLst>
            <pc:docMk/>
            <pc:sldMk cId="945528740" sldId="267"/>
            <ac:spMk id="52" creationId="{64DADA98-86D9-677B-2E7B-E789C4A82B76}"/>
          </ac:spMkLst>
        </pc:spChg>
      </pc:sldChg>
      <pc:sldChg chg="modSp add mod">
        <pc:chgData name="Kitaek Lim" userId="1aa42370af5755c8" providerId="LiveId" clId="{BF0AE447-D6CF-42F5-A4DB-6B2D273444D0}" dt="2023-08-11T02:39:03.226" v="848" actId="20577"/>
        <pc:sldMkLst>
          <pc:docMk/>
          <pc:sldMk cId="4251319779" sldId="268"/>
        </pc:sldMkLst>
        <pc:spChg chg="mod">
          <ac:chgData name="Kitaek Lim" userId="1aa42370af5755c8" providerId="LiveId" clId="{BF0AE447-D6CF-42F5-A4DB-6B2D273444D0}" dt="2023-08-11T02:39:03.226" v="848" actId="20577"/>
          <ac:spMkLst>
            <pc:docMk/>
            <pc:sldMk cId="4251319779" sldId="268"/>
            <ac:spMk id="2" creationId="{8F888ACD-5006-6A97-E4A1-F17C5AB8973B}"/>
          </ac:spMkLst>
        </pc:spChg>
      </pc:sldChg>
      <pc:sldChg chg="addSp delSp modSp add mod">
        <pc:chgData name="Kitaek Lim" userId="1aa42370af5755c8" providerId="LiveId" clId="{BF0AE447-D6CF-42F5-A4DB-6B2D273444D0}" dt="2023-08-11T02:39:53.399" v="877" actId="1076"/>
        <pc:sldMkLst>
          <pc:docMk/>
          <pc:sldMk cId="230407771" sldId="269"/>
        </pc:sldMkLst>
        <pc:spChg chg="add mod">
          <ac:chgData name="Kitaek Lim" userId="1aa42370af5755c8" providerId="LiveId" clId="{BF0AE447-D6CF-42F5-A4DB-6B2D273444D0}" dt="2023-08-11T02:39:38.739" v="872" actId="20577"/>
          <ac:spMkLst>
            <pc:docMk/>
            <pc:sldMk cId="230407771" sldId="269"/>
            <ac:spMk id="7" creationId="{F739060D-F215-2E1B-6609-06EB82DA8377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8" creationId="{F695777A-A810-EE85-55BA-E3A27B54E10E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9" creationId="{B5D38721-E96A-B89E-B9B3-62B36764E762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10" creationId="{7A03D5B3-DE1F-6493-6462-57B1BB861398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11" creationId="{41CFD98A-EA3F-45AF-0E91-1130B4E1E8D0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12" creationId="{CDE68333-B160-8547-DCCC-D8CBB0DE94D7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13" creationId="{76F30A60-4088-6C5E-6056-FC1815336872}"/>
          </ac:spMkLst>
        </pc:spChg>
        <pc:spChg chg="mod">
          <ac:chgData name="Kitaek Lim" userId="1aa42370af5755c8" providerId="LiveId" clId="{BF0AE447-D6CF-42F5-A4DB-6B2D273444D0}" dt="2023-08-11T02:39:44.733" v="875" actId="20577"/>
          <ac:spMkLst>
            <pc:docMk/>
            <pc:sldMk cId="230407771" sldId="269"/>
            <ac:spMk id="14" creationId="{CF2C481C-2356-4C7C-260E-863B0647EE17}"/>
          </ac:spMkLst>
        </pc:spChg>
        <pc:spChg chg="add mod">
          <ac:chgData name="Kitaek Lim" userId="1aa42370af5755c8" providerId="LiveId" clId="{BF0AE447-D6CF-42F5-A4DB-6B2D273444D0}" dt="2023-08-11T02:39:53.399" v="877" actId="1076"/>
          <ac:spMkLst>
            <pc:docMk/>
            <pc:sldMk cId="230407771" sldId="269"/>
            <ac:spMk id="15" creationId="{1E8E4BCB-339C-8A04-B4E2-C12097D5DFB2}"/>
          </ac:spMkLst>
        </pc:spChg>
        <pc:spChg chg="del">
          <ac:chgData name="Kitaek Lim" userId="1aa42370af5755c8" providerId="LiveId" clId="{BF0AE447-D6CF-42F5-A4DB-6B2D273444D0}" dt="2023-08-11T02:39:24.835" v="853" actId="478"/>
          <ac:spMkLst>
            <pc:docMk/>
            <pc:sldMk cId="230407771" sldId="269"/>
            <ac:spMk id="21" creationId="{0E3D227F-B1F6-5C4E-377E-E0163A194069}"/>
          </ac:spMkLst>
        </pc:spChg>
        <pc:spChg chg="del">
          <ac:chgData name="Kitaek Lim" userId="1aa42370af5755c8" providerId="LiveId" clId="{BF0AE447-D6CF-42F5-A4DB-6B2D273444D0}" dt="2023-08-11T02:39:25.878" v="855" actId="478"/>
          <ac:spMkLst>
            <pc:docMk/>
            <pc:sldMk cId="230407771" sldId="269"/>
            <ac:spMk id="26" creationId="{6DCCD3A6-4745-E270-979E-3F32396E384D}"/>
          </ac:spMkLst>
        </pc:spChg>
        <pc:spChg chg="del">
          <ac:chgData name="Kitaek Lim" userId="1aa42370af5755c8" providerId="LiveId" clId="{BF0AE447-D6CF-42F5-A4DB-6B2D273444D0}" dt="2023-08-11T02:39:24.391" v="852" actId="478"/>
          <ac:spMkLst>
            <pc:docMk/>
            <pc:sldMk cId="230407771" sldId="269"/>
            <ac:spMk id="30" creationId="{1563476F-73C3-981B-FFF9-10959B98CBF5}"/>
          </ac:spMkLst>
        </pc:spChg>
        <pc:spChg chg="del">
          <ac:chgData name="Kitaek Lim" userId="1aa42370af5755c8" providerId="LiveId" clId="{BF0AE447-D6CF-42F5-A4DB-6B2D273444D0}" dt="2023-08-11T02:39:25.539" v="854" actId="478"/>
          <ac:spMkLst>
            <pc:docMk/>
            <pc:sldMk cId="230407771" sldId="269"/>
            <ac:spMk id="31" creationId="{A5D8F3A6-3AD4-3835-0BB7-4B62C7533C4D}"/>
          </ac:spMkLst>
        </pc:spChg>
      </pc:sldChg>
      <pc:sldChg chg="addSp delSp modSp new mod">
        <pc:chgData name="Kitaek Lim" userId="1aa42370af5755c8" providerId="LiveId" clId="{BF0AE447-D6CF-42F5-A4DB-6B2D273444D0}" dt="2023-08-11T03:40:30.034" v="2000" actId="1076"/>
        <pc:sldMkLst>
          <pc:docMk/>
          <pc:sldMk cId="2642133983" sldId="270"/>
        </pc:sldMkLst>
        <pc:spChg chg="add mod">
          <ac:chgData name="Kitaek Lim" userId="1aa42370af5755c8" providerId="LiveId" clId="{BF0AE447-D6CF-42F5-A4DB-6B2D273444D0}" dt="2023-08-11T03:36:33.252" v="1869" actId="1076"/>
          <ac:spMkLst>
            <pc:docMk/>
            <pc:sldMk cId="2642133983" sldId="270"/>
            <ac:spMk id="2" creationId="{FEA1D26D-56E4-8C15-29AB-10BDF17FBAA1}"/>
          </ac:spMkLst>
        </pc:spChg>
        <pc:spChg chg="add mod">
          <ac:chgData name="Kitaek Lim" userId="1aa42370af5755c8" providerId="LiveId" clId="{BF0AE447-D6CF-42F5-A4DB-6B2D273444D0}" dt="2023-08-11T03:35:38.240" v="1807" actId="20577"/>
          <ac:spMkLst>
            <pc:docMk/>
            <pc:sldMk cId="2642133983" sldId="270"/>
            <ac:spMk id="3" creationId="{F4CBBCD9-762E-D11D-384E-6B8C67276697}"/>
          </ac:spMkLst>
        </pc:spChg>
        <pc:spChg chg="add mod">
          <ac:chgData name="Kitaek Lim" userId="1aa42370af5755c8" providerId="LiveId" clId="{BF0AE447-D6CF-42F5-A4DB-6B2D273444D0}" dt="2023-08-11T03:35:44.476" v="1819" actId="20577"/>
          <ac:spMkLst>
            <pc:docMk/>
            <pc:sldMk cId="2642133983" sldId="270"/>
            <ac:spMk id="4" creationId="{C5C3988A-1878-68FD-C5EB-EC46B98B965D}"/>
          </ac:spMkLst>
        </pc:spChg>
        <pc:spChg chg="add mod">
          <ac:chgData name="Kitaek Lim" userId="1aa42370af5755c8" providerId="LiveId" clId="{BF0AE447-D6CF-42F5-A4DB-6B2D273444D0}" dt="2023-08-11T03:35:52.651" v="1839" actId="20577"/>
          <ac:spMkLst>
            <pc:docMk/>
            <pc:sldMk cId="2642133983" sldId="270"/>
            <ac:spMk id="5" creationId="{6C29E831-8AC4-2973-5181-D52274169BC1}"/>
          </ac:spMkLst>
        </pc:spChg>
        <pc:spChg chg="add mod">
          <ac:chgData name="Kitaek Lim" userId="1aa42370af5755c8" providerId="LiveId" clId="{BF0AE447-D6CF-42F5-A4DB-6B2D273444D0}" dt="2023-08-11T03:35:58.307" v="1846" actId="20577"/>
          <ac:spMkLst>
            <pc:docMk/>
            <pc:sldMk cId="2642133983" sldId="270"/>
            <ac:spMk id="6" creationId="{6C6B6AF2-9D58-47E9-7FAD-81A1C5E90D89}"/>
          </ac:spMkLst>
        </pc:spChg>
        <pc:spChg chg="add mod">
          <ac:chgData name="Kitaek Lim" userId="1aa42370af5755c8" providerId="LiveId" clId="{BF0AE447-D6CF-42F5-A4DB-6B2D273444D0}" dt="2023-08-11T03:36:04.447" v="1855" actId="20577"/>
          <ac:spMkLst>
            <pc:docMk/>
            <pc:sldMk cId="2642133983" sldId="270"/>
            <ac:spMk id="7" creationId="{B3D74C9C-2203-D3AA-43A0-5673B7429F43}"/>
          </ac:spMkLst>
        </pc:spChg>
        <pc:spChg chg="add mod">
          <ac:chgData name="Kitaek Lim" userId="1aa42370af5755c8" providerId="LiveId" clId="{BF0AE447-D6CF-42F5-A4DB-6B2D273444D0}" dt="2023-08-11T03:36:28.390" v="1868" actId="20577"/>
          <ac:spMkLst>
            <pc:docMk/>
            <pc:sldMk cId="2642133983" sldId="270"/>
            <ac:spMk id="8" creationId="{F5F5E3D0-3005-B1B2-6311-9843EEDB9868}"/>
          </ac:spMkLst>
        </pc:spChg>
        <pc:spChg chg="add mod">
          <ac:chgData name="Kitaek Lim" userId="1aa42370af5755c8" providerId="LiveId" clId="{BF0AE447-D6CF-42F5-A4DB-6B2D273444D0}" dt="2023-08-11T03:40:19.016" v="1993" actId="1076"/>
          <ac:spMkLst>
            <pc:docMk/>
            <pc:sldMk cId="2642133983" sldId="270"/>
            <ac:spMk id="9" creationId="{BB94D044-17E2-81B9-3496-14EEB43F2347}"/>
          </ac:spMkLst>
        </pc:spChg>
        <pc:spChg chg="add mod">
          <ac:chgData name="Kitaek Lim" userId="1aa42370af5755c8" providerId="LiveId" clId="{BF0AE447-D6CF-42F5-A4DB-6B2D273444D0}" dt="2023-08-11T03:36:50.477" v="1891" actId="20577"/>
          <ac:spMkLst>
            <pc:docMk/>
            <pc:sldMk cId="2642133983" sldId="270"/>
            <ac:spMk id="10" creationId="{F7E08F89-5683-8262-6DA3-30763DCE6CCD}"/>
          </ac:spMkLst>
        </pc:spChg>
        <pc:spChg chg="add mod">
          <ac:chgData name="Kitaek Lim" userId="1aa42370af5755c8" providerId="LiveId" clId="{BF0AE447-D6CF-42F5-A4DB-6B2D273444D0}" dt="2023-08-11T03:36:56.627" v="1897" actId="20577"/>
          <ac:spMkLst>
            <pc:docMk/>
            <pc:sldMk cId="2642133983" sldId="270"/>
            <ac:spMk id="11" creationId="{9A71CDFC-9A71-8BB5-EE3B-E2BC57AF2E7B}"/>
          </ac:spMkLst>
        </pc:spChg>
        <pc:spChg chg="add mod">
          <ac:chgData name="Kitaek Lim" userId="1aa42370af5755c8" providerId="LiveId" clId="{BF0AE447-D6CF-42F5-A4DB-6B2D273444D0}" dt="2023-08-11T03:37:06.041" v="1910" actId="20577"/>
          <ac:spMkLst>
            <pc:docMk/>
            <pc:sldMk cId="2642133983" sldId="270"/>
            <ac:spMk id="12" creationId="{A4748C32-7F29-2CCD-DDB9-DA2A7F6F5970}"/>
          </ac:spMkLst>
        </pc:spChg>
        <pc:spChg chg="add mod">
          <ac:chgData name="Kitaek Lim" userId="1aa42370af5755c8" providerId="LiveId" clId="{BF0AE447-D6CF-42F5-A4DB-6B2D273444D0}" dt="2023-08-11T03:37:23.674" v="1933" actId="20577"/>
          <ac:spMkLst>
            <pc:docMk/>
            <pc:sldMk cId="2642133983" sldId="270"/>
            <ac:spMk id="13" creationId="{EC067400-4539-3F14-A150-73B795CEBB48}"/>
          </ac:spMkLst>
        </pc:spChg>
        <pc:spChg chg="add mod">
          <ac:chgData name="Kitaek Lim" userId="1aa42370af5755c8" providerId="LiveId" clId="{BF0AE447-D6CF-42F5-A4DB-6B2D273444D0}" dt="2023-08-11T03:37:37.332" v="1942" actId="20577"/>
          <ac:spMkLst>
            <pc:docMk/>
            <pc:sldMk cId="2642133983" sldId="270"/>
            <ac:spMk id="14" creationId="{1CB4111C-3876-41A7-1A85-CF523C4B9891}"/>
          </ac:spMkLst>
        </pc:spChg>
        <pc:spChg chg="add del mod">
          <ac:chgData name="Kitaek Lim" userId="1aa42370af5755c8" providerId="LiveId" clId="{BF0AE447-D6CF-42F5-A4DB-6B2D273444D0}" dt="2023-08-11T03:38:12.639" v="1944" actId="478"/>
          <ac:spMkLst>
            <pc:docMk/>
            <pc:sldMk cId="2642133983" sldId="270"/>
            <ac:spMk id="15" creationId="{6F5D535E-3910-8091-F2A9-B951782F5082}"/>
          </ac:spMkLst>
        </pc:spChg>
        <pc:spChg chg="add mod">
          <ac:chgData name="Kitaek Lim" userId="1aa42370af5755c8" providerId="LiveId" clId="{BF0AE447-D6CF-42F5-A4DB-6B2D273444D0}" dt="2023-08-11T03:38:21.196" v="1953" actId="20577"/>
          <ac:spMkLst>
            <pc:docMk/>
            <pc:sldMk cId="2642133983" sldId="270"/>
            <ac:spMk id="16" creationId="{79E365AC-ECB7-D2EE-7E48-42C2EB048421}"/>
          </ac:spMkLst>
        </pc:spChg>
        <pc:spChg chg="add mod">
          <ac:chgData name="Kitaek Lim" userId="1aa42370af5755c8" providerId="LiveId" clId="{BF0AE447-D6CF-42F5-A4DB-6B2D273444D0}" dt="2023-08-11T03:40:30.034" v="2000" actId="1076"/>
          <ac:spMkLst>
            <pc:docMk/>
            <pc:sldMk cId="2642133983" sldId="270"/>
            <ac:spMk id="17" creationId="{8842C49C-29A8-ADE3-FB1D-EBF4CD904FD7}"/>
          </ac:spMkLst>
        </pc:spChg>
        <pc:spChg chg="add mod">
          <ac:chgData name="Kitaek Lim" userId="1aa42370af5755c8" providerId="LiveId" clId="{BF0AE447-D6CF-42F5-A4DB-6B2D273444D0}" dt="2023-08-11T03:40:24.798" v="1996" actId="1076"/>
          <ac:spMkLst>
            <pc:docMk/>
            <pc:sldMk cId="2642133983" sldId="270"/>
            <ac:spMk id="18" creationId="{D1359DDE-3579-C90B-7803-0E8DDA25E4A2}"/>
          </ac:spMkLst>
        </pc:spChg>
        <pc:spChg chg="add mod">
          <ac:chgData name="Kitaek Lim" userId="1aa42370af5755c8" providerId="LiveId" clId="{BF0AE447-D6CF-42F5-A4DB-6B2D273444D0}" dt="2023-08-11T03:40:23.237" v="1995" actId="1076"/>
          <ac:spMkLst>
            <pc:docMk/>
            <pc:sldMk cId="2642133983" sldId="270"/>
            <ac:spMk id="19" creationId="{2DAACE0B-BD7D-17D3-8D60-083619F886EC}"/>
          </ac:spMkLst>
        </pc:spChg>
        <pc:spChg chg="add mod">
          <ac:chgData name="Kitaek Lim" userId="1aa42370af5755c8" providerId="LiveId" clId="{BF0AE447-D6CF-42F5-A4DB-6B2D273444D0}" dt="2023-08-11T03:40:26.493" v="1997" actId="1076"/>
          <ac:spMkLst>
            <pc:docMk/>
            <pc:sldMk cId="2642133983" sldId="270"/>
            <ac:spMk id="20" creationId="{BCFAF291-CAC5-B8B3-D6E2-2C3F1796077E}"/>
          </ac:spMkLst>
        </pc:spChg>
        <pc:spChg chg="add mod">
          <ac:chgData name="Kitaek Lim" userId="1aa42370af5755c8" providerId="LiveId" clId="{BF0AE447-D6CF-42F5-A4DB-6B2D273444D0}" dt="2023-08-11T03:40:28.037" v="1999" actId="1076"/>
          <ac:spMkLst>
            <pc:docMk/>
            <pc:sldMk cId="2642133983" sldId="270"/>
            <ac:spMk id="21" creationId="{50E3FB54-AC8E-A3A3-287D-7E277165042E}"/>
          </ac:spMkLst>
        </pc:spChg>
      </pc:sldChg>
      <pc:sldChg chg="delSp modSp add mod ord">
        <pc:chgData name="Kitaek Lim" userId="1aa42370af5755c8" providerId="LiveId" clId="{BF0AE447-D6CF-42F5-A4DB-6B2D273444D0}" dt="2023-08-11T02:47:02.454" v="992"/>
        <pc:sldMkLst>
          <pc:docMk/>
          <pc:sldMk cId="53065158" sldId="271"/>
        </pc:sldMkLst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7" creationId="{843C8A6C-6F25-081D-B0FE-3389F4BACF6C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8" creationId="{5A5BF6C3-9830-18B9-40DD-323EC441A7BC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9" creationId="{3D8A845A-D502-FEA0-0D20-C81B29EA4F51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10" creationId="{171799AA-2A51-2466-3296-68C9B3A4652D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11" creationId="{F038E2A0-A8E1-F6A6-34C0-84DEB4E1C1C4}"/>
          </ac:spMkLst>
        </pc:spChg>
        <pc:spChg chg="mod">
          <ac:chgData name="Kitaek Lim" userId="1aa42370af5755c8" providerId="LiveId" clId="{BF0AE447-D6CF-42F5-A4DB-6B2D273444D0}" dt="2023-08-11T02:46:55.889" v="989" actId="1076"/>
          <ac:spMkLst>
            <pc:docMk/>
            <pc:sldMk cId="53065158" sldId="271"/>
            <ac:spMk id="14" creationId="{CF2C481C-2356-4C7C-260E-863B0647EE17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17" creationId="{9BF3A1D1-3B78-A368-D705-5B57B51EBEC4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18" creationId="{FCF0ADCB-27AF-202F-0000-940EFD828601}"/>
          </ac:spMkLst>
        </pc:spChg>
        <pc:spChg chg="mod">
          <ac:chgData name="Kitaek Lim" userId="1aa42370af5755c8" providerId="LiveId" clId="{BF0AE447-D6CF-42F5-A4DB-6B2D273444D0}" dt="2023-08-11T02:46:54.488" v="988" actId="1076"/>
          <ac:spMkLst>
            <pc:docMk/>
            <pc:sldMk cId="53065158" sldId="271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2:46:52.792" v="987" actId="1076"/>
          <ac:spMkLst>
            <pc:docMk/>
            <pc:sldMk cId="53065158" sldId="271"/>
            <ac:spMk id="31" creationId="{A5D8F3A6-3AD4-3835-0BB7-4B62C7533C4D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3" creationId="{152C4343-D2F4-3583-CB43-3F332EFE99EE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5" creationId="{756177CA-FAAA-8943-4FE8-20A3665F4E1A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6" creationId="{B646B312-C97F-BDD3-0E03-66431D9403A4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7" creationId="{3832D3DC-04F2-C45D-EFA3-0774877A38F9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8" creationId="{03D4BB55-5D79-687D-24C5-780118F45689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49" creationId="{97200969-B4C6-C3FC-BACB-C6CE8725B55A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50" creationId="{A5C65E45-1D50-5135-0799-5CA24E608338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51" creationId="{0C8A38B0-D559-55FC-F82C-59925C6CE2AB}"/>
          </ac:spMkLst>
        </pc:spChg>
        <pc:spChg chg="del">
          <ac:chgData name="Kitaek Lim" userId="1aa42370af5755c8" providerId="LiveId" clId="{BF0AE447-D6CF-42F5-A4DB-6B2D273444D0}" dt="2023-08-11T02:46:45.597" v="984" actId="478"/>
          <ac:spMkLst>
            <pc:docMk/>
            <pc:sldMk cId="53065158" sldId="271"/>
            <ac:spMk id="52" creationId="{64DADA98-86D9-677B-2E7B-E789C4A82B76}"/>
          </ac:spMkLst>
        </pc:spChg>
      </pc:sldChg>
      <pc:sldChg chg="addSp delSp modSp add mod">
        <pc:chgData name="Kitaek Lim" userId="1aa42370af5755c8" providerId="LiveId" clId="{BF0AE447-D6CF-42F5-A4DB-6B2D273444D0}" dt="2023-08-11T02:47:43.253" v="1013" actId="1076"/>
        <pc:sldMkLst>
          <pc:docMk/>
          <pc:sldMk cId="2153040679" sldId="272"/>
        </pc:sldMkLst>
        <pc:spChg chg="mod">
          <ac:chgData name="Kitaek Lim" userId="1aa42370af5755c8" providerId="LiveId" clId="{BF0AE447-D6CF-42F5-A4DB-6B2D273444D0}" dt="2023-08-11T02:47:43.253" v="1013" actId="1076"/>
          <ac:spMkLst>
            <pc:docMk/>
            <pc:sldMk cId="2153040679" sldId="272"/>
            <ac:spMk id="7" creationId="{843C8A6C-6F25-081D-B0FE-3389F4BACF6C}"/>
          </ac:spMkLst>
        </pc:spChg>
        <pc:spChg chg="mod">
          <ac:chgData name="Kitaek Lim" userId="1aa42370af5755c8" providerId="LiveId" clId="{BF0AE447-D6CF-42F5-A4DB-6B2D273444D0}" dt="2023-08-11T02:47:38.400" v="1010" actId="1076"/>
          <ac:spMkLst>
            <pc:docMk/>
            <pc:sldMk cId="2153040679" sldId="272"/>
            <ac:spMk id="8" creationId="{5A5BF6C3-9830-18B9-40DD-323EC441A7BC}"/>
          </ac:spMkLst>
        </pc:spChg>
        <pc:spChg chg="mod">
          <ac:chgData name="Kitaek Lim" userId="1aa42370af5755c8" providerId="LiveId" clId="{BF0AE447-D6CF-42F5-A4DB-6B2D273444D0}" dt="2023-08-11T02:47:39.901" v="1011" actId="1076"/>
          <ac:spMkLst>
            <pc:docMk/>
            <pc:sldMk cId="2153040679" sldId="272"/>
            <ac:spMk id="9" creationId="{3D8A845A-D502-FEA0-0D20-C81B29EA4F51}"/>
          </ac:spMkLst>
        </pc:spChg>
        <pc:spChg chg="mod">
          <ac:chgData name="Kitaek Lim" userId="1aa42370af5755c8" providerId="LiveId" clId="{BF0AE447-D6CF-42F5-A4DB-6B2D273444D0}" dt="2023-08-11T02:47:41.380" v="1012" actId="1076"/>
          <ac:spMkLst>
            <pc:docMk/>
            <pc:sldMk cId="2153040679" sldId="272"/>
            <ac:spMk id="10" creationId="{171799AA-2A51-2466-3296-68C9B3A4652D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11" creationId="{F038E2A0-A8E1-F6A6-34C0-84DEB4E1C1C4}"/>
          </ac:spMkLst>
        </pc:spChg>
        <pc:spChg chg="add mod">
          <ac:chgData name="Kitaek Lim" userId="1aa42370af5755c8" providerId="LiveId" clId="{BF0AE447-D6CF-42F5-A4DB-6B2D273444D0}" dt="2023-08-11T02:47:34.040" v="1008" actId="20577"/>
          <ac:spMkLst>
            <pc:docMk/>
            <pc:sldMk cId="2153040679" sldId="272"/>
            <ac:spMk id="12" creationId="{1F83F86C-7D57-77CF-5E7B-AE0EDD681A40}"/>
          </ac:spMkLst>
        </pc:spChg>
        <pc:spChg chg="mod">
          <ac:chgData name="Kitaek Lim" userId="1aa42370af5755c8" providerId="LiveId" clId="{BF0AE447-D6CF-42F5-A4DB-6B2D273444D0}" dt="2023-08-11T02:47:24.885" v="999" actId="6549"/>
          <ac:spMkLst>
            <pc:docMk/>
            <pc:sldMk cId="2153040679" sldId="272"/>
            <ac:spMk id="14" creationId="{CF2C481C-2356-4C7C-260E-863B0647EE17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17" creationId="{9BF3A1D1-3B78-A368-D705-5B57B51EBEC4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18" creationId="{FCF0ADCB-27AF-202F-0000-940EFD828601}"/>
          </ac:spMkLst>
        </pc:spChg>
        <pc:spChg chg="del">
          <ac:chgData name="Kitaek Lim" userId="1aa42370af5755c8" providerId="LiveId" clId="{BF0AE447-D6CF-42F5-A4DB-6B2D273444D0}" dt="2023-08-11T02:47:05.669" v="994" actId="478"/>
          <ac:spMkLst>
            <pc:docMk/>
            <pc:sldMk cId="2153040679" sldId="272"/>
            <ac:spMk id="30" creationId="{1563476F-73C3-981B-FFF9-10959B98CBF5}"/>
          </ac:spMkLst>
        </pc:spChg>
        <pc:spChg chg="del">
          <ac:chgData name="Kitaek Lim" userId="1aa42370af5755c8" providerId="LiveId" clId="{BF0AE447-D6CF-42F5-A4DB-6B2D273444D0}" dt="2023-08-11T02:47:04.852" v="993" actId="478"/>
          <ac:spMkLst>
            <pc:docMk/>
            <pc:sldMk cId="2153040679" sldId="272"/>
            <ac:spMk id="31" creationId="{A5D8F3A6-3AD4-3835-0BB7-4B62C7533C4D}"/>
          </ac:spMkLst>
        </pc:spChg>
        <pc:spChg chg="mod">
          <ac:chgData name="Kitaek Lim" userId="1aa42370af5755c8" providerId="LiveId" clId="{BF0AE447-D6CF-42F5-A4DB-6B2D273444D0}" dt="2023-08-11T02:47:36.585" v="1009" actId="1076"/>
          <ac:spMkLst>
            <pc:docMk/>
            <pc:sldMk cId="2153040679" sldId="272"/>
            <ac:spMk id="43" creationId="{152C4343-D2F4-3583-CB43-3F332EFE99EE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45" creationId="{756177CA-FAAA-8943-4FE8-20A3665F4E1A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46" creationId="{B646B312-C97F-BDD3-0E03-66431D9403A4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47" creationId="{3832D3DC-04F2-C45D-EFA3-0774877A38F9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48" creationId="{03D4BB55-5D79-687D-24C5-780118F45689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49" creationId="{97200969-B4C6-C3FC-BACB-C6CE8725B55A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50" creationId="{A5C65E45-1D50-5135-0799-5CA24E608338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51" creationId="{0C8A38B0-D559-55FC-F82C-59925C6CE2AB}"/>
          </ac:spMkLst>
        </pc:spChg>
        <pc:spChg chg="del">
          <ac:chgData name="Kitaek Lim" userId="1aa42370af5755c8" providerId="LiveId" clId="{BF0AE447-D6CF-42F5-A4DB-6B2D273444D0}" dt="2023-08-11T02:47:17.402" v="997" actId="478"/>
          <ac:spMkLst>
            <pc:docMk/>
            <pc:sldMk cId="2153040679" sldId="272"/>
            <ac:spMk id="52" creationId="{64DADA98-86D9-677B-2E7B-E789C4A82B76}"/>
          </ac:spMkLst>
        </pc:spChg>
      </pc:sldChg>
      <pc:sldChg chg="add del">
        <pc:chgData name="Kitaek Lim" userId="1aa42370af5755c8" providerId="LiveId" clId="{BF0AE447-D6CF-42F5-A4DB-6B2D273444D0}" dt="2023-08-11T02:48:33.980" v="1041" actId="47"/>
        <pc:sldMkLst>
          <pc:docMk/>
          <pc:sldMk cId="2929187279" sldId="273"/>
        </pc:sldMkLst>
      </pc:sldChg>
      <pc:sldChg chg="addSp delSp modSp add mod">
        <pc:chgData name="Kitaek Lim" userId="1aa42370af5755c8" providerId="LiveId" clId="{BF0AE447-D6CF-42F5-A4DB-6B2D273444D0}" dt="2023-08-11T02:48:24.956" v="1040" actId="1076"/>
        <pc:sldMkLst>
          <pc:docMk/>
          <pc:sldMk cId="2810463402" sldId="274"/>
        </pc:sldMkLst>
        <pc:spChg chg="del mod">
          <ac:chgData name="Kitaek Lim" userId="1aa42370af5755c8" providerId="LiveId" clId="{BF0AE447-D6CF-42F5-A4DB-6B2D273444D0}" dt="2023-08-11T02:47:59.943" v="1021" actId="478"/>
          <ac:spMkLst>
            <pc:docMk/>
            <pc:sldMk cId="2810463402" sldId="274"/>
            <ac:spMk id="7" creationId="{843C8A6C-6F25-081D-B0FE-3389F4BACF6C}"/>
          </ac:spMkLst>
        </pc:spChg>
        <pc:spChg chg="del">
          <ac:chgData name="Kitaek Lim" userId="1aa42370af5755c8" providerId="LiveId" clId="{BF0AE447-D6CF-42F5-A4DB-6B2D273444D0}" dt="2023-08-11T02:47:55.093" v="1016" actId="478"/>
          <ac:spMkLst>
            <pc:docMk/>
            <pc:sldMk cId="2810463402" sldId="274"/>
            <ac:spMk id="8" creationId="{5A5BF6C3-9830-18B9-40DD-323EC441A7BC}"/>
          </ac:spMkLst>
        </pc:spChg>
        <pc:spChg chg="del">
          <ac:chgData name="Kitaek Lim" userId="1aa42370af5755c8" providerId="LiveId" clId="{BF0AE447-D6CF-42F5-A4DB-6B2D273444D0}" dt="2023-08-11T02:47:55.901" v="1017" actId="478"/>
          <ac:spMkLst>
            <pc:docMk/>
            <pc:sldMk cId="2810463402" sldId="274"/>
            <ac:spMk id="9" creationId="{3D8A845A-D502-FEA0-0D20-C81B29EA4F51}"/>
          </ac:spMkLst>
        </pc:spChg>
        <pc:spChg chg="del">
          <ac:chgData name="Kitaek Lim" userId="1aa42370af5755c8" providerId="LiveId" clId="{BF0AE447-D6CF-42F5-A4DB-6B2D273444D0}" dt="2023-08-11T02:47:56.329" v="1018" actId="478"/>
          <ac:spMkLst>
            <pc:docMk/>
            <pc:sldMk cId="2810463402" sldId="274"/>
            <ac:spMk id="10" creationId="{171799AA-2A51-2466-3296-68C9B3A4652D}"/>
          </ac:spMkLst>
        </pc:spChg>
        <pc:spChg chg="add mod">
          <ac:chgData name="Kitaek Lim" userId="1aa42370af5755c8" providerId="LiveId" clId="{BF0AE447-D6CF-42F5-A4DB-6B2D273444D0}" dt="2023-08-11T02:48:15.835" v="1038" actId="20577"/>
          <ac:spMkLst>
            <pc:docMk/>
            <pc:sldMk cId="2810463402" sldId="274"/>
            <ac:spMk id="11" creationId="{06DFE7BC-3136-F3F9-0764-87A63F1D12A4}"/>
          </ac:spMkLst>
        </pc:spChg>
        <pc:spChg chg="add mod">
          <ac:chgData name="Kitaek Lim" userId="1aa42370af5755c8" providerId="LiveId" clId="{BF0AE447-D6CF-42F5-A4DB-6B2D273444D0}" dt="2023-08-11T02:48:24.956" v="1040" actId="1076"/>
          <ac:spMkLst>
            <pc:docMk/>
            <pc:sldMk cId="2810463402" sldId="274"/>
            <ac:spMk id="13" creationId="{67CFAD17-6C03-DCD9-31C3-3204167D4F1A}"/>
          </ac:spMkLst>
        </pc:spChg>
        <pc:spChg chg="add mod">
          <ac:chgData name="Kitaek Lim" userId="1aa42370af5755c8" providerId="LiveId" clId="{BF0AE447-D6CF-42F5-A4DB-6B2D273444D0}" dt="2023-08-11T02:48:24.956" v="1040" actId="1076"/>
          <ac:spMkLst>
            <pc:docMk/>
            <pc:sldMk cId="2810463402" sldId="274"/>
            <ac:spMk id="15" creationId="{49115EE7-DB73-6D2B-A716-0D0540CA204A}"/>
          </ac:spMkLst>
        </pc:spChg>
        <pc:spChg chg="add mod">
          <ac:chgData name="Kitaek Lim" userId="1aa42370af5755c8" providerId="LiveId" clId="{BF0AE447-D6CF-42F5-A4DB-6B2D273444D0}" dt="2023-08-11T02:48:24.956" v="1040" actId="1076"/>
          <ac:spMkLst>
            <pc:docMk/>
            <pc:sldMk cId="2810463402" sldId="274"/>
            <ac:spMk id="16" creationId="{4FE2810C-2A31-7237-37F0-19B01911755E}"/>
          </ac:spMkLst>
        </pc:spChg>
        <pc:spChg chg="add mod">
          <ac:chgData name="Kitaek Lim" userId="1aa42370af5755c8" providerId="LiveId" clId="{BF0AE447-D6CF-42F5-A4DB-6B2D273444D0}" dt="2023-08-11T02:48:24.956" v="1040" actId="1076"/>
          <ac:spMkLst>
            <pc:docMk/>
            <pc:sldMk cId="2810463402" sldId="274"/>
            <ac:spMk id="17" creationId="{9A376DE7-105C-5D2D-7EB4-2D887C142105}"/>
          </ac:spMkLst>
        </pc:spChg>
        <pc:spChg chg="mod">
          <ac:chgData name="Kitaek Lim" userId="1aa42370af5755c8" providerId="LiveId" clId="{BF0AE447-D6CF-42F5-A4DB-6B2D273444D0}" dt="2023-08-11T02:48:06.498" v="1023" actId="20577"/>
          <ac:spMkLst>
            <pc:docMk/>
            <pc:sldMk cId="2810463402" sldId="274"/>
            <ac:spMk id="43" creationId="{152C4343-D2F4-3583-CB43-3F332EFE99EE}"/>
          </ac:spMkLst>
        </pc:spChg>
      </pc:sldChg>
      <pc:sldChg chg="addSp delSp modSp add mod">
        <pc:chgData name="Kitaek Lim" userId="1aa42370af5755c8" providerId="LiveId" clId="{BF0AE447-D6CF-42F5-A4DB-6B2D273444D0}" dt="2023-08-11T02:56:23.946" v="1238" actId="1076"/>
        <pc:sldMkLst>
          <pc:docMk/>
          <pc:sldMk cId="3039304863" sldId="275"/>
        </pc:sldMkLst>
        <pc:spChg chg="add mod">
          <ac:chgData name="Kitaek Lim" userId="1aa42370af5755c8" providerId="LiveId" clId="{BF0AE447-D6CF-42F5-A4DB-6B2D273444D0}" dt="2023-08-11T02:49:20.275" v="1051" actId="1076"/>
          <ac:spMkLst>
            <pc:docMk/>
            <pc:sldMk cId="3039304863" sldId="275"/>
            <ac:spMk id="2" creationId="{52808E6B-B25C-8D01-2C86-2E92ABEBEA53}"/>
          </ac:spMkLst>
        </pc:spChg>
        <pc:spChg chg="del">
          <ac:chgData name="Kitaek Lim" userId="1aa42370af5755c8" providerId="LiveId" clId="{BF0AE447-D6CF-42F5-A4DB-6B2D273444D0}" dt="2023-08-11T02:48:55.238" v="1043" actId="478"/>
          <ac:spMkLst>
            <pc:docMk/>
            <pc:sldMk cId="3039304863" sldId="275"/>
            <ac:spMk id="5" creationId="{6C0D1F59-B5EE-5CBD-8A06-1DAC6BD2C6E6}"/>
          </ac:spMkLst>
        </pc:spChg>
        <pc:spChg chg="del">
          <ac:chgData name="Kitaek Lim" userId="1aa42370af5755c8" providerId="LiveId" clId="{BF0AE447-D6CF-42F5-A4DB-6B2D273444D0}" dt="2023-08-11T02:48:55.238" v="1043" actId="478"/>
          <ac:spMkLst>
            <pc:docMk/>
            <pc:sldMk cId="3039304863" sldId="275"/>
            <ac:spMk id="7" creationId="{01F8F3A0-6D99-3862-A0F4-6BBD4E826AD4}"/>
          </ac:spMkLst>
        </pc:spChg>
        <pc:spChg chg="mod">
          <ac:chgData name="Kitaek Lim" userId="1aa42370af5755c8" providerId="LiveId" clId="{BF0AE447-D6CF-42F5-A4DB-6B2D273444D0}" dt="2023-08-11T02:49:26.640" v="1052" actId="6549"/>
          <ac:spMkLst>
            <pc:docMk/>
            <pc:sldMk cId="3039304863" sldId="275"/>
            <ac:spMk id="8" creationId="{21A1229D-294A-D295-5993-9930FADA4BF3}"/>
          </ac:spMkLst>
        </pc:spChg>
        <pc:spChg chg="del">
          <ac:chgData name="Kitaek Lim" userId="1aa42370af5755c8" providerId="LiveId" clId="{BF0AE447-D6CF-42F5-A4DB-6B2D273444D0}" dt="2023-08-11T02:48:55.238" v="1043" actId="478"/>
          <ac:spMkLst>
            <pc:docMk/>
            <pc:sldMk cId="3039304863" sldId="275"/>
            <ac:spMk id="9" creationId="{B561F233-68CD-ADB7-8528-9EC4BD280EC2}"/>
          </ac:spMkLst>
        </pc:spChg>
        <pc:spChg chg="del">
          <ac:chgData name="Kitaek Lim" userId="1aa42370af5755c8" providerId="LiveId" clId="{BF0AE447-D6CF-42F5-A4DB-6B2D273444D0}" dt="2023-08-11T02:48:55.238" v="1043" actId="478"/>
          <ac:spMkLst>
            <pc:docMk/>
            <pc:sldMk cId="3039304863" sldId="275"/>
            <ac:spMk id="10" creationId="{B03D5E0A-47E8-8C36-2C01-500C05A3E3F6}"/>
          </ac:spMkLst>
        </pc:spChg>
        <pc:spChg chg="del">
          <ac:chgData name="Kitaek Lim" userId="1aa42370af5755c8" providerId="LiveId" clId="{BF0AE447-D6CF-42F5-A4DB-6B2D273444D0}" dt="2023-08-11T02:48:55.238" v="1043" actId="478"/>
          <ac:spMkLst>
            <pc:docMk/>
            <pc:sldMk cId="3039304863" sldId="275"/>
            <ac:spMk id="11" creationId="{197F4909-6AD0-7AFD-31C8-2376E63C3E32}"/>
          </ac:spMkLst>
        </pc:spChg>
        <pc:spChg chg="add mod">
          <ac:chgData name="Kitaek Lim" userId="1aa42370af5755c8" providerId="LiveId" clId="{BF0AE447-D6CF-42F5-A4DB-6B2D273444D0}" dt="2023-08-11T02:52:35.826" v="1178" actId="1076"/>
          <ac:spMkLst>
            <pc:docMk/>
            <pc:sldMk cId="3039304863" sldId="275"/>
            <ac:spMk id="12" creationId="{3403A2BA-507B-520A-8486-A6E11315ECE7}"/>
          </ac:spMkLst>
        </pc:spChg>
        <pc:spChg chg="add mod">
          <ac:chgData name="Kitaek Lim" userId="1aa42370af5755c8" providerId="LiveId" clId="{BF0AE447-D6CF-42F5-A4DB-6B2D273444D0}" dt="2023-08-11T02:50:59.525" v="1103" actId="1076"/>
          <ac:spMkLst>
            <pc:docMk/>
            <pc:sldMk cId="3039304863" sldId="275"/>
            <ac:spMk id="13" creationId="{C236C10F-504D-459A-245F-37341C79758F}"/>
          </ac:spMkLst>
        </pc:spChg>
        <pc:spChg chg="add del mod">
          <ac:chgData name="Kitaek Lim" userId="1aa42370af5755c8" providerId="LiveId" clId="{BF0AE447-D6CF-42F5-A4DB-6B2D273444D0}" dt="2023-08-11T02:50:25.609" v="1081" actId="478"/>
          <ac:spMkLst>
            <pc:docMk/>
            <pc:sldMk cId="3039304863" sldId="275"/>
            <ac:spMk id="14" creationId="{BD4CC066-37CC-BC22-7A61-66F12FEC187B}"/>
          </ac:spMkLst>
        </pc:spChg>
        <pc:spChg chg="add del mod">
          <ac:chgData name="Kitaek Lim" userId="1aa42370af5755c8" providerId="LiveId" clId="{BF0AE447-D6CF-42F5-A4DB-6B2D273444D0}" dt="2023-08-11T02:50:27.356" v="1084" actId="478"/>
          <ac:spMkLst>
            <pc:docMk/>
            <pc:sldMk cId="3039304863" sldId="275"/>
            <ac:spMk id="15" creationId="{09FD16CD-B54E-20E1-1B9E-4E3D2ECBE88A}"/>
          </ac:spMkLst>
        </pc:spChg>
        <pc:spChg chg="add mod">
          <ac:chgData name="Kitaek Lim" userId="1aa42370af5755c8" providerId="LiveId" clId="{BF0AE447-D6CF-42F5-A4DB-6B2D273444D0}" dt="2023-08-11T02:55:45.035" v="1209" actId="1076"/>
          <ac:spMkLst>
            <pc:docMk/>
            <pc:sldMk cId="3039304863" sldId="275"/>
            <ac:spMk id="16" creationId="{B89376EA-22E4-35F5-E23A-7A60EEB0DD62}"/>
          </ac:spMkLst>
        </pc:spChg>
        <pc:spChg chg="add mod">
          <ac:chgData name="Kitaek Lim" userId="1aa42370af5755c8" providerId="LiveId" clId="{BF0AE447-D6CF-42F5-A4DB-6B2D273444D0}" dt="2023-08-11T02:51:05.599" v="1109" actId="1076"/>
          <ac:spMkLst>
            <pc:docMk/>
            <pc:sldMk cId="3039304863" sldId="275"/>
            <ac:spMk id="17" creationId="{50FBD110-44CA-01E3-D3DB-7CD10F01F16D}"/>
          </ac:spMkLst>
        </pc:spChg>
        <pc:spChg chg="add mod">
          <ac:chgData name="Kitaek Lim" userId="1aa42370af5755c8" providerId="LiveId" clId="{BF0AE447-D6CF-42F5-A4DB-6B2D273444D0}" dt="2023-08-11T02:52:15.913" v="1162" actId="14100"/>
          <ac:spMkLst>
            <pc:docMk/>
            <pc:sldMk cId="3039304863" sldId="275"/>
            <ac:spMk id="18" creationId="{A3B22446-0BDE-48B8-9456-7E4AFA2EA0A5}"/>
          </ac:spMkLst>
        </pc:spChg>
        <pc:spChg chg="add mod">
          <ac:chgData name="Kitaek Lim" userId="1aa42370af5755c8" providerId="LiveId" clId="{BF0AE447-D6CF-42F5-A4DB-6B2D273444D0}" dt="2023-08-11T02:56:17.923" v="1236" actId="1076"/>
          <ac:spMkLst>
            <pc:docMk/>
            <pc:sldMk cId="3039304863" sldId="275"/>
            <ac:spMk id="19" creationId="{A4EDF0C9-A3E0-FE52-6C4D-70BD6D028280}"/>
          </ac:spMkLst>
        </pc:spChg>
        <pc:spChg chg="add del mod">
          <ac:chgData name="Kitaek Lim" userId="1aa42370af5755c8" providerId="LiveId" clId="{BF0AE447-D6CF-42F5-A4DB-6B2D273444D0}" dt="2023-08-11T02:50:25.982" v="1082" actId="478"/>
          <ac:spMkLst>
            <pc:docMk/>
            <pc:sldMk cId="3039304863" sldId="275"/>
            <ac:spMk id="20" creationId="{F609422C-76B1-7C56-27D9-BFC6E61365C2}"/>
          </ac:spMkLst>
        </pc:spChg>
        <pc:spChg chg="add del mod">
          <ac:chgData name="Kitaek Lim" userId="1aa42370af5755c8" providerId="LiveId" clId="{BF0AE447-D6CF-42F5-A4DB-6B2D273444D0}" dt="2023-08-11T02:50:26.609" v="1083" actId="478"/>
          <ac:spMkLst>
            <pc:docMk/>
            <pc:sldMk cId="3039304863" sldId="275"/>
            <ac:spMk id="21" creationId="{F140C6C0-A72C-8492-2694-0FD4DD5DE177}"/>
          </ac:spMkLst>
        </pc:spChg>
        <pc:spChg chg="add del mod">
          <ac:chgData name="Kitaek Lim" userId="1aa42370af5755c8" providerId="LiveId" clId="{BF0AE447-D6CF-42F5-A4DB-6B2D273444D0}" dt="2023-08-11T02:50:27.853" v="1085" actId="478"/>
          <ac:spMkLst>
            <pc:docMk/>
            <pc:sldMk cId="3039304863" sldId="275"/>
            <ac:spMk id="22" creationId="{4170A5FD-FC79-66B9-5916-1060E8242851}"/>
          </ac:spMkLst>
        </pc:spChg>
        <pc:spChg chg="add del mod">
          <ac:chgData name="Kitaek Lim" userId="1aa42370af5755c8" providerId="LiveId" clId="{BF0AE447-D6CF-42F5-A4DB-6B2D273444D0}" dt="2023-08-11T02:50:42.773" v="1099" actId="478"/>
          <ac:spMkLst>
            <pc:docMk/>
            <pc:sldMk cId="3039304863" sldId="275"/>
            <ac:spMk id="23" creationId="{DE143FA0-EC33-64BA-5AC7-12A7BC405C64}"/>
          </ac:spMkLst>
        </pc:spChg>
        <pc:spChg chg="add del mod">
          <ac:chgData name="Kitaek Lim" userId="1aa42370af5755c8" providerId="LiveId" clId="{BF0AE447-D6CF-42F5-A4DB-6B2D273444D0}" dt="2023-08-11T02:50:42.773" v="1099" actId="478"/>
          <ac:spMkLst>
            <pc:docMk/>
            <pc:sldMk cId="3039304863" sldId="275"/>
            <ac:spMk id="24" creationId="{B1B3074A-7CA4-F298-C8F9-800E584B3A52}"/>
          </ac:spMkLst>
        </pc:spChg>
        <pc:spChg chg="add del mod">
          <ac:chgData name="Kitaek Lim" userId="1aa42370af5755c8" providerId="LiveId" clId="{BF0AE447-D6CF-42F5-A4DB-6B2D273444D0}" dt="2023-08-11T02:50:42.773" v="1099" actId="478"/>
          <ac:spMkLst>
            <pc:docMk/>
            <pc:sldMk cId="3039304863" sldId="275"/>
            <ac:spMk id="25" creationId="{DF039C48-1D3D-C166-6E78-DA9DE754D28E}"/>
          </ac:spMkLst>
        </pc:spChg>
        <pc:spChg chg="add del mod">
          <ac:chgData name="Kitaek Lim" userId="1aa42370af5755c8" providerId="LiveId" clId="{BF0AE447-D6CF-42F5-A4DB-6B2D273444D0}" dt="2023-08-11T02:50:42.773" v="1099" actId="478"/>
          <ac:spMkLst>
            <pc:docMk/>
            <pc:sldMk cId="3039304863" sldId="275"/>
            <ac:spMk id="26" creationId="{C5989418-3EBB-2A1A-FC78-4FF8ECEED9FD}"/>
          </ac:spMkLst>
        </pc:spChg>
        <pc:spChg chg="add del mod">
          <ac:chgData name="Kitaek Lim" userId="1aa42370af5755c8" providerId="LiveId" clId="{BF0AE447-D6CF-42F5-A4DB-6B2D273444D0}" dt="2023-08-11T02:50:23.369" v="1078" actId="478"/>
          <ac:spMkLst>
            <pc:docMk/>
            <pc:sldMk cId="3039304863" sldId="275"/>
            <ac:spMk id="27" creationId="{EFDA3154-3E88-D981-C9C2-A2F3B412E1CA}"/>
          </ac:spMkLst>
        </pc:spChg>
        <pc:spChg chg="add del mod">
          <ac:chgData name="Kitaek Lim" userId="1aa42370af5755c8" providerId="LiveId" clId="{BF0AE447-D6CF-42F5-A4DB-6B2D273444D0}" dt="2023-08-11T02:50:23.864" v="1079" actId="478"/>
          <ac:spMkLst>
            <pc:docMk/>
            <pc:sldMk cId="3039304863" sldId="275"/>
            <ac:spMk id="28" creationId="{EF98D0B2-A167-08FB-D391-41B4B2101B21}"/>
          </ac:spMkLst>
        </pc:spChg>
        <pc:spChg chg="add del mod">
          <ac:chgData name="Kitaek Lim" userId="1aa42370af5755c8" providerId="LiveId" clId="{BF0AE447-D6CF-42F5-A4DB-6B2D273444D0}" dt="2023-08-11T02:50:24.482" v="1080" actId="478"/>
          <ac:spMkLst>
            <pc:docMk/>
            <pc:sldMk cId="3039304863" sldId="275"/>
            <ac:spMk id="29" creationId="{B4E6423E-C950-3CA1-CFFE-A6F99D5B6B77}"/>
          </ac:spMkLst>
        </pc:spChg>
        <pc:spChg chg="add mod">
          <ac:chgData name="Kitaek Lim" userId="1aa42370af5755c8" providerId="LiveId" clId="{BF0AE447-D6CF-42F5-A4DB-6B2D273444D0}" dt="2023-08-11T02:51:35.727" v="1130" actId="14100"/>
          <ac:spMkLst>
            <pc:docMk/>
            <pc:sldMk cId="3039304863" sldId="275"/>
            <ac:spMk id="30" creationId="{14116A24-07C3-36F0-AA47-6A54576B2D52}"/>
          </ac:spMkLst>
        </pc:spChg>
        <pc:spChg chg="add mod">
          <ac:chgData name="Kitaek Lim" userId="1aa42370af5755c8" providerId="LiveId" clId="{BF0AE447-D6CF-42F5-A4DB-6B2D273444D0}" dt="2023-08-11T02:51:52.340" v="1141" actId="1076"/>
          <ac:spMkLst>
            <pc:docMk/>
            <pc:sldMk cId="3039304863" sldId="275"/>
            <ac:spMk id="31" creationId="{48FE942D-C05B-AB57-8FEB-335633E1BB1B}"/>
          </ac:spMkLst>
        </pc:spChg>
        <pc:spChg chg="add mod">
          <ac:chgData name="Kitaek Lim" userId="1aa42370af5755c8" providerId="LiveId" clId="{BF0AE447-D6CF-42F5-A4DB-6B2D273444D0}" dt="2023-08-11T02:51:59.027" v="1148" actId="20577"/>
          <ac:spMkLst>
            <pc:docMk/>
            <pc:sldMk cId="3039304863" sldId="275"/>
            <ac:spMk id="32" creationId="{58840EE3-D7A6-708C-987B-25CBEE6702FC}"/>
          </ac:spMkLst>
        </pc:spChg>
        <pc:spChg chg="add mod">
          <ac:chgData name="Kitaek Lim" userId="1aa42370af5755c8" providerId="LiveId" clId="{BF0AE447-D6CF-42F5-A4DB-6B2D273444D0}" dt="2023-08-11T02:52:12.068" v="1161" actId="20577"/>
          <ac:spMkLst>
            <pc:docMk/>
            <pc:sldMk cId="3039304863" sldId="275"/>
            <ac:spMk id="33" creationId="{13441416-F061-3B60-2D49-E4497DA4B327}"/>
          </ac:spMkLst>
        </pc:spChg>
        <pc:spChg chg="add mod">
          <ac:chgData name="Kitaek Lim" userId="1aa42370af5755c8" providerId="LiveId" clId="{BF0AE447-D6CF-42F5-A4DB-6B2D273444D0}" dt="2023-08-11T02:55:15.207" v="1207" actId="1076"/>
          <ac:spMkLst>
            <pc:docMk/>
            <pc:sldMk cId="3039304863" sldId="275"/>
            <ac:spMk id="34" creationId="{2A595B23-2EF3-97E2-C9E7-A3EF11800CB4}"/>
          </ac:spMkLst>
        </pc:spChg>
        <pc:spChg chg="add mod">
          <ac:chgData name="Kitaek Lim" userId="1aa42370af5755c8" providerId="LiveId" clId="{BF0AE447-D6CF-42F5-A4DB-6B2D273444D0}" dt="2023-08-11T02:52:41.161" v="1180" actId="1076"/>
          <ac:spMkLst>
            <pc:docMk/>
            <pc:sldMk cId="3039304863" sldId="275"/>
            <ac:spMk id="35" creationId="{9C584803-74D2-D04B-0054-A9188AA765AA}"/>
          </ac:spMkLst>
        </pc:spChg>
        <pc:spChg chg="add mod">
          <ac:chgData name="Kitaek Lim" userId="1aa42370af5755c8" providerId="LiveId" clId="{BF0AE447-D6CF-42F5-A4DB-6B2D273444D0}" dt="2023-08-11T02:52:56.848" v="1188" actId="1076"/>
          <ac:spMkLst>
            <pc:docMk/>
            <pc:sldMk cId="3039304863" sldId="275"/>
            <ac:spMk id="36" creationId="{E1A50B65-BBAE-538E-E40B-D7AA42201A13}"/>
          </ac:spMkLst>
        </pc:spChg>
        <pc:spChg chg="add mod">
          <ac:chgData name="Kitaek Lim" userId="1aa42370af5755c8" providerId="LiveId" clId="{BF0AE447-D6CF-42F5-A4DB-6B2D273444D0}" dt="2023-08-11T02:53:15.147" v="1206" actId="20577"/>
          <ac:spMkLst>
            <pc:docMk/>
            <pc:sldMk cId="3039304863" sldId="275"/>
            <ac:spMk id="37" creationId="{78D870BD-53E2-4C0E-0B46-255561DFA04B}"/>
          </ac:spMkLst>
        </pc:spChg>
        <pc:spChg chg="add mod">
          <ac:chgData name="Kitaek Lim" userId="1aa42370af5755c8" providerId="LiveId" clId="{BF0AE447-D6CF-42F5-A4DB-6B2D273444D0}" dt="2023-08-11T02:56:23.946" v="1238" actId="1076"/>
          <ac:spMkLst>
            <pc:docMk/>
            <pc:sldMk cId="3039304863" sldId="275"/>
            <ac:spMk id="38" creationId="{F6D8B46D-5122-4481-FDFD-488E9FAFC745}"/>
          </ac:spMkLst>
        </pc:spChg>
        <pc:spChg chg="add mod">
          <ac:chgData name="Kitaek Lim" userId="1aa42370af5755c8" providerId="LiveId" clId="{BF0AE447-D6CF-42F5-A4DB-6B2D273444D0}" dt="2023-08-11T02:56:21.546" v="1237" actId="1076"/>
          <ac:spMkLst>
            <pc:docMk/>
            <pc:sldMk cId="3039304863" sldId="275"/>
            <ac:spMk id="39" creationId="{F5AD1DAC-507C-898A-E34B-0EFDCFC7A82C}"/>
          </ac:spMkLst>
        </pc:spChg>
      </pc:sldChg>
      <pc:sldChg chg="addSp delSp modSp add mod">
        <pc:chgData name="Kitaek Lim" userId="1aa42370af5755c8" providerId="LiveId" clId="{BF0AE447-D6CF-42F5-A4DB-6B2D273444D0}" dt="2023-08-16T02:11:58.121" v="2205" actId="1076"/>
        <pc:sldMkLst>
          <pc:docMk/>
          <pc:sldMk cId="3336453966" sldId="276"/>
        </pc:sldMkLst>
        <pc:spChg chg="mod">
          <ac:chgData name="Kitaek Lim" userId="1aa42370af5755c8" providerId="LiveId" clId="{BF0AE447-D6CF-42F5-A4DB-6B2D273444D0}" dt="2023-08-16T02:10:23.031" v="2195" actId="14100"/>
          <ac:spMkLst>
            <pc:docMk/>
            <pc:sldMk cId="3336453966" sldId="276"/>
            <ac:spMk id="2" creationId="{52808E6B-B25C-8D01-2C86-2E92ABEBEA53}"/>
          </ac:spMkLst>
        </pc:spChg>
        <pc:spChg chg="add del mod">
          <ac:chgData name="Kitaek Lim" userId="1aa42370af5755c8" providerId="LiveId" clId="{BF0AE447-D6CF-42F5-A4DB-6B2D273444D0}" dt="2023-08-16T02:06:56.123" v="2156" actId="478"/>
          <ac:spMkLst>
            <pc:docMk/>
            <pc:sldMk cId="3336453966" sldId="276"/>
            <ac:spMk id="5" creationId="{5CE441B5-017C-7017-439C-2C4D153E89F8}"/>
          </ac:spMkLst>
        </pc:spChg>
        <pc:spChg chg="add mod">
          <ac:chgData name="Kitaek Lim" userId="1aa42370af5755c8" providerId="LiveId" clId="{BF0AE447-D6CF-42F5-A4DB-6B2D273444D0}" dt="2023-08-16T02:10:27.917" v="2196" actId="1076"/>
          <ac:spMkLst>
            <pc:docMk/>
            <pc:sldMk cId="3336453966" sldId="276"/>
            <ac:spMk id="7" creationId="{39034D8E-374B-B946-B738-598ED80942F3}"/>
          </ac:spMkLst>
        </pc:spChg>
        <pc:spChg chg="mod">
          <ac:chgData name="Kitaek Lim" userId="1aa42370af5755c8" providerId="LiveId" clId="{BF0AE447-D6CF-42F5-A4DB-6B2D273444D0}" dt="2023-08-11T03:01:39.640" v="1322" actId="1076"/>
          <ac:spMkLst>
            <pc:docMk/>
            <pc:sldMk cId="3336453966" sldId="276"/>
            <ac:spMk id="8" creationId="{21A1229D-294A-D295-5993-9930FADA4BF3}"/>
          </ac:spMkLst>
        </pc:spChg>
        <pc:spChg chg="add del mod">
          <ac:chgData name="Kitaek Lim" userId="1aa42370af5755c8" providerId="LiveId" clId="{BF0AE447-D6CF-42F5-A4DB-6B2D273444D0}" dt="2023-08-16T02:09:34.152" v="2172" actId="478"/>
          <ac:spMkLst>
            <pc:docMk/>
            <pc:sldMk cId="3336453966" sldId="276"/>
            <ac:spMk id="9" creationId="{87396389-4152-EC61-1B5D-3ADFA4B425BE}"/>
          </ac:spMkLst>
        </pc:spChg>
        <pc:spChg chg="add del mod">
          <ac:chgData name="Kitaek Lim" userId="1aa42370af5755c8" providerId="LiveId" clId="{BF0AE447-D6CF-42F5-A4DB-6B2D273444D0}" dt="2023-08-16T02:09:34.833" v="2173" actId="478"/>
          <ac:spMkLst>
            <pc:docMk/>
            <pc:sldMk cId="3336453966" sldId="276"/>
            <ac:spMk id="10" creationId="{3C7B9D50-18F5-55CC-05B8-86EB7EF5C2DF}"/>
          </ac:spMkLst>
        </pc:spChg>
        <pc:spChg chg="add del mod">
          <ac:chgData name="Kitaek Lim" userId="1aa42370af5755c8" providerId="LiveId" clId="{BF0AE447-D6CF-42F5-A4DB-6B2D273444D0}" dt="2023-08-16T02:09:35.225" v="2174" actId="478"/>
          <ac:spMkLst>
            <pc:docMk/>
            <pc:sldMk cId="3336453966" sldId="276"/>
            <ac:spMk id="11" creationId="{107017A8-81CE-A508-CD50-CA526A22C139}"/>
          </ac:spMkLst>
        </pc:spChg>
        <pc:spChg chg="del mod">
          <ac:chgData name="Kitaek Lim" userId="1aa42370af5755c8" providerId="LiveId" clId="{BF0AE447-D6CF-42F5-A4DB-6B2D273444D0}" dt="2023-08-16T02:06:52.504" v="2154" actId="478"/>
          <ac:spMkLst>
            <pc:docMk/>
            <pc:sldMk cId="3336453966" sldId="276"/>
            <ac:spMk id="12" creationId="{3403A2BA-507B-520A-8486-A6E11315ECE7}"/>
          </ac:spMkLst>
        </pc:spChg>
        <pc:spChg chg="del mod">
          <ac:chgData name="Kitaek Lim" userId="1aa42370af5755c8" providerId="LiveId" clId="{BF0AE447-D6CF-42F5-A4DB-6B2D273444D0}" dt="2023-08-16T02:06:51.736" v="2152" actId="478"/>
          <ac:spMkLst>
            <pc:docMk/>
            <pc:sldMk cId="3336453966" sldId="276"/>
            <ac:spMk id="13" creationId="{C236C10F-504D-459A-245F-37341C79758F}"/>
          </ac:spMkLst>
        </pc:spChg>
        <pc:spChg chg="add mod">
          <ac:chgData name="Kitaek Lim" userId="1aa42370af5755c8" providerId="LiveId" clId="{BF0AE447-D6CF-42F5-A4DB-6B2D273444D0}" dt="2023-08-16T02:06:48.888" v="2151" actId="14100"/>
          <ac:spMkLst>
            <pc:docMk/>
            <pc:sldMk cId="3336453966" sldId="276"/>
            <ac:spMk id="14" creationId="{490578EB-57B8-C420-DACF-C65E6C08F1DD}"/>
          </ac:spMkLst>
        </pc:spChg>
        <pc:spChg chg="add mod">
          <ac:chgData name="Kitaek Lim" userId="1aa42370af5755c8" providerId="LiveId" clId="{BF0AE447-D6CF-42F5-A4DB-6B2D273444D0}" dt="2023-08-16T02:06:46.484" v="2150" actId="14100"/>
          <ac:spMkLst>
            <pc:docMk/>
            <pc:sldMk cId="3336453966" sldId="276"/>
            <ac:spMk id="15" creationId="{B2D0A3B7-BB99-46AB-A57C-81B7E2E740F2}"/>
          </ac:spMkLst>
        </pc:spChg>
        <pc:spChg chg="del">
          <ac:chgData name="Kitaek Lim" userId="1aa42370af5755c8" providerId="LiveId" clId="{BF0AE447-D6CF-42F5-A4DB-6B2D273444D0}" dt="2023-08-11T03:01:13.560" v="1307" actId="478"/>
          <ac:spMkLst>
            <pc:docMk/>
            <pc:sldMk cId="3336453966" sldId="276"/>
            <ac:spMk id="16" creationId="{B89376EA-22E4-35F5-E23A-7A60EEB0DD62}"/>
          </ac:spMkLst>
        </pc:spChg>
        <pc:spChg chg="del mod">
          <ac:chgData name="Kitaek Lim" userId="1aa42370af5755c8" providerId="LiveId" clId="{BF0AE447-D6CF-42F5-A4DB-6B2D273444D0}" dt="2023-08-11T03:01:14.638" v="1308" actId="478"/>
          <ac:spMkLst>
            <pc:docMk/>
            <pc:sldMk cId="3336453966" sldId="276"/>
            <ac:spMk id="17" creationId="{50FBD110-44CA-01E3-D3DB-7CD10F01F16D}"/>
          </ac:spMkLst>
        </pc:spChg>
        <pc:spChg chg="del">
          <ac:chgData name="Kitaek Lim" userId="1aa42370af5755c8" providerId="LiveId" clId="{BF0AE447-D6CF-42F5-A4DB-6B2D273444D0}" dt="2023-08-11T03:01:15.708" v="1309" actId="478"/>
          <ac:spMkLst>
            <pc:docMk/>
            <pc:sldMk cId="3336453966" sldId="276"/>
            <ac:spMk id="18" creationId="{A3B22446-0BDE-48B8-9456-7E4AFA2EA0A5}"/>
          </ac:spMkLst>
        </pc:spChg>
        <pc:spChg chg="del">
          <ac:chgData name="Kitaek Lim" userId="1aa42370af5755c8" providerId="LiveId" clId="{BF0AE447-D6CF-42F5-A4DB-6B2D273444D0}" dt="2023-08-11T03:01:13.560" v="1307" actId="478"/>
          <ac:spMkLst>
            <pc:docMk/>
            <pc:sldMk cId="3336453966" sldId="276"/>
            <ac:spMk id="19" creationId="{A4EDF0C9-A3E0-FE52-6C4D-70BD6D028280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0" creationId="{0392E776-8B31-00EE-9802-5FC8E51B247A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1" creationId="{60BC25B7-D56C-A3A5-8686-8A49DC9BE48D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2" creationId="{B1B19340-D05F-9857-9652-682E02B92AD7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3" creationId="{7BF49483-0955-AA64-00A3-21483787FECA}"/>
          </ac:spMkLst>
        </pc:spChg>
        <pc:spChg chg="add mod">
          <ac:chgData name="Kitaek Lim" userId="1aa42370af5755c8" providerId="LiveId" clId="{BF0AE447-D6CF-42F5-A4DB-6B2D273444D0}" dt="2023-08-16T02:11:43.759" v="2200" actId="20577"/>
          <ac:spMkLst>
            <pc:docMk/>
            <pc:sldMk cId="3336453966" sldId="276"/>
            <ac:spMk id="24" creationId="{F8F5CA98-A968-BE68-F8C7-149254C6E90E}"/>
          </ac:spMkLst>
        </pc:spChg>
        <pc:spChg chg="add mod">
          <ac:chgData name="Kitaek Lim" userId="1aa42370af5755c8" providerId="LiveId" clId="{BF0AE447-D6CF-42F5-A4DB-6B2D273444D0}" dt="2023-08-16T02:11:48.064" v="2202" actId="20577"/>
          <ac:spMkLst>
            <pc:docMk/>
            <pc:sldMk cId="3336453966" sldId="276"/>
            <ac:spMk id="25" creationId="{4D7C8B25-2E8D-4C11-B49D-4D65FB6B4D8E}"/>
          </ac:spMkLst>
        </pc:spChg>
        <pc:spChg chg="add mod">
          <ac:chgData name="Kitaek Lim" userId="1aa42370af5755c8" providerId="LiveId" clId="{BF0AE447-D6CF-42F5-A4DB-6B2D273444D0}" dt="2023-08-16T02:11:58.121" v="2205" actId="1076"/>
          <ac:spMkLst>
            <pc:docMk/>
            <pc:sldMk cId="3336453966" sldId="276"/>
            <ac:spMk id="26" creationId="{38FB30FE-F40B-9139-1D33-4267E021524E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7" creationId="{DBC10F3F-6615-63BB-5320-C57384563BD7}"/>
          </ac:spMkLst>
        </pc:spChg>
        <pc:spChg chg="add mod">
          <ac:chgData name="Kitaek Lim" userId="1aa42370af5755c8" providerId="LiveId" clId="{BF0AE447-D6CF-42F5-A4DB-6B2D273444D0}" dt="2023-08-16T02:06:33.071" v="2143" actId="1076"/>
          <ac:spMkLst>
            <pc:docMk/>
            <pc:sldMk cId="3336453966" sldId="276"/>
            <ac:spMk id="28" creationId="{7EE35739-6FE8-BBB8-AD9E-21EEBEF55C46}"/>
          </ac:spMkLst>
        </pc:spChg>
        <pc:spChg chg="add mod">
          <ac:chgData name="Kitaek Lim" userId="1aa42370af5755c8" providerId="LiveId" clId="{BF0AE447-D6CF-42F5-A4DB-6B2D273444D0}" dt="2023-08-11T03:14:43.943" v="1542" actId="1076"/>
          <ac:spMkLst>
            <pc:docMk/>
            <pc:sldMk cId="3336453966" sldId="276"/>
            <ac:spMk id="29" creationId="{191CB281-887F-3C41-0B2B-AAE5A357FBF7}"/>
          </ac:spMkLst>
        </pc:spChg>
        <pc:spChg chg="del">
          <ac:chgData name="Kitaek Lim" userId="1aa42370af5755c8" providerId="LiveId" clId="{BF0AE447-D6CF-42F5-A4DB-6B2D273444D0}" dt="2023-08-11T03:01:18.172" v="1311" actId="478"/>
          <ac:spMkLst>
            <pc:docMk/>
            <pc:sldMk cId="3336453966" sldId="276"/>
            <ac:spMk id="30" creationId="{14116A24-07C3-36F0-AA47-6A54576B2D52}"/>
          </ac:spMkLst>
        </pc:spChg>
        <pc:spChg chg="del">
          <ac:chgData name="Kitaek Lim" userId="1aa42370af5755c8" providerId="LiveId" clId="{BF0AE447-D6CF-42F5-A4DB-6B2D273444D0}" dt="2023-08-11T03:01:17.346" v="1310" actId="478"/>
          <ac:spMkLst>
            <pc:docMk/>
            <pc:sldMk cId="3336453966" sldId="276"/>
            <ac:spMk id="31" creationId="{48FE942D-C05B-AB57-8FEB-335633E1BB1B}"/>
          </ac:spMkLst>
        </pc:spChg>
        <pc:spChg chg="del">
          <ac:chgData name="Kitaek Lim" userId="1aa42370af5755c8" providerId="LiveId" clId="{BF0AE447-D6CF-42F5-A4DB-6B2D273444D0}" dt="2023-08-11T03:01:18.675" v="1312" actId="478"/>
          <ac:spMkLst>
            <pc:docMk/>
            <pc:sldMk cId="3336453966" sldId="276"/>
            <ac:spMk id="32" creationId="{58840EE3-D7A6-708C-987B-25CBEE6702FC}"/>
          </ac:spMkLst>
        </pc:spChg>
        <pc:spChg chg="del">
          <ac:chgData name="Kitaek Lim" userId="1aa42370af5755c8" providerId="LiveId" clId="{BF0AE447-D6CF-42F5-A4DB-6B2D273444D0}" dt="2023-08-11T03:01:19.503" v="1313" actId="478"/>
          <ac:spMkLst>
            <pc:docMk/>
            <pc:sldMk cId="3336453966" sldId="276"/>
            <ac:spMk id="33" creationId="{13441416-F061-3B60-2D49-E4497DA4B327}"/>
          </ac:spMkLst>
        </pc:spChg>
        <pc:spChg chg="del mod">
          <ac:chgData name="Kitaek Lim" userId="1aa42370af5755c8" providerId="LiveId" clId="{BF0AE447-D6CF-42F5-A4DB-6B2D273444D0}" dt="2023-08-11T03:01:22.415" v="1317" actId="478"/>
          <ac:spMkLst>
            <pc:docMk/>
            <pc:sldMk cId="3336453966" sldId="276"/>
            <ac:spMk id="34" creationId="{2A595B23-2EF3-97E2-C9E7-A3EF11800CB4}"/>
          </ac:spMkLst>
        </pc:spChg>
        <pc:spChg chg="del">
          <ac:chgData name="Kitaek Lim" userId="1aa42370af5755c8" providerId="LiveId" clId="{BF0AE447-D6CF-42F5-A4DB-6B2D273444D0}" dt="2023-08-11T03:01:21.919" v="1316" actId="478"/>
          <ac:spMkLst>
            <pc:docMk/>
            <pc:sldMk cId="3336453966" sldId="276"/>
            <ac:spMk id="35" creationId="{9C584803-74D2-D04B-0054-A9188AA765AA}"/>
          </ac:spMkLst>
        </pc:spChg>
        <pc:spChg chg="del">
          <ac:chgData name="Kitaek Lim" userId="1aa42370af5755c8" providerId="LiveId" clId="{BF0AE447-D6CF-42F5-A4DB-6B2D273444D0}" dt="2023-08-11T03:01:21.088" v="1315" actId="478"/>
          <ac:spMkLst>
            <pc:docMk/>
            <pc:sldMk cId="3336453966" sldId="276"/>
            <ac:spMk id="36" creationId="{E1A50B65-BBAE-538E-E40B-D7AA42201A13}"/>
          </ac:spMkLst>
        </pc:spChg>
        <pc:spChg chg="del">
          <ac:chgData name="Kitaek Lim" userId="1aa42370af5755c8" providerId="LiveId" clId="{BF0AE447-D6CF-42F5-A4DB-6B2D273444D0}" dt="2023-08-11T03:01:23.480" v="1318" actId="478"/>
          <ac:spMkLst>
            <pc:docMk/>
            <pc:sldMk cId="3336453966" sldId="276"/>
            <ac:spMk id="37" creationId="{78D870BD-53E2-4C0E-0B46-255561DFA04B}"/>
          </ac:spMkLst>
        </pc:spChg>
        <pc:spChg chg="del">
          <ac:chgData name="Kitaek Lim" userId="1aa42370af5755c8" providerId="LiveId" clId="{BF0AE447-D6CF-42F5-A4DB-6B2D273444D0}" dt="2023-08-11T03:01:13.560" v="1307" actId="478"/>
          <ac:spMkLst>
            <pc:docMk/>
            <pc:sldMk cId="3336453966" sldId="276"/>
            <ac:spMk id="38" creationId="{F6D8B46D-5122-4481-FDFD-488E9FAFC745}"/>
          </ac:spMkLst>
        </pc:spChg>
        <pc:spChg chg="del">
          <ac:chgData name="Kitaek Lim" userId="1aa42370af5755c8" providerId="LiveId" clId="{BF0AE447-D6CF-42F5-A4DB-6B2D273444D0}" dt="2023-08-11T03:01:13.560" v="1307" actId="478"/>
          <ac:spMkLst>
            <pc:docMk/>
            <pc:sldMk cId="3336453966" sldId="276"/>
            <ac:spMk id="39" creationId="{F5AD1DAC-507C-898A-E34B-0EFDCFC7A82C}"/>
          </ac:spMkLst>
        </pc:spChg>
        <pc:spChg chg="add mod">
          <ac:chgData name="Kitaek Lim" userId="1aa42370af5755c8" providerId="LiveId" clId="{BF0AE447-D6CF-42F5-A4DB-6B2D273444D0}" dt="2023-08-11T03:25:57.317" v="1693" actId="20577"/>
          <ac:spMkLst>
            <pc:docMk/>
            <pc:sldMk cId="3336453966" sldId="276"/>
            <ac:spMk id="40" creationId="{FC08EAB0-CEFC-67B0-8731-E854E7C7A0F5}"/>
          </ac:spMkLst>
        </pc:spChg>
        <pc:spChg chg="add mod">
          <ac:chgData name="Kitaek Lim" userId="1aa42370af5755c8" providerId="LiveId" clId="{BF0AE447-D6CF-42F5-A4DB-6B2D273444D0}" dt="2023-08-11T03:12:48.299" v="1512" actId="1076"/>
          <ac:spMkLst>
            <pc:docMk/>
            <pc:sldMk cId="3336453966" sldId="276"/>
            <ac:spMk id="41" creationId="{1259E2D5-C572-7956-C347-8E658CD322DE}"/>
          </ac:spMkLst>
        </pc:spChg>
        <pc:spChg chg="add mod">
          <ac:chgData name="Kitaek Lim" userId="1aa42370af5755c8" providerId="LiveId" clId="{BF0AE447-D6CF-42F5-A4DB-6B2D273444D0}" dt="2023-08-11T03:12:48.299" v="1512" actId="1076"/>
          <ac:spMkLst>
            <pc:docMk/>
            <pc:sldMk cId="3336453966" sldId="276"/>
            <ac:spMk id="42" creationId="{5A4F8909-DBC7-CBDB-BAE9-ACDED367594A}"/>
          </ac:spMkLst>
        </pc:spChg>
        <pc:spChg chg="add mod">
          <ac:chgData name="Kitaek Lim" userId="1aa42370af5755c8" providerId="LiveId" clId="{BF0AE447-D6CF-42F5-A4DB-6B2D273444D0}" dt="2023-08-11T03:12:48.299" v="1512" actId="1076"/>
          <ac:spMkLst>
            <pc:docMk/>
            <pc:sldMk cId="3336453966" sldId="276"/>
            <ac:spMk id="43" creationId="{01C4F00E-C4C0-8AE6-04EA-17175D593F7F}"/>
          </ac:spMkLst>
        </pc:spChg>
        <pc:spChg chg="add mod">
          <ac:chgData name="Kitaek Lim" userId="1aa42370af5755c8" providerId="LiveId" clId="{BF0AE447-D6CF-42F5-A4DB-6B2D273444D0}" dt="2023-08-11T03:12:11.277" v="1506" actId="1076"/>
          <ac:spMkLst>
            <pc:docMk/>
            <pc:sldMk cId="3336453966" sldId="276"/>
            <ac:spMk id="44" creationId="{C497A274-6929-9D6D-9F85-507CDACFA311}"/>
          </ac:spMkLst>
        </pc:spChg>
        <pc:spChg chg="add mod">
          <ac:chgData name="Kitaek Lim" userId="1aa42370af5755c8" providerId="LiveId" clId="{BF0AE447-D6CF-42F5-A4DB-6B2D273444D0}" dt="2023-08-11T03:12:48.299" v="1512" actId="1076"/>
          <ac:spMkLst>
            <pc:docMk/>
            <pc:sldMk cId="3336453966" sldId="276"/>
            <ac:spMk id="45" creationId="{DE4B7038-729B-FF2C-4014-0F1E5C5BD3A2}"/>
          </ac:spMkLst>
        </pc:spChg>
        <pc:spChg chg="add mod">
          <ac:chgData name="Kitaek Lim" userId="1aa42370af5755c8" providerId="LiveId" clId="{BF0AE447-D6CF-42F5-A4DB-6B2D273444D0}" dt="2023-08-11T03:13:21.004" v="1535" actId="20577"/>
          <ac:spMkLst>
            <pc:docMk/>
            <pc:sldMk cId="3336453966" sldId="276"/>
            <ac:spMk id="46" creationId="{E8BD9DD2-6B35-D046-BF3E-334BC47AF93F}"/>
          </ac:spMkLst>
        </pc:spChg>
        <pc:spChg chg="add mod">
          <ac:chgData name="Kitaek Lim" userId="1aa42370af5755c8" providerId="LiveId" clId="{BF0AE447-D6CF-42F5-A4DB-6B2D273444D0}" dt="2023-08-11T03:13:23.116" v="1536" actId="571"/>
          <ac:spMkLst>
            <pc:docMk/>
            <pc:sldMk cId="3336453966" sldId="276"/>
            <ac:spMk id="47" creationId="{297B3784-E7FB-22FB-9345-F2CFE8E5801C}"/>
          </ac:spMkLst>
        </pc:spChg>
        <pc:spChg chg="add mod">
          <ac:chgData name="Kitaek Lim" userId="1aa42370af5755c8" providerId="LiveId" clId="{BF0AE447-D6CF-42F5-A4DB-6B2D273444D0}" dt="2023-08-11T03:13:23.810" v="1537" actId="571"/>
          <ac:spMkLst>
            <pc:docMk/>
            <pc:sldMk cId="3336453966" sldId="276"/>
            <ac:spMk id="48" creationId="{192BFD1F-5F8B-9336-5104-AC8CDED525CB}"/>
          </ac:spMkLst>
        </pc:spChg>
        <pc:spChg chg="add mod">
          <ac:chgData name="Kitaek Lim" userId="1aa42370af5755c8" providerId="LiveId" clId="{BF0AE447-D6CF-42F5-A4DB-6B2D273444D0}" dt="2023-08-11T03:13:28.342" v="1540" actId="20577"/>
          <ac:spMkLst>
            <pc:docMk/>
            <pc:sldMk cId="3336453966" sldId="276"/>
            <ac:spMk id="49" creationId="{3C1D2053-AB01-EA03-09F6-E6F701583ADF}"/>
          </ac:spMkLst>
        </pc:spChg>
        <pc:spChg chg="add mod">
          <ac:chgData name="Kitaek Lim" userId="1aa42370af5755c8" providerId="LiveId" clId="{BF0AE447-D6CF-42F5-A4DB-6B2D273444D0}" dt="2023-08-11T03:17:17.366" v="1555" actId="20577"/>
          <ac:spMkLst>
            <pc:docMk/>
            <pc:sldMk cId="3336453966" sldId="276"/>
            <ac:spMk id="50" creationId="{0FA1206B-700B-2701-0A97-306B50E45CD9}"/>
          </ac:spMkLst>
        </pc:spChg>
        <pc:spChg chg="add mod">
          <ac:chgData name="Kitaek Lim" userId="1aa42370af5755c8" providerId="LiveId" clId="{BF0AE447-D6CF-42F5-A4DB-6B2D273444D0}" dt="2023-08-11T03:25:29.292" v="1684" actId="571"/>
          <ac:spMkLst>
            <pc:docMk/>
            <pc:sldMk cId="3336453966" sldId="276"/>
            <ac:spMk id="51" creationId="{F1C9F3A1-02C8-7DBA-5B4D-D25F00F4DBB0}"/>
          </ac:spMkLst>
        </pc:spChg>
      </pc:sldChg>
      <pc:sldChg chg="addSp delSp modSp add mod">
        <pc:chgData name="Kitaek Lim" userId="1aa42370af5755c8" providerId="LiveId" clId="{BF0AE447-D6CF-42F5-A4DB-6B2D273444D0}" dt="2023-08-11T03:21:10.592" v="1626" actId="571"/>
        <pc:sldMkLst>
          <pc:docMk/>
          <pc:sldMk cId="1855804202" sldId="277"/>
        </pc:sldMkLst>
        <pc:spChg chg="add del mod">
          <ac:chgData name="Kitaek Lim" userId="1aa42370af5755c8" providerId="LiveId" clId="{BF0AE447-D6CF-42F5-A4DB-6B2D273444D0}" dt="2023-08-11T03:18:33.825" v="1561" actId="20577"/>
          <ac:spMkLst>
            <pc:docMk/>
            <pc:sldMk cId="1855804202" sldId="277"/>
            <ac:spMk id="2" creationId="{8F888ACD-5006-6A97-E4A1-F17C5AB8973B}"/>
          </ac:spMkLst>
        </pc:spChg>
        <pc:spChg chg="add mod">
          <ac:chgData name="Kitaek Lim" userId="1aa42370af5755c8" providerId="LiveId" clId="{BF0AE447-D6CF-42F5-A4DB-6B2D273444D0}" dt="2023-08-11T03:19:24.532" v="1600" actId="20577"/>
          <ac:spMkLst>
            <pc:docMk/>
            <pc:sldMk cId="1855804202" sldId="277"/>
            <ac:spMk id="7" creationId="{CA7BB246-D498-CD56-FFAC-0803B4A7CA54}"/>
          </ac:spMkLst>
        </pc:spChg>
        <pc:spChg chg="add del mod">
          <ac:chgData name="Kitaek Lim" userId="1aa42370af5755c8" providerId="LiveId" clId="{BF0AE447-D6CF-42F5-A4DB-6B2D273444D0}" dt="2023-08-11T03:19:29.708" v="1602" actId="478"/>
          <ac:spMkLst>
            <pc:docMk/>
            <pc:sldMk cId="1855804202" sldId="277"/>
            <ac:spMk id="8" creationId="{6C7AED1D-B8D6-5C36-3621-B847D14ED867}"/>
          </ac:spMkLst>
        </pc:spChg>
        <pc:spChg chg="add mod">
          <ac:chgData name="Kitaek Lim" userId="1aa42370af5755c8" providerId="LiveId" clId="{BF0AE447-D6CF-42F5-A4DB-6B2D273444D0}" dt="2023-08-11T03:19:43.670" v="1607" actId="20577"/>
          <ac:spMkLst>
            <pc:docMk/>
            <pc:sldMk cId="1855804202" sldId="277"/>
            <ac:spMk id="9" creationId="{0A6DEB09-0F89-0BAB-32AC-9037FB2DF5E9}"/>
          </ac:spMkLst>
        </pc:spChg>
        <pc:spChg chg="add mod">
          <ac:chgData name="Kitaek Lim" userId="1aa42370af5755c8" providerId="LiveId" clId="{BF0AE447-D6CF-42F5-A4DB-6B2D273444D0}" dt="2023-08-11T03:19:47.637" v="1608" actId="20577"/>
          <ac:spMkLst>
            <pc:docMk/>
            <pc:sldMk cId="1855804202" sldId="277"/>
            <ac:spMk id="10" creationId="{7F3FCD87-3756-DE85-D682-CAA8ECA5C286}"/>
          </ac:spMkLst>
        </pc:spChg>
        <pc:spChg chg="add mod">
          <ac:chgData name="Kitaek Lim" userId="1aa42370af5755c8" providerId="LiveId" clId="{BF0AE447-D6CF-42F5-A4DB-6B2D273444D0}" dt="2023-08-11T03:21:08.607" v="1623" actId="1076"/>
          <ac:spMkLst>
            <pc:docMk/>
            <pc:sldMk cId="1855804202" sldId="277"/>
            <ac:spMk id="11" creationId="{65493C75-9914-E892-F21F-F06BB8791158}"/>
          </ac:spMkLst>
        </pc:spChg>
        <pc:spChg chg="add mod">
          <ac:chgData name="Kitaek Lim" userId="1aa42370af5755c8" providerId="LiveId" clId="{BF0AE447-D6CF-42F5-A4DB-6B2D273444D0}" dt="2023-08-11T03:21:09.460" v="1624" actId="571"/>
          <ac:spMkLst>
            <pc:docMk/>
            <pc:sldMk cId="1855804202" sldId="277"/>
            <ac:spMk id="12" creationId="{F907E697-3611-88C4-2401-4781C20DE4BF}"/>
          </ac:spMkLst>
        </pc:spChg>
        <pc:spChg chg="add mod">
          <ac:chgData name="Kitaek Lim" userId="1aa42370af5755c8" providerId="LiveId" clId="{BF0AE447-D6CF-42F5-A4DB-6B2D273444D0}" dt="2023-08-11T03:21:09.991" v="1625" actId="571"/>
          <ac:spMkLst>
            <pc:docMk/>
            <pc:sldMk cId="1855804202" sldId="277"/>
            <ac:spMk id="13" creationId="{7BB9E4C1-F090-507D-78AF-7790D561DBA8}"/>
          </ac:spMkLst>
        </pc:spChg>
        <pc:spChg chg="mod">
          <ac:chgData name="Kitaek Lim" userId="1aa42370af5755c8" providerId="LiveId" clId="{BF0AE447-D6CF-42F5-A4DB-6B2D273444D0}" dt="2023-08-11T03:19:18.473" v="1594" actId="14100"/>
          <ac:spMkLst>
            <pc:docMk/>
            <pc:sldMk cId="1855804202" sldId="277"/>
            <ac:spMk id="14" creationId="{CF2C481C-2356-4C7C-260E-863B0647EE17}"/>
          </ac:spMkLst>
        </pc:spChg>
        <pc:spChg chg="add mod">
          <ac:chgData name="Kitaek Lim" userId="1aa42370af5755c8" providerId="LiveId" clId="{BF0AE447-D6CF-42F5-A4DB-6B2D273444D0}" dt="2023-08-11T03:21:10.592" v="1626" actId="571"/>
          <ac:spMkLst>
            <pc:docMk/>
            <pc:sldMk cId="1855804202" sldId="277"/>
            <ac:spMk id="15" creationId="{3F043A42-9B9E-644B-0FCC-7D479ECF829B}"/>
          </ac:spMkLst>
        </pc:spChg>
        <pc:spChg chg="del mod">
          <ac:chgData name="Kitaek Lim" userId="1aa42370af5755c8" providerId="LiveId" clId="{BF0AE447-D6CF-42F5-A4DB-6B2D273444D0}" dt="2023-08-11T03:19:33.337" v="1604" actId="478"/>
          <ac:spMkLst>
            <pc:docMk/>
            <pc:sldMk cId="1855804202" sldId="277"/>
            <ac:spMk id="21" creationId="{0E3D227F-B1F6-5C4E-377E-E0163A194069}"/>
          </ac:spMkLst>
        </pc:spChg>
        <pc:spChg chg="del mod">
          <ac:chgData name="Kitaek Lim" userId="1aa42370af5755c8" providerId="LiveId" clId="{BF0AE447-D6CF-42F5-A4DB-6B2D273444D0}" dt="2023-08-11T03:19:33.337" v="1604" actId="478"/>
          <ac:spMkLst>
            <pc:docMk/>
            <pc:sldMk cId="1855804202" sldId="277"/>
            <ac:spMk id="26" creationId="{6DCCD3A6-4745-E270-979E-3F32396E384D}"/>
          </ac:spMkLst>
        </pc:spChg>
        <pc:spChg chg="mod">
          <ac:chgData name="Kitaek Lim" userId="1aa42370af5755c8" providerId="LiveId" clId="{BF0AE447-D6CF-42F5-A4DB-6B2D273444D0}" dt="2023-08-11T03:19:54.152" v="1609" actId="14100"/>
          <ac:spMkLst>
            <pc:docMk/>
            <pc:sldMk cId="1855804202" sldId="277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3:19:10.936" v="1587" actId="14100"/>
          <ac:spMkLst>
            <pc:docMk/>
            <pc:sldMk cId="1855804202" sldId="277"/>
            <ac:spMk id="31" creationId="{A5D8F3A6-3AD4-3835-0BB7-4B62C7533C4D}"/>
          </ac:spMkLst>
        </pc:spChg>
      </pc:sldChg>
      <pc:sldChg chg="addSp delSp modSp add mod">
        <pc:chgData name="Kitaek Lim" userId="1aa42370af5755c8" providerId="LiveId" clId="{BF0AE447-D6CF-42F5-A4DB-6B2D273444D0}" dt="2023-08-11T03:23:36.514" v="1662" actId="478"/>
        <pc:sldMkLst>
          <pc:docMk/>
          <pc:sldMk cId="1947189697" sldId="278"/>
        </pc:sldMkLst>
        <pc:spChg chg="mod">
          <ac:chgData name="Kitaek Lim" userId="1aa42370af5755c8" providerId="LiveId" clId="{BF0AE447-D6CF-42F5-A4DB-6B2D273444D0}" dt="2023-08-11T03:22:30.490" v="1640" actId="20577"/>
          <ac:spMkLst>
            <pc:docMk/>
            <pc:sldMk cId="1947189697" sldId="278"/>
            <ac:spMk id="2" creationId="{8F888ACD-5006-6A97-E4A1-F17C5AB8973B}"/>
          </ac:spMkLst>
        </pc:spChg>
        <pc:spChg chg="add mod">
          <ac:chgData name="Kitaek Lim" userId="1aa42370af5755c8" providerId="LiveId" clId="{BF0AE447-D6CF-42F5-A4DB-6B2D273444D0}" dt="2023-08-11T03:22:51.057" v="1651" actId="1076"/>
          <ac:spMkLst>
            <pc:docMk/>
            <pc:sldMk cId="1947189697" sldId="278"/>
            <ac:spMk id="7" creationId="{6A4C31E1-5558-11E9-BC08-AD8E62C98827}"/>
          </ac:spMkLst>
        </pc:spChg>
        <pc:spChg chg="add mod">
          <ac:chgData name="Kitaek Lim" userId="1aa42370af5755c8" providerId="LiveId" clId="{BF0AE447-D6CF-42F5-A4DB-6B2D273444D0}" dt="2023-08-11T03:22:52.153" v="1652" actId="571"/>
          <ac:spMkLst>
            <pc:docMk/>
            <pc:sldMk cId="1947189697" sldId="278"/>
            <ac:spMk id="8" creationId="{B0938F1E-5CDE-A3AA-B8A1-E250FE263BD6}"/>
          </ac:spMkLst>
        </pc:spChg>
        <pc:spChg chg="add mod">
          <ac:chgData name="Kitaek Lim" userId="1aa42370af5755c8" providerId="LiveId" clId="{BF0AE447-D6CF-42F5-A4DB-6B2D273444D0}" dt="2023-08-11T03:22:53.836" v="1653" actId="571"/>
          <ac:spMkLst>
            <pc:docMk/>
            <pc:sldMk cId="1947189697" sldId="278"/>
            <ac:spMk id="9" creationId="{B14D6A19-963A-3F14-C7D5-B3564095233F}"/>
          </ac:spMkLst>
        </pc:spChg>
        <pc:spChg chg="add mod">
          <ac:chgData name="Kitaek Lim" userId="1aa42370af5755c8" providerId="LiveId" clId="{BF0AE447-D6CF-42F5-A4DB-6B2D273444D0}" dt="2023-08-11T03:22:55.150" v="1654" actId="571"/>
          <ac:spMkLst>
            <pc:docMk/>
            <pc:sldMk cId="1947189697" sldId="278"/>
            <ac:spMk id="10" creationId="{A07AF0EF-E304-84C9-92D4-A4DBC754EA39}"/>
          </ac:spMkLst>
        </pc:spChg>
        <pc:spChg chg="add mod">
          <ac:chgData name="Kitaek Lim" userId="1aa42370af5755c8" providerId="LiveId" clId="{BF0AE447-D6CF-42F5-A4DB-6B2D273444D0}" dt="2023-08-11T03:22:55.943" v="1655" actId="571"/>
          <ac:spMkLst>
            <pc:docMk/>
            <pc:sldMk cId="1947189697" sldId="278"/>
            <ac:spMk id="11" creationId="{4C00218E-53B3-4357-0CDD-C67157E03FD2}"/>
          </ac:spMkLst>
        </pc:spChg>
        <pc:spChg chg="add mod">
          <ac:chgData name="Kitaek Lim" userId="1aa42370af5755c8" providerId="LiveId" clId="{BF0AE447-D6CF-42F5-A4DB-6B2D273444D0}" dt="2023-08-11T03:22:57.173" v="1656" actId="571"/>
          <ac:spMkLst>
            <pc:docMk/>
            <pc:sldMk cId="1947189697" sldId="278"/>
            <ac:spMk id="12" creationId="{FA399DB0-A7C2-21CA-4B50-DE9B153E5EA4}"/>
          </ac:spMkLst>
        </pc:spChg>
        <pc:spChg chg="add mod">
          <ac:chgData name="Kitaek Lim" userId="1aa42370af5755c8" providerId="LiveId" clId="{BF0AE447-D6CF-42F5-A4DB-6B2D273444D0}" dt="2023-08-11T03:22:58.284" v="1657" actId="571"/>
          <ac:spMkLst>
            <pc:docMk/>
            <pc:sldMk cId="1947189697" sldId="278"/>
            <ac:spMk id="13" creationId="{78A3F62F-91E4-EA32-1109-E478599D66C6}"/>
          </ac:spMkLst>
        </pc:spChg>
        <pc:spChg chg="del mod">
          <ac:chgData name="Kitaek Lim" userId="1aa42370af5755c8" providerId="LiveId" clId="{BF0AE447-D6CF-42F5-A4DB-6B2D273444D0}" dt="2023-08-11T03:23:36.514" v="1662" actId="478"/>
          <ac:spMkLst>
            <pc:docMk/>
            <pc:sldMk cId="1947189697" sldId="278"/>
            <ac:spMk id="14" creationId="{CF2C481C-2356-4C7C-260E-863B0647EE17}"/>
          </ac:spMkLst>
        </pc:spChg>
        <pc:spChg chg="add mod">
          <ac:chgData name="Kitaek Lim" userId="1aa42370af5755c8" providerId="LiveId" clId="{BF0AE447-D6CF-42F5-A4DB-6B2D273444D0}" dt="2023-08-11T03:23:20.611" v="1661" actId="571"/>
          <ac:spMkLst>
            <pc:docMk/>
            <pc:sldMk cId="1947189697" sldId="278"/>
            <ac:spMk id="15" creationId="{36BB45F0-032B-7743-0340-8CD6137DE6CC}"/>
          </ac:spMkLst>
        </pc:spChg>
        <pc:spChg chg="mod">
          <ac:chgData name="Kitaek Lim" userId="1aa42370af5755c8" providerId="LiveId" clId="{BF0AE447-D6CF-42F5-A4DB-6B2D273444D0}" dt="2023-08-11T03:22:40.445" v="1647" actId="14100"/>
          <ac:spMkLst>
            <pc:docMk/>
            <pc:sldMk cId="1947189697" sldId="278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3:22:44.788" v="1649" actId="14100"/>
          <ac:spMkLst>
            <pc:docMk/>
            <pc:sldMk cId="1947189697" sldId="278"/>
            <ac:spMk id="31" creationId="{A5D8F3A6-3AD4-3835-0BB7-4B62C7533C4D}"/>
          </ac:spMkLst>
        </pc:spChg>
      </pc:sldChg>
      <pc:sldChg chg="modSp add mod">
        <pc:chgData name="Kitaek Lim" userId="1aa42370af5755c8" providerId="LiveId" clId="{BF0AE447-D6CF-42F5-A4DB-6B2D273444D0}" dt="2023-08-11T03:23:49.420" v="1683" actId="20577"/>
        <pc:sldMkLst>
          <pc:docMk/>
          <pc:sldMk cId="2385830560" sldId="279"/>
        </pc:sldMkLst>
        <pc:spChg chg="mod">
          <ac:chgData name="Kitaek Lim" userId="1aa42370af5755c8" providerId="LiveId" clId="{BF0AE447-D6CF-42F5-A4DB-6B2D273444D0}" dt="2023-08-11T03:23:49.420" v="1683" actId="20577"/>
          <ac:spMkLst>
            <pc:docMk/>
            <pc:sldMk cId="2385830560" sldId="279"/>
            <ac:spMk id="2" creationId="{8F888ACD-5006-6A97-E4A1-F17C5AB8973B}"/>
          </ac:spMkLst>
        </pc:spChg>
      </pc:sldChg>
      <pc:sldChg chg="addSp delSp modSp add mod">
        <pc:chgData name="Kitaek Lim" userId="1aa42370af5755c8" providerId="LiveId" clId="{BF0AE447-D6CF-42F5-A4DB-6B2D273444D0}" dt="2023-08-11T03:28:59.663" v="1778" actId="1076"/>
        <pc:sldMkLst>
          <pc:docMk/>
          <pc:sldMk cId="2523599773" sldId="280"/>
        </pc:sldMkLst>
        <pc:spChg chg="mod">
          <ac:chgData name="Kitaek Lim" userId="1aa42370af5755c8" providerId="LiveId" clId="{BF0AE447-D6CF-42F5-A4DB-6B2D273444D0}" dt="2023-08-11T03:27:21.570" v="1719" actId="20577"/>
          <ac:spMkLst>
            <pc:docMk/>
            <pc:sldMk cId="2523599773" sldId="280"/>
            <ac:spMk id="2" creationId="{8F888ACD-5006-6A97-E4A1-F17C5AB8973B}"/>
          </ac:spMkLst>
        </pc:spChg>
        <pc:spChg chg="del">
          <ac:chgData name="Kitaek Lim" userId="1aa42370af5755c8" providerId="LiveId" clId="{BF0AE447-D6CF-42F5-A4DB-6B2D273444D0}" dt="2023-08-11T03:28:23.769" v="1769" actId="478"/>
          <ac:spMkLst>
            <pc:docMk/>
            <pc:sldMk cId="2523599773" sldId="280"/>
            <ac:spMk id="7" creationId="{6A4C31E1-5558-11E9-BC08-AD8E62C98827}"/>
          </ac:spMkLst>
        </pc:spChg>
        <pc:spChg chg="del">
          <ac:chgData name="Kitaek Lim" userId="1aa42370af5755c8" providerId="LiveId" clId="{BF0AE447-D6CF-42F5-A4DB-6B2D273444D0}" dt="2023-08-11T03:28:24.629" v="1770" actId="478"/>
          <ac:spMkLst>
            <pc:docMk/>
            <pc:sldMk cId="2523599773" sldId="280"/>
            <ac:spMk id="8" creationId="{B0938F1E-5CDE-A3AA-B8A1-E250FE263BD6}"/>
          </ac:spMkLst>
        </pc:spChg>
        <pc:spChg chg="mod">
          <ac:chgData name="Kitaek Lim" userId="1aa42370af5755c8" providerId="LiveId" clId="{BF0AE447-D6CF-42F5-A4DB-6B2D273444D0}" dt="2023-08-11T03:28:20.015" v="1768" actId="20577"/>
          <ac:spMkLst>
            <pc:docMk/>
            <pc:sldMk cId="2523599773" sldId="280"/>
            <ac:spMk id="9" creationId="{B14D6A19-963A-3F14-C7D5-B3564095233F}"/>
          </ac:spMkLst>
        </pc:spChg>
        <pc:spChg chg="del">
          <ac:chgData name="Kitaek Lim" userId="1aa42370af5755c8" providerId="LiveId" clId="{BF0AE447-D6CF-42F5-A4DB-6B2D273444D0}" dt="2023-08-11T03:28:29.686" v="1775" actId="478"/>
          <ac:spMkLst>
            <pc:docMk/>
            <pc:sldMk cId="2523599773" sldId="280"/>
            <ac:spMk id="10" creationId="{A07AF0EF-E304-84C9-92D4-A4DBC754EA39}"/>
          </ac:spMkLst>
        </pc:spChg>
        <pc:spChg chg="del">
          <ac:chgData name="Kitaek Lim" userId="1aa42370af5755c8" providerId="LiveId" clId="{BF0AE447-D6CF-42F5-A4DB-6B2D273444D0}" dt="2023-08-11T03:28:28.125" v="1773" actId="478"/>
          <ac:spMkLst>
            <pc:docMk/>
            <pc:sldMk cId="2523599773" sldId="280"/>
            <ac:spMk id="11" creationId="{4C00218E-53B3-4357-0CDD-C67157E03FD2}"/>
          </ac:spMkLst>
        </pc:spChg>
        <pc:spChg chg="del mod">
          <ac:chgData name="Kitaek Lim" userId="1aa42370af5755c8" providerId="LiveId" clId="{BF0AE447-D6CF-42F5-A4DB-6B2D273444D0}" dt="2023-08-11T03:28:28.939" v="1774" actId="478"/>
          <ac:spMkLst>
            <pc:docMk/>
            <pc:sldMk cId="2523599773" sldId="280"/>
            <ac:spMk id="12" creationId="{FA399DB0-A7C2-21CA-4B50-DE9B153E5EA4}"/>
          </ac:spMkLst>
        </pc:spChg>
        <pc:spChg chg="del">
          <ac:chgData name="Kitaek Lim" userId="1aa42370af5755c8" providerId="LiveId" clId="{BF0AE447-D6CF-42F5-A4DB-6B2D273444D0}" dt="2023-08-11T03:28:25.176" v="1771" actId="478"/>
          <ac:spMkLst>
            <pc:docMk/>
            <pc:sldMk cId="2523599773" sldId="280"/>
            <ac:spMk id="13" creationId="{78A3F62F-91E4-EA32-1109-E478599D66C6}"/>
          </ac:spMkLst>
        </pc:spChg>
        <pc:spChg chg="add mod">
          <ac:chgData name="Kitaek Lim" userId="1aa42370af5755c8" providerId="LiveId" clId="{BF0AE447-D6CF-42F5-A4DB-6B2D273444D0}" dt="2023-08-11T03:28:43.238" v="1777" actId="14100"/>
          <ac:spMkLst>
            <pc:docMk/>
            <pc:sldMk cId="2523599773" sldId="280"/>
            <ac:spMk id="14" creationId="{3ED000B5-DADC-10C1-CAFE-9DABC0F1B1BA}"/>
          </ac:spMkLst>
        </pc:spChg>
        <pc:spChg chg="del">
          <ac:chgData name="Kitaek Lim" userId="1aa42370af5755c8" providerId="LiveId" clId="{BF0AE447-D6CF-42F5-A4DB-6B2D273444D0}" dt="2023-08-11T03:28:30.683" v="1776" actId="478"/>
          <ac:spMkLst>
            <pc:docMk/>
            <pc:sldMk cId="2523599773" sldId="280"/>
            <ac:spMk id="15" creationId="{36BB45F0-032B-7743-0340-8CD6137DE6CC}"/>
          </ac:spMkLst>
        </pc:spChg>
        <pc:spChg chg="mod">
          <ac:chgData name="Kitaek Lim" userId="1aa42370af5755c8" providerId="LiveId" clId="{BF0AE447-D6CF-42F5-A4DB-6B2D273444D0}" dt="2023-08-11T03:27:49.080" v="1734" actId="20577"/>
          <ac:spMkLst>
            <pc:docMk/>
            <pc:sldMk cId="2523599773" sldId="280"/>
            <ac:spMk id="30" creationId="{1563476F-73C3-981B-FFF9-10959B98CBF5}"/>
          </ac:spMkLst>
        </pc:spChg>
        <pc:spChg chg="mod">
          <ac:chgData name="Kitaek Lim" userId="1aa42370af5755c8" providerId="LiveId" clId="{BF0AE447-D6CF-42F5-A4DB-6B2D273444D0}" dt="2023-08-11T03:28:59.663" v="1778" actId="1076"/>
          <ac:spMkLst>
            <pc:docMk/>
            <pc:sldMk cId="2523599773" sldId="280"/>
            <ac:spMk id="31" creationId="{A5D8F3A6-3AD4-3835-0BB7-4B62C7533C4D}"/>
          </ac:spMkLst>
        </pc:spChg>
      </pc:sldChg>
      <pc:sldChg chg="delSp add mod">
        <pc:chgData name="Kitaek Lim" userId="1aa42370af5755c8" providerId="LiveId" clId="{BF0AE447-D6CF-42F5-A4DB-6B2D273444D0}" dt="2023-08-11T03:33:02.039" v="1785" actId="478"/>
        <pc:sldMkLst>
          <pc:docMk/>
          <pc:sldMk cId="1303392351" sldId="281"/>
        </pc:sldMkLst>
        <pc:spChg chg="del">
          <ac:chgData name="Kitaek Lim" userId="1aa42370af5755c8" providerId="LiveId" clId="{BF0AE447-D6CF-42F5-A4DB-6B2D273444D0}" dt="2023-08-11T03:32:58.858" v="1781" actId="478"/>
          <ac:spMkLst>
            <pc:docMk/>
            <pc:sldMk cId="1303392351" sldId="281"/>
            <ac:spMk id="5" creationId="{6C0D1F59-B5EE-5CBD-8A06-1DAC6BD2C6E6}"/>
          </ac:spMkLst>
        </pc:spChg>
        <pc:spChg chg="del">
          <ac:chgData name="Kitaek Lim" userId="1aa42370af5755c8" providerId="LiveId" clId="{BF0AE447-D6CF-42F5-A4DB-6B2D273444D0}" dt="2023-08-11T03:33:01.444" v="1784" actId="478"/>
          <ac:spMkLst>
            <pc:docMk/>
            <pc:sldMk cId="1303392351" sldId="281"/>
            <ac:spMk id="9" creationId="{B14D6A19-963A-3F14-C7D5-B3564095233F}"/>
          </ac:spMkLst>
        </pc:spChg>
        <pc:spChg chg="del">
          <ac:chgData name="Kitaek Lim" userId="1aa42370af5755c8" providerId="LiveId" clId="{BF0AE447-D6CF-42F5-A4DB-6B2D273444D0}" dt="2023-08-11T03:33:00.687" v="1783" actId="478"/>
          <ac:spMkLst>
            <pc:docMk/>
            <pc:sldMk cId="1303392351" sldId="281"/>
            <ac:spMk id="14" creationId="{3ED000B5-DADC-10C1-CAFE-9DABC0F1B1BA}"/>
          </ac:spMkLst>
        </pc:spChg>
        <pc:spChg chg="del">
          <ac:chgData name="Kitaek Lim" userId="1aa42370af5755c8" providerId="LiveId" clId="{BF0AE447-D6CF-42F5-A4DB-6B2D273444D0}" dt="2023-08-11T03:33:00.047" v="1782" actId="478"/>
          <ac:spMkLst>
            <pc:docMk/>
            <pc:sldMk cId="1303392351" sldId="281"/>
            <ac:spMk id="30" creationId="{1563476F-73C3-981B-FFF9-10959B98CBF5}"/>
          </ac:spMkLst>
        </pc:spChg>
        <pc:spChg chg="del">
          <ac:chgData name="Kitaek Lim" userId="1aa42370af5755c8" providerId="LiveId" clId="{BF0AE447-D6CF-42F5-A4DB-6B2D273444D0}" dt="2023-08-11T03:33:02.039" v="1785" actId="478"/>
          <ac:spMkLst>
            <pc:docMk/>
            <pc:sldMk cId="1303392351" sldId="281"/>
            <ac:spMk id="31" creationId="{A5D8F3A6-3AD4-3835-0BB7-4B62C7533C4D}"/>
          </ac:spMkLst>
        </pc:spChg>
      </pc:sldChg>
      <pc:sldChg chg="addSp delSp modSp add mod">
        <pc:chgData name="Kitaek Lim" userId="1aa42370af5755c8" providerId="LiveId" clId="{BF0AE447-D6CF-42F5-A4DB-6B2D273444D0}" dt="2023-08-11T03:43:37.341" v="2061" actId="1076"/>
        <pc:sldMkLst>
          <pc:docMk/>
          <pc:sldMk cId="2324260388" sldId="282"/>
        </pc:sldMkLst>
        <pc:spChg chg="mod ord">
          <ac:chgData name="Kitaek Lim" userId="1aa42370af5755c8" providerId="LiveId" clId="{BF0AE447-D6CF-42F5-A4DB-6B2D273444D0}" dt="2023-08-11T03:42:34.730" v="2046" actId="1076"/>
          <ac:spMkLst>
            <pc:docMk/>
            <pc:sldMk cId="2324260388" sldId="282"/>
            <ac:spMk id="2" creationId="{FEA1D26D-56E4-8C15-29AB-10BDF17FBAA1}"/>
          </ac:spMkLst>
        </pc:spChg>
        <pc:spChg chg="mod ord">
          <ac:chgData name="Kitaek Lim" userId="1aa42370af5755c8" providerId="LiveId" clId="{BF0AE447-D6CF-42F5-A4DB-6B2D273444D0}" dt="2023-08-11T03:42:32.120" v="2045" actId="1076"/>
          <ac:spMkLst>
            <pc:docMk/>
            <pc:sldMk cId="2324260388" sldId="282"/>
            <ac:spMk id="3" creationId="{F4CBBCD9-762E-D11D-384E-6B8C67276697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4" creationId="{C5C3988A-1878-68FD-C5EB-EC46B98B965D}"/>
          </ac:spMkLst>
        </pc:spChg>
        <pc:spChg chg="mod ord">
          <ac:chgData name="Kitaek Lim" userId="1aa42370af5755c8" providerId="LiveId" clId="{BF0AE447-D6CF-42F5-A4DB-6B2D273444D0}" dt="2023-08-11T03:43:31.551" v="2060" actId="1076"/>
          <ac:spMkLst>
            <pc:docMk/>
            <pc:sldMk cId="2324260388" sldId="282"/>
            <ac:spMk id="5" creationId="{6C29E831-8AC4-2973-5181-D52274169BC1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6" creationId="{6C6B6AF2-9D58-47E9-7FAD-81A1C5E90D89}"/>
          </ac:spMkLst>
        </pc:spChg>
        <pc:spChg chg="mod ord">
          <ac:chgData name="Kitaek Lim" userId="1aa42370af5755c8" providerId="LiveId" clId="{BF0AE447-D6CF-42F5-A4DB-6B2D273444D0}" dt="2023-08-11T03:43:31.551" v="2060" actId="1076"/>
          <ac:spMkLst>
            <pc:docMk/>
            <pc:sldMk cId="2324260388" sldId="282"/>
            <ac:spMk id="7" creationId="{B3D74C9C-2203-D3AA-43A0-5673B7429F43}"/>
          </ac:spMkLst>
        </pc:spChg>
        <pc:spChg chg="mod ord">
          <ac:chgData name="Kitaek Lim" userId="1aa42370af5755c8" providerId="LiveId" clId="{BF0AE447-D6CF-42F5-A4DB-6B2D273444D0}" dt="2023-08-11T03:42:56.871" v="2047" actId="1076"/>
          <ac:spMkLst>
            <pc:docMk/>
            <pc:sldMk cId="2324260388" sldId="282"/>
            <ac:spMk id="8" creationId="{F5F5E3D0-3005-B1B2-6311-9843EEDB9868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9" creationId="{BB94D044-17E2-81B9-3496-14EEB43F2347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0" creationId="{F7E08F89-5683-8262-6DA3-30763DCE6CCD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1" creationId="{9A71CDFC-9A71-8BB5-EE3B-E2BC57AF2E7B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2" creationId="{A4748C32-7F29-2CCD-DDB9-DA2A7F6F5970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3" creationId="{EC067400-4539-3F14-A150-73B795CEBB48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4" creationId="{1CB4111C-3876-41A7-1A85-CF523C4B9891}"/>
          </ac:spMkLst>
        </pc:spChg>
        <pc:spChg chg="add mod ord">
          <ac:chgData name="Kitaek Lim" userId="1aa42370af5755c8" providerId="LiveId" clId="{BF0AE447-D6CF-42F5-A4DB-6B2D273444D0}" dt="2023-08-11T03:40:57.233" v="2004" actId="167"/>
          <ac:spMkLst>
            <pc:docMk/>
            <pc:sldMk cId="2324260388" sldId="282"/>
            <ac:spMk id="15" creationId="{E33C2FA1-BBB4-CB7C-B440-421274FFD9F3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6" creationId="{79E365AC-ECB7-D2EE-7E48-42C2EB048421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7" creationId="{8842C49C-29A8-ADE3-FB1D-EBF4CD904FD7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18" creationId="{D1359DDE-3579-C90B-7803-0E8DDA25E4A2}"/>
          </ac:spMkLst>
        </pc:spChg>
        <pc:spChg chg="mod ord">
          <ac:chgData name="Kitaek Lim" userId="1aa42370af5755c8" providerId="LiveId" clId="{BF0AE447-D6CF-42F5-A4DB-6B2D273444D0}" dt="2023-08-11T03:43:37.341" v="2061" actId="1076"/>
          <ac:spMkLst>
            <pc:docMk/>
            <pc:sldMk cId="2324260388" sldId="282"/>
            <ac:spMk id="19" creationId="{2DAACE0B-BD7D-17D3-8D60-083619F886EC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20" creationId="{BCFAF291-CAC5-B8B3-D6E2-2C3F1796077E}"/>
          </ac:spMkLst>
        </pc:spChg>
        <pc:spChg chg="mod ord">
          <ac:chgData name="Kitaek Lim" userId="1aa42370af5755c8" providerId="LiveId" clId="{BF0AE447-D6CF-42F5-A4DB-6B2D273444D0}" dt="2023-08-11T03:41:52.987" v="2028" actId="1076"/>
          <ac:spMkLst>
            <pc:docMk/>
            <pc:sldMk cId="2324260388" sldId="282"/>
            <ac:spMk id="21" creationId="{50E3FB54-AC8E-A3A3-287D-7E277165042E}"/>
          </ac:spMkLst>
        </pc:spChg>
        <pc:spChg chg="add mod">
          <ac:chgData name="Kitaek Lim" userId="1aa42370af5755c8" providerId="LiveId" clId="{BF0AE447-D6CF-42F5-A4DB-6B2D273444D0}" dt="2023-08-11T03:42:32.120" v="2045" actId="1076"/>
          <ac:spMkLst>
            <pc:docMk/>
            <pc:sldMk cId="2324260388" sldId="282"/>
            <ac:spMk id="22" creationId="{0198AE79-5D4A-5370-38C4-B25B0FB68073}"/>
          </ac:spMkLst>
        </pc:spChg>
        <pc:spChg chg="add mod">
          <ac:chgData name="Kitaek Lim" userId="1aa42370af5755c8" providerId="LiveId" clId="{BF0AE447-D6CF-42F5-A4DB-6B2D273444D0}" dt="2023-08-11T03:42:28.461" v="2044" actId="1076"/>
          <ac:spMkLst>
            <pc:docMk/>
            <pc:sldMk cId="2324260388" sldId="282"/>
            <ac:spMk id="23" creationId="{64862967-AFFC-0738-A2D4-1A9817B02158}"/>
          </ac:spMkLst>
        </pc:spChg>
        <pc:spChg chg="add mod">
          <ac:chgData name="Kitaek Lim" userId="1aa42370af5755c8" providerId="LiveId" clId="{BF0AE447-D6CF-42F5-A4DB-6B2D273444D0}" dt="2023-08-11T03:42:28.461" v="2044" actId="1076"/>
          <ac:spMkLst>
            <pc:docMk/>
            <pc:sldMk cId="2324260388" sldId="282"/>
            <ac:spMk id="24" creationId="{BA05BCDC-F9D9-3B45-BF6A-54219EF9184B}"/>
          </ac:spMkLst>
        </pc:spChg>
        <pc:spChg chg="add del mod">
          <ac:chgData name="Kitaek Lim" userId="1aa42370af5755c8" providerId="LiveId" clId="{BF0AE447-D6CF-42F5-A4DB-6B2D273444D0}" dt="2023-08-11T03:42:22.843" v="2043" actId="478"/>
          <ac:spMkLst>
            <pc:docMk/>
            <pc:sldMk cId="2324260388" sldId="282"/>
            <ac:spMk id="25" creationId="{067FE5EF-B0DA-183B-2576-694CCE1D1E9D}"/>
          </ac:spMkLst>
        </pc:spChg>
        <pc:spChg chg="add del mod">
          <ac:chgData name="Kitaek Lim" userId="1aa42370af5755c8" providerId="LiveId" clId="{BF0AE447-D6CF-42F5-A4DB-6B2D273444D0}" dt="2023-08-11T03:42:22.843" v="2043" actId="478"/>
          <ac:spMkLst>
            <pc:docMk/>
            <pc:sldMk cId="2324260388" sldId="282"/>
            <ac:spMk id="26" creationId="{18028B11-FE33-CAA1-4502-BCDEAB903FDE}"/>
          </ac:spMkLst>
        </pc:spChg>
      </pc:sldChg>
      <pc:sldChg chg="addSp delSp modSp add mod">
        <pc:chgData name="Kitaek Lim" userId="1aa42370af5755c8" providerId="LiveId" clId="{BF0AE447-D6CF-42F5-A4DB-6B2D273444D0}" dt="2023-08-11T03:46:36.011" v="2142" actId="1076"/>
        <pc:sldMkLst>
          <pc:docMk/>
          <pc:sldMk cId="630101711" sldId="283"/>
        </pc:sldMkLst>
        <pc:spChg chg="del">
          <ac:chgData name="Kitaek Lim" userId="1aa42370af5755c8" providerId="LiveId" clId="{BF0AE447-D6CF-42F5-A4DB-6B2D273444D0}" dt="2023-08-11T03:43:58.270" v="2063" actId="478"/>
          <ac:spMkLst>
            <pc:docMk/>
            <pc:sldMk cId="630101711" sldId="283"/>
            <ac:spMk id="2" creationId="{FEA1D26D-56E4-8C15-29AB-10BDF17FBAA1}"/>
          </ac:spMkLst>
        </pc:spChg>
        <pc:spChg chg="mod">
          <ac:chgData name="Kitaek Lim" userId="1aa42370af5755c8" providerId="LiveId" clId="{BF0AE447-D6CF-42F5-A4DB-6B2D273444D0}" dt="2023-08-11T03:44:27.165" v="2066" actId="1076"/>
          <ac:spMkLst>
            <pc:docMk/>
            <pc:sldMk cId="630101711" sldId="283"/>
            <ac:spMk id="3" creationId="{F4CBBCD9-762E-D11D-384E-6B8C67276697}"/>
          </ac:spMkLst>
        </pc:spChg>
        <pc:spChg chg="del">
          <ac:chgData name="Kitaek Lim" userId="1aa42370af5755c8" providerId="LiveId" clId="{BF0AE447-D6CF-42F5-A4DB-6B2D273444D0}" dt="2023-08-11T03:45:56.711" v="2107" actId="478"/>
          <ac:spMkLst>
            <pc:docMk/>
            <pc:sldMk cId="630101711" sldId="283"/>
            <ac:spMk id="4" creationId="{C5C3988A-1878-68FD-C5EB-EC46B98B965D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5" creationId="{6C29E831-8AC4-2973-5181-D52274169BC1}"/>
          </ac:spMkLst>
        </pc:spChg>
        <pc:spChg chg="del">
          <ac:chgData name="Kitaek Lim" userId="1aa42370af5755c8" providerId="LiveId" clId="{BF0AE447-D6CF-42F5-A4DB-6B2D273444D0}" dt="2023-08-11T03:45:56.711" v="2107" actId="478"/>
          <ac:spMkLst>
            <pc:docMk/>
            <pc:sldMk cId="630101711" sldId="283"/>
            <ac:spMk id="6" creationId="{6C6B6AF2-9D58-47E9-7FAD-81A1C5E90D89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7" creationId="{B3D74C9C-2203-D3AA-43A0-5673B7429F43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8" creationId="{F5F5E3D0-3005-B1B2-6311-9843EEDB9868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9" creationId="{BB94D044-17E2-81B9-3496-14EEB43F2347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0" creationId="{F7E08F89-5683-8262-6DA3-30763DCE6CCD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1" creationId="{9A71CDFC-9A71-8BB5-EE3B-E2BC57AF2E7B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2" creationId="{A4748C32-7F29-2CCD-DDB9-DA2A7F6F5970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3" creationId="{EC067400-4539-3F14-A150-73B795CEBB48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4" creationId="{1CB4111C-3876-41A7-1A85-CF523C4B9891}"/>
          </ac:spMkLst>
        </pc:spChg>
        <pc:spChg chg="del">
          <ac:chgData name="Kitaek Lim" userId="1aa42370af5755c8" providerId="LiveId" clId="{BF0AE447-D6CF-42F5-A4DB-6B2D273444D0}" dt="2023-08-11T03:45:54.300" v="2106" actId="478"/>
          <ac:spMkLst>
            <pc:docMk/>
            <pc:sldMk cId="630101711" sldId="283"/>
            <ac:spMk id="16" creationId="{79E365AC-ECB7-D2EE-7E48-42C2EB048421}"/>
          </ac:spMkLst>
        </pc:spChg>
        <pc:spChg chg="mod ord">
          <ac:chgData name="Kitaek Lim" userId="1aa42370af5755c8" providerId="LiveId" clId="{BF0AE447-D6CF-42F5-A4DB-6B2D273444D0}" dt="2023-08-11T03:46:36.011" v="2142" actId="1076"/>
          <ac:spMkLst>
            <pc:docMk/>
            <pc:sldMk cId="630101711" sldId="283"/>
            <ac:spMk id="17" creationId="{8842C49C-29A8-ADE3-FB1D-EBF4CD904FD7}"/>
          </ac:spMkLst>
        </pc:spChg>
        <pc:spChg chg="mod ord">
          <ac:chgData name="Kitaek Lim" userId="1aa42370af5755c8" providerId="LiveId" clId="{BF0AE447-D6CF-42F5-A4DB-6B2D273444D0}" dt="2023-08-11T03:46:29.831" v="2138" actId="1076"/>
          <ac:spMkLst>
            <pc:docMk/>
            <pc:sldMk cId="630101711" sldId="283"/>
            <ac:spMk id="18" creationId="{D1359DDE-3579-C90B-7803-0E8DDA25E4A2}"/>
          </ac:spMkLst>
        </pc:spChg>
        <pc:spChg chg="mod">
          <ac:chgData name="Kitaek Lim" userId="1aa42370af5755c8" providerId="LiveId" clId="{BF0AE447-D6CF-42F5-A4DB-6B2D273444D0}" dt="2023-08-11T03:44:24.817" v="2065" actId="1076"/>
          <ac:spMkLst>
            <pc:docMk/>
            <pc:sldMk cId="630101711" sldId="283"/>
            <ac:spMk id="19" creationId="{2DAACE0B-BD7D-17D3-8D60-083619F886EC}"/>
          </ac:spMkLst>
        </pc:spChg>
        <pc:spChg chg="mod ord">
          <ac:chgData name="Kitaek Lim" userId="1aa42370af5755c8" providerId="LiveId" clId="{BF0AE447-D6CF-42F5-A4DB-6B2D273444D0}" dt="2023-08-11T03:46:33.558" v="2141" actId="1076"/>
          <ac:spMkLst>
            <pc:docMk/>
            <pc:sldMk cId="630101711" sldId="283"/>
            <ac:spMk id="20" creationId="{BCFAF291-CAC5-B8B3-D6E2-2C3F1796077E}"/>
          </ac:spMkLst>
        </pc:spChg>
        <pc:spChg chg="mod ord">
          <ac:chgData name="Kitaek Lim" userId="1aa42370af5755c8" providerId="LiveId" clId="{BF0AE447-D6CF-42F5-A4DB-6B2D273444D0}" dt="2023-08-11T03:46:06.912" v="2109" actId="166"/>
          <ac:spMkLst>
            <pc:docMk/>
            <pc:sldMk cId="630101711" sldId="283"/>
            <ac:spMk id="21" creationId="{50E3FB54-AC8E-A3A3-287D-7E277165042E}"/>
          </ac:spMkLst>
        </pc:spChg>
        <pc:spChg chg="mod">
          <ac:chgData name="Kitaek Lim" userId="1aa42370af5755c8" providerId="LiveId" clId="{BF0AE447-D6CF-42F5-A4DB-6B2D273444D0}" dt="2023-08-11T03:44:29.813" v="2067" actId="1076"/>
          <ac:spMkLst>
            <pc:docMk/>
            <pc:sldMk cId="630101711" sldId="283"/>
            <ac:spMk id="22" creationId="{0198AE79-5D4A-5370-38C4-B25B0FB68073}"/>
          </ac:spMkLst>
        </pc:spChg>
        <pc:spChg chg="mod">
          <ac:chgData name="Kitaek Lim" userId="1aa42370af5755c8" providerId="LiveId" clId="{BF0AE447-D6CF-42F5-A4DB-6B2D273444D0}" dt="2023-08-11T03:44:35.071" v="2069" actId="1076"/>
          <ac:spMkLst>
            <pc:docMk/>
            <pc:sldMk cId="630101711" sldId="283"/>
            <ac:spMk id="23" creationId="{64862967-AFFC-0738-A2D4-1A9817B02158}"/>
          </ac:spMkLst>
        </pc:spChg>
        <pc:spChg chg="mod">
          <ac:chgData name="Kitaek Lim" userId="1aa42370af5755c8" providerId="LiveId" clId="{BF0AE447-D6CF-42F5-A4DB-6B2D273444D0}" dt="2023-08-11T03:44:32.797" v="2068" actId="1076"/>
          <ac:spMkLst>
            <pc:docMk/>
            <pc:sldMk cId="630101711" sldId="283"/>
            <ac:spMk id="24" creationId="{BA05BCDC-F9D9-3B45-BF6A-54219EF9184B}"/>
          </ac:spMkLst>
        </pc:spChg>
        <pc:spChg chg="add mod">
          <ac:chgData name="Kitaek Lim" userId="1aa42370af5755c8" providerId="LiveId" clId="{BF0AE447-D6CF-42F5-A4DB-6B2D273444D0}" dt="2023-08-11T03:46:31.677" v="2140" actId="1076"/>
          <ac:spMkLst>
            <pc:docMk/>
            <pc:sldMk cId="630101711" sldId="283"/>
            <ac:spMk id="25" creationId="{364C7C6C-B1E9-05B8-614F-27C15561163B}"/>
          </ac:spMkLst>
        </pc:spChg>
        <pc:spChg chg="add mod">
          <ac:chgData name="Kitaek Lim" userId="1aa42370af5755c8" providerId="LiveId" clId="{BF0AE447-D6CF-42F5-A4DB-6B2D273444D0}" dt="2023-08-11T03:46:25.661" v="2136" actId="1076"/>
          <ac:spMkLst>
            <pc:docMk/>
            <pc:sldMk cId="630101711" sldId="283"/>
            <ac:spMk id="26" creationId="{F2EE21B7-BCD4-A089-4D52-D162387E9778}"/>
          </ac:spMkLst>
        </pc:spChg>
      </pc:sldChg>
      <pc:sldChg chg="addSp delSp modSp add mod">
        <pc:chgData name="Kitaek Lim" userId="1aa42370af5755c8" providerId="LiveId" clId="{BF0AE447-D6CF-42F5-A4DB-6B2D273444D0}" dt="2023-08-16T03:06:09.018" v="2646" actId="1076"/>
        <pc:sldMkLst>
          <pc:docMk/>
          <pc:sldMk cId="564449121" sldId="284"/>
        </pc:sldMkLst>
        <pc:spChg chg="add mod">
          <ac:chgData name="Kitaek Lim" userId="1aa42370af5755c8" providerId="LiveId" clId="{BF0AE447-D6CF-42F5-A4DB-6B2D273444D0}" dt="2023-08-16T02:38:06.523" v="2233" actId="571"/>
          <ac:spMkLst>
            <pc:docMk/>
            <pc:sldMk cId="564449121" sldId="284"/>
            <ac:spMk id="5" creationId="{1D903478-F712-352C-B8EF-8E72212C9459}"/>
          </ac:spMkLst>
        </pc:spChg>
        <pc:spChg chg="mod">
          <ac:chgData name="Kitaek Lim" userId="1aa42370af5755c8" providerId="LiveId" clId="{BF0AE447-D6CF-42F5-A4DB-6B2D273444D0}" dt="2023-08-16T03:01:09.311" v="2594" actId="1076"/>
          <ac:spMkLst>
            <pc:docMk/>
            <pc:sldMk cId="564449121" sldId="284"/>
            <ac:spMk id="7" creationId="{39034D8E-374B-B946-B738-598ED80942F3}"/>
          </ac:spMkLst>
        </pc:spChg>
        <pc:spChg chg="mod">
          <ac:chgData name="Kitaek Lim" userId="1aa42370af5755c8" providerId="LiveId" clId="{BF0AE447-D6CF-42F5-A4DB-6B2D273444D0}" dt="2023-08-16T02:37:07.878" v="2212" actId="14100"/>
          <ac:spMkLst>
            <pc:docMk/>
            <pc:sldMk cId="564449121" sldId="284"/>
            <ac:spMk id="8" creationId="{21A1229D-294A-D295-5993-9930FADA4BF3}"/>
          </ac:spMkLst>
        </pc:spChg>
        <pc:spChg chg="add mod">
          <ac:chgData name="Kitaek Lim" userId="1aa42370af5755c8" providerId="LiveId" clId="{BF0AE447-D6CF-42F5-A4DB-6B2D273444D0}" dt="2023-08-16T02:55:51.382" v="2497" actId="14100"/>
          <ac:spMkLst>
            <pc:docMk/>
            <pc:sldMk cId="564449121" sldId="284"/>
            <ac:spMk id="9" creationId="{A914EF5E-ED08-C4F8-F001-E2BE44633BEF}"/>
          </ac:spMkLst>
        </pc:spChg>
        <pc:spChg chg="add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10" creationId="{E3C8EE56-B880-87FB-692D-D594941EC524}"/>
          </ac:spMkLst>
        </pc:spChg>
        <pc:spChg chg="add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11" creationId="{6B84E6CE-6193-6E87-AE4E-26D0C20E14F1}"/>
          </ac:spMkLst>
        </pc:spChg>
        <pc:spChg chg="add mod">
          <ac:chgData name="Kitaek Lim" userId="1aa42370af5755c8" providerId="LiveId" clId="{BF0AE447-D6CF-42F5-A4DB-6B2D273444D0}" dt="2023-08-16T02:55:51.382" v="2497" actId="14100"/>
          <ac:spMkLst>
            <pc:docMk/>
            <pc:sldMk cId="564449121" sldId="284"/>
            <ac:spMk id="12" creationId="{2A732BD0-7D16-2BA5-2492-241DBCD9A96E}"/>
          </ac:spMkLst>
        </pc:spChg>
        <pc:spChg chg="add mod">
          <ac:chgData name="Kitaek Lim" userId="1aa42370af5755c8" providerId="LiveId" clId="{BF0AE447-D6CF-42F5-A4DB-6B2D273444D0}" dt="2023-08-16T02:56:27.110" v="2502" actId="408"/>
          <ac:spMkLst>
            <pc:docMk/>
            <pc:sldMk cId="564449121" sldId="284"/>
            <ac:spMk id="13" creationId="{FF09D207-E4D9-C562-0403-6BD44D4E3D22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14" creationId="{490578EB-57B8-C420-DACF-C65E6C08F1DD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15" creationId="{B2D0A3B7-BB99-46AB-A57C-81B7E2E740F2}"/>
          </ac:spMkLst>
        </pc:spChg>
        <pc:spChg chg="add mod">
          <ac:chgData name="Kitaek Lim" userId="1aa42370af5755c8" providerId="LiveId" clId="{BF0AE447-D6CF-42F5-A4DB-6B2D273444D0}" dt="2023-08-16T02:56:27.110" v="2502" actId="408"/>
          <ac:spMkLst>
            <pc:docMk/>
            <pc:sldMk cId="564449121" sldId="284"/>
            <ac:spMk id="16" creationId="{EE918A4C-4946-C45E-B272-CBE397FBC883}"/>
          </ac:spMkLst>
        </pc:spChg>
        <pc:spChg chg="add mod">
          <ac:chgData name="Kitaek Lim" userId="1aa42370af5755c8" providerId="LiveId" clId="{BF0AE447-D6CF-42F5-A4DB-6B2D273444D0}" dt="2023-08-16T02:56:05.613" v="2500" actId="1076"/>
          <ac:spMkLst>
            <pc:docMk/>
            <pc:sldMk cId="564449121" sldId="284"/>
            <ac:spMk id="17" creationId="{7CB530ED-BD38-AA97-67A4-09FC6761DF45}"/>
          </ac:spMkLst>
        </pc:spChg>
        <pc:spChg chg="add mod">
          <ac:chgData name="Kitaek Lim" userId="1aa42370af5755c8" providerId="LiveId" clId="{BF0AE447-D6CF-42F5-A4DB-6B2D273444D0}" dt="2023-08-16T02:43:06.997" v="2335" actId="571"/>
          <ac:spMkLst>
            <pc:docMk/>
            <pc:sldMk cId="564449121" sldId="284"/>
            <ac:spMk id="18" creationId="{CC1D0043-FCE3-290D-FC6D-AAD41B9174A8}"/>
          </ac:spMkLst>
        </pc:spChg>
        <pc:spChg chg="add mod">
          <ac:chgData name="Kitaek Lim" userId="1aa42370af5755c8" providerId="LiveId" clId="{BF0AE447-D6CF-42F5-A4DB-6B2D273444D0}" dt="2023-08-16T02:43:06.997" v="2335" actId="571"/>
          <ac:spMkLst>
            <pc:docMk/>
            <pc:sldMk cId="564449121" sldId="284"/>
            <ac:spMk id="19" creationId="{9673E35C-B495-BE5C-506D-7228A3029CF3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0" creationId="{0392E776-8B31-00EE-9802-5FC8E51B247A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1" creationId="{60BC25B7-D56C-A3A5-8686-8A49DC9BE48D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2" creationId="{B1B19340-D05F-9857-9652-682E02B92AD7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3" creationId="{7BF49483-0955-AA64-00A3-21483787FECA}"/>
          </ac:spMkLst>
        </pc:spChg>
        <pc:spChg chg="del mod">
          <ac:chgData name="Kitaek Lim" userId="1aa42370af5755c8" providerId="LiveId" clId="{BF0AE447-D6CF-42F5-A4DB-6B2D273444D0}" dt="2023-08-16T02:37:44.803" v="2227" actId="478"/>
          <ac:spMkLst>
            <pc:docMk/>
            <pc:sldMk cId="564449121" sldId="284"/>
            <ac:spMk id="24" creationId="{F8F5CA98-A968-BE68-F8C7-149254C6E90E}"/>
          </ac:spMkLst>
        </pc:spChg>
        <pc:spChg chg="del mod">
          <ac:chgData name="Kitaek Lim" userId="1aa42370af5755c8" providerId="LiveId" clId="{BF0AE447-D6CF-42F5-A4DB-6B2D273444D0}" dt="2023-08-16T02:37:45.690" v="2228" actId="478"/>
          <ac:spMkLst>
            <pc:docMk/>
            <pc:sldMk cId="564449121" sldId="284"/>
            <ac:spMk id="25" creationId="{4D7C8B25-2E8D-4C11-B49D-4D65FB6B4D8E}"/>
          </ac:spMkLst>
        </pc:spChg>
        <pc:spChg chg="del mod">
          <ac:chgData name="Kitaek Lim" userId="1aa42370af5755c8" providerId="LiveId" clId="{BF0AE447-D6CF-42F5-A4DB-6B2D273444D0}" dt="2023-08-16T02:37:48.742" v="2230" actId="478"/>
          <ac:spMkLst>
            <pc:docMk/>
            <pc:sldMk cId="564449121" sldId="284"/>
            <ac:spMk id="26" creationId="{38FB30FE-F40B-9139-1D33-4267E021524E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7" creationId="{DBC10F3F-6615-63BB-5320-C57384563BD7}"/>
          </ac:spMkLst>
        </pc:spChg>
        <pc:spChg chg="del">
          <ac:chgData name="Kitaek Lim" userId="1aa42370af5755c8" providerId="LiveId" clId="{BF0AE447-D6CF-42F5-A4DB-6B2D273444D0}" dt="2023-08-16T02:36:48.646" v="2207" actId="478"/>
          <ac:spMkLst>
            <pc:docMk/>
            <pc:sldMk cId="564449121" sldId="284"/>
            <ac:spMk id="28" creationId="{7EE35739-6FE8-BBB8-AD9E-21EEBEF55C46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29" creationId="{191CB281-887F-3C41-0B2B-AAE5A357FBF7}"/>
          </ac:spMkLst>
        </pc:spChg>
        <pc:spChg chg="add mod">
          <ac:chgData name="Kitaek Lim" userId="1aa42370af5755c8" providerId="LiveId" clId="{BF0AE447-D6CF-42F5-A4DB-6B2D273444D0}" dt="2023-08-16T02:56:48.866" v="2509" actId="1076"/>
          <ac:spMkLst>
            <pc:docMk/>
            <pc:sldMk cId="564449121" sldId="284"/>
            <ac:spMk id="30" creationId="{0326DB6A-2FDA-3CEB-7848-33C6DA026181}"/>
          </ac:spMkLst>
        </pc:spChg>
        <pc:spChg chg="add mod">
          <ac:chgData name="Kitaek Lim" userId="1aa42370af5755c8" providerId="LiveId" clId="{BF0AE447-D6CF-42F5-A4DB-6B2D273444D0}" dt="2023-08-16T02:56:54.503" v="2510" actId="408"/>
          <ac:spMkLst>
            <pc:docMk/>
            <pc:sldMk cId="564449121" sldId="284"/>
            <ac:spMk id="31" creationId="{F3848859-544A-6152-15BC-D509852BBCA9}"/>
          </ac:spMkLst>
        </pc:spChg>
        <pc:spChg chg="add mod">
          <ac:chgData name="Kitaek Lim" userId="1aa42370af5755c8" providerId="LiveId" clId="{BF0AE447-D6CF-42F5-A4DB-6B2D273444D0}" dt="2023-08-16T02:56:36.528" v="2505" actId="1076"/>
          <ac:spMkLst>
            <pc:docMk/>
            <pc:sldMk cId="564449121" sldId="284"/>
            <ac:spMk id="32" creationId="{92F7B9EE-F62A-F783-7977-0EAFDCED002F}"/>
          </ac:spMkLst>
        </pc:spChg>
        <pc:spChg chg="add del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33" creationId="{E2D78E76-5211-D590-B29A-C8F6ECD97844}"/>
          </ac:spMkLst>
        </pc:spChg>
        <pc:spChg chg="add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34" creationId="{A57D0271-5B55-7CDC-027A-1FC6CCA8770C}"/>
          </ac:spMkLst>
        </pc:spChg>
        <pc:spChg chg="add del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35" creationId="{25F3C9A0-8F58-4309-3BC5-76BEB4D07616}"/>
          </ac:spMkLst>
        </pc:spChg>
        <pc:spChg chg="add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36" creationId="{BA04AB31-2663-A2F6-15C7-E17B204A9EFD}"/>
          </ac:spMkLst>
        </pc:spChg>
        <pc:spChg chg="add mod">
          <ac:chgData name="Kitaek Lim" userId="1aa42370af5755c8" providerId="LiveId" clId="{BF0AE447-D6CF-42F5-A4DB-6B2D273444D0}" dt="2023-08-16T02:56:15.657" v="2501" actId="12789"/>
          <ac:spMkLst>
            <pc:docMk/>
            <pc:sldMk cId="564449121" sldId="284"/>
            <ac:spMk id="37" creationId="{F990DF1C-F282-2FC6-B4FB-3A5794FB299D}"/>
          </ac:spMkLst>
        </pc:spChg>
        <pc:spChg chg="add mod">
          <ac:chgData name="Kitaek Lim" userId="1aa42370af5755c8" providerId="LiveId" clId="{BF0AE447-D6CF-42F5-A4DB-6B2D273444D0}" dt="2023-08-16T02:57:21.927" v="2513" actId="20577"/>
          <ac:spMkLst>
            <pc:docMk/>
            <pc:sldMk cId="564449121" sldId="284"/>
            <ac:spMk id="38" creationId="{3865C2B3-0750-7FAC-7060-697FC05D142F}"/>
          </ac:spMkLst>
        </pc:spChg>
        <pc:spChg chg="add mod">
          <ac:chgData name="Kitaek Lim" userId="1aa42370af5755c8" providerId="LiveId" clId="{BF0AE447-D6CF-42F5-A4DB-6B2D273444D0}" dt="2023-08-16T02:57:31.633" v="2524" actId="6549"/>
          <ac:spMkLst>
            <pc:docMk/>
            <pc:sldMk cId="564449121" sldId="284"/>
            <ac:spMk id="39" creationId="{C3372C61-F07B-84AA-F38F-B11D075E444D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0" creationId="{FC08EAB0-CEFC-67B0-8731-E854E7C7A0F5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1" creationId="{1259E2D5-C572-7956-C347-8E658CD322DE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2" creationId="{5A4F8909-DBC7-CBDB-BAE9-ACDED367594A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3" creationId="{01C4F00E-C4C0-8AE6-04EA-17175D593F7F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4" creationId="{C497A274-6929-9D6D-9F85-507CDACFA311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5" creationId="{DE4B7038-729B-FF2C-4014-0F1E5C5BD3A2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6" creationId="{E8BD9DD2-6B35-D046-BF3E-334BC47AF93F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7" creationId="{297B3784-E7FB-22FB-9345-F2CFE8E5801C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8" creationId="{192BFD1F-5F8B-9336-5104-AC8CDED525CB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49" creationId="{3C1D2053-AB01-EA03-09F6-E6F701583ADF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50" creationId="{0FA1206B-700B-2701-0A97-306B50E45CD9}"/>
          </ac:spMkLst>
        </pc:spChg>
        <pc:spChg chg="del">
          <ac:chgData name="Kitaek Lim" userId="1aa42370af5755c8" providerId="LiveId" clId="{BF0AE447-D6CF-42F5-A4DB-6B2D273444D0}" dt="2023-08-16T02:36:55.329" v="2208" actId="478"/>
          <ac:spMkLst>
            <pc:docMk/>
            <pc:sldMk cId="564449121" sldId="284"/>
            <ac:spMk id="51" creationId="{F1C9F3A1-02C8-7DBA-5B4D-D25F00F4DBB0}"/>
          </ac:spMkLst>
        </pc:spChg>
        <pc:spChg chg="add mod">
          <ac:chgData name="Kitaek Lim" userId="1aa42370af5755c8" providerId="LiveId" clId="{BF0AE447-D6CF-42F5-A4DB-6B2D273444D0}" dt="2023-08-16T02:58:39.310" v="2528" actId="404"/>
          <ac:spMkLst>
            <pc:docMk/>
            <pc:sldMk cId="564449121" sldId="284"/>
            <ac:spMk id="52" creationId="{4952F376-45D9-851F-E119-C490A1C5E5B5}"/>
          </ac:spMkLst>
        </pc:spChg>
        <pc:spChg chg="add mod">
          <ac:chgData name="Kitaek Lim" userId="1aa42370af5755c8" providerId="LiveId" clId="{BF0AE447-D6CF-42F5-A4DB-6B2D273444D0}" dt="2023-08-16T02:59:12.191" v="2532" actId="2711"/>
          <ac:spMkLst>
            <pc:docMk/>
            <pc:sldMk cId="564449121" sldId="284"/>
            <ac:spMk id="53" creationId="{BCCC72D5-8BB4-941C-B6AA-699551E924CC}"/>
          </ac:spMkLst>
        </pc:spChg>
        <pc:spChg chg="add mod">
          <ac:chgData name="Kitaek Lim" userId="1aa42370af5755c8" providerId="LiveId" clId="{BF0AE447-D6CF-42F5-A4DB-6B2D273444D0}" dt="2023-08-16T03:00:05.701" v="2557" actId="20577"/>
          <ac:spMkLst>
            <pc:docMk/>
            <pc:sldMk cId="564449121" sldId="284"/>
            <ac:spMk id="54" creationId="{45B58D52-2625-B0F9-ECA4-9EE83E5F29D5}"/>
          </ac:spMkLst>
        </pc:spChg>
        <pc:spChg chg="add mod">
          <ac:chgData name="Kitaek Lim" userId="1aa42370af5755c8" providerId="LiveId" clId="{BF0AE447-D6CF-42F5-A4DB-6B2D273444D0}" dt="2023-08-16T03:00:25.926" v="2573" actId="20577"/>
          <ac:spMkLst>
            <pc:docMk/>
            <pc:sldMk cId="564449121" sldId="284"/>
            <ac:spMk id="55" creationId="{6897049B-270A-B3D1-C342-32BBAB436A31}"/>
          </ac:spMkLst>
        </pc:spChg>
        <pc:spChg chg="add mod">
          <ac:chgData name="Kitaek Lim" userId="1aa42370af5755c8" providerId="LiveId" clId="{BF0AE447-D6CF-42F5-A4DB-6B2D273444D0}" dt="2023-08-16T03:00:34.031" v="2580" actId="20577"/>
          <ac:spMkLst>
            <pc:docMk/>
            <pc:sldMk cId="564449121" sldId="284"/>
            <ac:spMk id="56" creationId="{56E6B916-5BF3-FB3F-AE29-25DCE885F252}"/>
          </ac:spMkLst>
        </pc:spChg>
        <pc:spChg chg="add mod">
          <ac:chgData name="Kitaek Lim" userId="1aa42370af5755c8" providerId="LiveId" clId="{BF0AE447-D6CF-42F5-A4DB-6B2D273444D0}" dt="2023-08-16T02:59:37.288" v="2543" actId="20577"/>
          <ac:spMkLst>
            <pc:docMk/>
            <pc:sldMk cId="564449121" sldId="284"/>
            <ac:spMk id="57" creationId="{6B0DEE11-6DAA-647F-6D13-0C9054380CA9}"/>
          </ac:spMkLst>
        </pc:spChg>
        <pc:spChg chg="add mod">
          <ac:chgData name="Kitaek Lim" userId="1aa42370af5755c8" providerId="LiveId" clId="{BF0AE447-D6CF-42F5-A4DB-6B2D273444D0}" dt="2023-08-16T03:00:43.138" v="2591" actId="20577"/>
          <ac:spMkLst>
            <pc:docMk/>
            <pc:sldMk cId="564449121" sldId="284"/>
            <ac:spMk id="58" creationId="{53434186-EDDE-E45F-F3D2-9E6D28F11F26}"/>
          </ac:spMkLst>
        </pc:spChg>
        <pc:cxnChg chg="add mod">
          <ac:chgData name="Kitaek Lim" userId="1aa42370af5755c8" providerId="LiveId" clId="{BF0AE447-D6CF-42F5-A4DB-6B2D273444D0}" dt="2023-08-16T03:01:31.721" v="2598"/>
          <ac:cxnSpMkLst>
            <pc:docMk/>
            <pc:sldMk cId="564449121" sldId="284"/>
            <ac:cxnSpMk id="60" creationId="{AD3F0BFE-A0A3-F739-AD4E-CCA2430DF133}"/>
          </ac:cxnSpMkLst>
        </pc:cxnChg>
        <pc:cxnChg chg="add">
          <ac:chgData name="Kitaek Lim" userId="1aa42370af5755c8" providerId="LiveId" clId="{BF0AE447-D6CF-42F5-A4DB-6B2D273444D0}" dt="2023-08-16T03:01:43.761" v="2599" actId="11529"/>
          <ac:cxnSpMkLst>
            <pc:docMk/>
            <pc:sldMk cId="564449121" sldId="284"/>
            <ac:cxnSpMk id="62" creationId="{B6AF3661-A6C2-F531-A1D4-D64AB0FECB5C}"/>
          </ac:cxnSpMkLst>
        </pc:cxnChg>
        <pc:cxnChg chg="add mod">
          <ac:chgData name="Kitaek Lim" userId="1aa42370af5755c8" providerId="LiveId" clId="{BF0AE447-D6CF-42F5-A4DB-6B2D273444D0}" dt="2023-08-16T03:02:12.532" v="2602" actId="14100"/>
          <ac:cxnSpMkLst>
            <pc:docMk/>
            <pc:sldMk cId="564449121" sldId="284"/>
            <ac:cxnSpMk id="64" creationId="{329AEF87-6012-049D-43CC-B3661121DF24}"/>
          </ac:cxnSpMkLst>
        </pc:cxnChg>
        <pc:cxnChg chg="add mod">
          <ac:chgData name="Kitaek Lim" userId="1aa42370af5755c8" providerId="LiveId" clId="{BF0AE447-D6CF-42F5-A4DB-6B2D273444D0}" dt="2023-08-16T03:02:15.276" v="2603" actId="14100"/>
          <ac:cxnSpMkLst>
            <pc:docMk/>
            <pc:sldMk cId="564449121" sldId="284"/>
            <ac:cxnSpMk id="66" creationId="{7982860B-BC4A-5660-81F4-E3B283D6C43A}"/>
          </ac:cxnSpMkLst>
        </pc:cxnChg>
        <pc:cxnChg chg="add">
          <ac:chgData name="Kitaek Lim" userId="1aa42370af5755c8" providerId="LiveId" clId="{BF0AE447-D6CF-42F5-A4DB-6B2D273444D0}" dt="2023-08-16T03:02:32.024" v="2604" actId="11529"/>
          <ac:cxnSpMkLst>
            <pc:docMk/>
            <pc:sldMk cId="564449121" sldId="284"/>
            <ac:cxnSpMk id="70" creationId="{96BA570B-2008-7B1D-82EB-B2833CD40FE1}"/>
          </ac:cxnSpMkLst>
        </pc:cxnChg>
        <pc:cxnChg chg="add mod">
          <ac:chgData name="Kitaek Lim" userId="1aa42370af5755c8" providerId="LiveId" clId="{BF0AE447-D6CF-42F5-A4DB-6B2D273444D0}" dt="2023-08-16T03:02:38.750" v="2606" actId="1076"/>
          <ac:cxnSpMkLst>
            <pc:docMk/>
            <pc:sldMk cId="564449121" sldId="284"/>
            <ac:cxnSpMk id="71" creationId="{E31FFBEC-711A-C694-AF6C-6E59B7478086}"/>
          </ac:cxnSpMkLst>
        </pc:cxnChg>
        <pc:cxnChg chg="add mod">
          <ac:chgData name="Kitaek Lim" userId="1aa42370af5755c8" providerId="LiveId" clId="{BF0AE447-D6CF-42F5-A4DB-6B2D273444D0}" dt="2023-08-16T03:02:42.328" v="2607" actId="571"/>
          <ac:cxnSpMkLst>
            <pc:docMk/>
            <pc:sldMk cId="564449121" sldId="284"/>
            <ac:cxnSpMk id="72" creationId="{CAD234AB-8606-A8E2-65F8-613AA7A38D60}"/>
          </ac:cxnSpMkLst>
        </pc:cxnChg>
        <pc:cxnChg chg="add mod">
          <ac:chgData name="Kitaek Lim" userId="1aa42370af5755c8" providerId="LiveId" clId="{BF0AE447-D6CF-42F5-A4DB-6B2D273444D0}" dt="2023-08-16T03:02:51.335" v="2609" actId="14100"/>
          <ac:cxnSpMkLst>
            <pc:docMk/>
            <pc:sldMk cId="564449121" sldId="284"/>
            <ac:cxnSpMk id="73" creationId="{5673D603-ADD9-B81C-409C-1CF39523AFCF}"/>
          </ac:cxnSpMkLst>
        </pc:cxnChg>
        <pc:cxnChg chg="add mod">
          <ac:chgData name="Kitaek Lim" userId="1aa42370af5755c8" providerId="LiveId" clId="{BF0AE447-D6CF-42F5-A4DB-6B2D273444D0}" dt="2023-08-16T03:02:59.752" v="2610" actId="571"/>
          <ac:cxnSpMkLst>
            <pc:docMk/>
            <pc:sldMk cId="564449121" sldId="284"/>
            <ac:cxnSpMk id="75" creationId="{02296614-5D92-659A-334F-C6CBEE36BBEB}"/>
          </ac:cxnSpMkLst>
        </pc:cxnChg>
        <pc:cxnChg chg="add mod">
          <ac:chgData name="Kitaek Lim" userId="1aa42370af5755c8" providerId="LiveId" clId="{BF0AE447-D6CF-42F5-A4DB-6B2D273444D0}" dt="2023-08-16T03:02:59.752" v="2610" actId="571"/>
          <ac:cxnSpMkLst>
            <pc:docMk/>
            <pc:sldMk cId="564449121" sldId="284"/>
            <ac:cxnSpMk id="76" creationId="{A0E08993-C018-19EF-5DA3-B4B027E847BA}"/>
          </ac:cxnSpMkLst>
        </pc:cxnChg>
        <pc:cxnChg chg="add mod">
          <ac:chgData name="Kitaek Lim" userId="1aa42370af5755c8" providerId="LiveId" clId="{BF0AE447-D6CF-42F5-A4DB-6B2D273444D0}" dt="2023-08-16T03:02:59.752" v="2610" actId="571"/>
          <ac:cxnSpMkLst>
            <pc:docMk/>
            <pc:sldMk cId="564449121" sldId="284"/>
            <ac:cxnSpMk id="77" creationId="{4D8666F7-386D-AF72-8080-3321539B41B1}"/>
          </ac:cxnSpMkLst>
        </pc:cxnChg>
        <pc:cxnChg chg="add mod">
          <ac:chgData name="Kitaek Lim" userId="1aa42370af5755c8" providerId="LiveId" clId="{BF0AE447-D6CF-42F5-A4DB-6B2D273444D0}" dt="2023-08-16T03:02:59.752" v="2610" actId="571"/>
          <ac:cxnSpMkLst>
            <pc:docMk/>
            <pc:sldMk cId="564449121" sldId="284"/>
            <ac:cxnSpMk id="78" creationId="{588702D2-A39A-4E5E-5227-72268206816C}"/>
          </ac:cxnSpMkLst>
        </pc:cxnChg>
        <pc:cxnChg chg="add mod">
          <ac:chgData name="Kitaek Lim" userId="1aa42370af5755c8" providerId="LiveId" clId="{BF0AE447-D6CF-42F5-A4DB-6B2D273444D0}" dt="2023-08-16T03:03:09.231" v="2612" actId="14100"/>
          <ac:cxnSpMkLst>
            <pc:docMk/>
            <pc:sldMk cId="564449121" sldId="284"/>
            <ac:cxnSpMk id="79" creationId="{3DAB7C30-1250-E538-9599-20FEDCD3E986}"/>
          </ac:cxnSpMkLst>
        </pc:cxnChg>
        <pc:cxnChg chg="add mod">
          <ac:chgData name="Kitaek Lim" userId="1aa42370af5755c8" providerId="LiveId" clId="{BF0AE447-D6CF-42F5-A4DB-6B2D273444D0}" dt="2023-08-16T03:03:27.200" v="2615" actId="14100"/>
          <ac:cxnSpMkLst>
            <pc:docMk/>
            <pc:sldMk cId="564449121" sldId="284"/>
            <ac:cxnSpMk id="81" creationId="{74AFDA5E-2922-1D2B-07AB-2120936D06E3}"/>
          </ac:cxnSpMkLst>
        </pc:cxnChg>
        <pc:cxnChg chg="add mod">
          <ac:chgData name="Kitaek Lim" userId="1aa42370af5755c8" providerId="LiveId" clId="{BF0AE447-D6CF-42F5-A4DB-6B2D273444D0}" dt="2023-08-16T03:03:39.869" v="2619" actId="14100"/>
          <ac:cxnSpMkLst>
            <pc:docMk/>
            <pc:sldMk cId="564449121" sldId="284"/>
            <ac:cxnSpMk id="82" creationId="{DECD6886-5120-DB71-7183-D53DBDA7305A}"/>
          </ac:cxnSpMkLst>
        </pc:cxnChg>
        <pc:cxnChg chg="add mod">
          <ac:chgData name="Kitaek Lim" userId="1aa42370af5755c8" providerId="LiveId" clId="{BF0AE447-D6CF-42F5-A4DB-6B2D273444D0}" dt="2023-08-16T03:03:32.736" v="2617" actId="14100"/>
          <ac:cxnSpMkLst>
            <pc:docMk/>
            <pc:sldMk cId="564449121" sldId="284"/>
            <ac:cxnSpMk id="83" creationId="{94F2F2F4-E90B-E986-2479-FB869D153975}"/>
          </ac:cxnSpMkLst>
        </pc:cxnChg>
        <pc:cxnChg chg="add mod">
          <ac:chgData name="Kitaek Lim" userId="1aa42370af5755c8" providerId="LiveId" clId="{BF0AE447-D6CF-42F5-A4DB-6B2D273444D0}" dt="2023-08-16T03:03:37.213" v="2618" actId="571"/>
          <ac:cxnSpMkLst>
            <pc:docMk/>
            <pc:sldMk cId="564449121" sldId="284"/>
            <ac:cxnSpMk id="87" creationId="{EE8F82E7-D671-EB32-C5AF-62E721BEACD2}"/>
          </ac:cxnSpMkLst>
        </pc:cxnChg>
        <pc:cxnChg chg="add mod">
          <ac:chgData name="Kitaek Lim" userId="1aa42370af5755c8" providerId="LiveId" clId="{BF0AE447-D6CF-42F5-A4DB-6B2D273444D0}" dt="2023-08-16T03:03:48.592" v="2621" actId="1076"/>
          <ac:cxnSpMkLst>
            <pc:docMk/>
            <pc:sldMk cId="564449121" sldId="284"/>
            <ac:cxnSpMk id="89" creationId="{F2D25291-095E-F62D-BE9A-401A8DD97AF3}"/>
          </ac:cxnSpMkLst>
        </pc:cxnChg>
        <pc:cxnChg chg="add mod">
          <ac:chgData name="Kitaek Lim" userId="1aa42370af5755c8" providerId="LiveId" clId="{BF0AE447-D6CF-42F5-A4DB-6B2D273444D0}" dt="2023-08-16T03:04:20.258" v="2625" actId="14100"/>
          <ac:cxnSpMkLst>
            <pc:docMk/>
            <pc:sldMk cId="564449121" sldId="284"/>
            <ac:cxnSpMk id="90" creationId="{713E88B1-10DD-E83B-E2F9-3B6FE88FDCB3}"/>
          </ac:cxnSpMkLst>
        </pc:cxnChg>
        <pc:cxnChg chg="add">
          <ac:chgData name="Kitaek Lim" userId="1aa42370af5755c8" providerId="LiveId" clId="{BF0AE447-D6CF-42F5-A4DB-6B2D273444D0}" dt="2023-08-16T03:04:02.453" v="2623" actId="11529"/>
          <ac:cxnSpMkLst>
            <pc:docMk/>
            <pc:sldMk cId="564449121" sldId="284"/>
            <ac:cxnSpMk id="92" creationId="{96D0372A-BC03-CDCA-0E57-4D45A63CDFFA}"/>
          </ac:cxnSpMkLst>
        </pc:cxnChg>
        <pc:cxnChg chg="add del mod">
          <ac:chgData name="Kitaek Lim" userId="1aa42370af5755c8" providerId="LiveId" clId="{BF0AE447-D6CF-42F5-A4DB-6B2D273444D0}" dt="2023-08-16T03:04:25.348" v="2626" actId="478"/>
          <ac:cxnSpMkLst>
            <pc:docMk/>
            <pc:sldMk cId="564449121" sldId="284"/>
            <ac:cxnSpMk id="93" creationId="{8774164E-04DE-4C5C-63F7-486E3C459CDE}"/>
          </ac:cxnSpMkLst>
        </pc:cxnChg>
        <pc:cxnChg chg="add del mod">
          <ac:chgData name="Kitaek Lim" userId="1aa42370af5755c8" providerId="LiveId" clId="{BF0AE447-D6CF-42F5-A4DB-6B2D273444D0}" dt="2023-08-16T03:04:25.348" v="2626" actId="478"/>
          <ac:cxnSpMkLst>
            <pc:docMk/>
            <pc:sldMk cId="564449121" sldId="284"/>
            <ac:cxnSpMk id="94" creationId="{268E7669-5F19-9226-B996-E10DC5E2D030}"/>
          </ac:cxnSpMkLst>
        </pc:cxnChg>
        <pc:cxnChg chg="add del mod">
          <ac:chgData name="Kitaek Lim" userId="1aa42370af5755c8" providerId="LiveId" clId="{BF0AE447-D6CF-42F5-A4DB-6B2D273444D0}" dt="2023-08-16T03:04:25.348" v="2626" actId="478"/>
          <ac:cxnSpMkLst>
            <pc:docMk/>
            <pc:sldMk cId="564449121" sldId="284"/>
            <ac:cxnSpMk id="95" creationId="{6613B5D0-8489-454A-770E-528A9753314B}"/>
          </ac:cxnSpMkLst>
        </pc:cxnChg>
        <pc:cxnChg chg="add del mod">
          <ac:chgData name="Kitaek Lim" userId="1aa42370af5755c8" providerId="LiveId" clId="{BF0AE447-D6CF-42F5-A4DB-6B2D273444D0}" dt="2023-08-16T03:04:25.348" v="2626" actId="478"/>
          <ac:cxnSpMkLst>
            <pc:docMk/>
            <pc:sldMk cId="564449121" sldId="284"/>
            <ac:cxnSpMk id="96" creationId="{E5FA97E5-BF42-B3C5-34F7-00442ED5699F}"/>
          </ac:cxnSpMkLst>
        </pc:cxnChg>
        <pc:cxnChg chg="add">
          <ac:chgData name="Kitaek Lim" userId="1aa42370af5755c8" providerId="LiveId" clId="{BF0AE447-D6CF-42F5-A4DB-6B2D273444D0}" dt="2023-08-16T03:04:33.709" v="2627" actId="11529"/>
          <ac:cxnSpMkLst>
            <pc:docMk/>
            <pc:sldMk cId="564449121" sldId="284"/>
            <ac:cxnSpMk id="99" creationId="{FB8BEC73-B84B-6AC7-6341-3883462A2C01}"/>
          </ac:cxnSpMkLst>
        </pc:cxnChg>
        <pc:cxnChg chg="add">
          <ac:chgData name="Kitaek Lim" userId="1aa42370af5755c8" providerId="LiveId" clId="{BF0AE447-D6CF-42F5-A4DB-6B2D273444D0}" dt="2023-08-16T03:04:40.122" v="2628" actId="11529"/>
          <ac:cxnSpMkLst>
            <pc:docMk/>
            <pc:sldMk cId="564449121" sldId="284"/>
            <ac:cxnSpMk id="101" creationId="{B3EC2820-2512-2CA8-07C1-C2FA51B8D3E7}"/>
          </ac:cxnSpMkLst>
        </pc:cxnChg>
        <pc:cxnChg chg="add mod">
          <ac:chgData name="Kitaek Lim" userId="1aa42370af5755c8" providerId="LiveId" clId="{BF0AE447-D6CF-42F5-A4DB-6B2D273444D0}" dt="2023-08-16T03:04:54.017" v="2630" actId="14100"/>
          <ac:cxnSpMkLst>
            <pc:docMk/>
            <pc:sldMk cId="564449121" sldId="284"/>
            <ac:cxnSpMk id="102" creationId="{2EF34622-6840-54BD-F83F-F68DBEBFB75D}"/>
          </ac:cxnSpMkLst>
        </pc:cxnChg>
        <pc:cxnChg chg="add mod">
          <ac:chgData name="Kitaek Lim" userId="1aa42370af5755c8" providerId="LiveId" clId="{BF0AE447-D6CF-42F5-A4DB-6B2D273444D0}" dt="2023-08-16T03:04:47.566" v="2629" actId="571"/>
          <ac:cxnSpMkLst>
            <pc:docMk/>
            <pc:sldMk cId="564449121" sldId="284"/>
            <ac:cxnSpMk id="103" creationId="{0D5D44AC-9946-28A9-BB65-C1E3CE82C64B}"/>
          </ac:cxnSpMkLst>
        </pc:cxnChg>
        <pc:cxnChg chg="add mod">
          <ac:chgData name="Kitaek Lim" userId="1aa42370af5755c8" providerId="LiveId" clId="{BF0AE447-D6CF-42F5-A4DB-6B2D273444D0}" dt="2023-08-16T03:04:47.566" v="2629" actId="571"/>
          <ac:cxnSpMkLst>
            <pc:docMk/>
            <pc:sldMk cId="564449121" sldId="284"/>
            <ac:cxnSpMk id="104" creationId="{84DD76E6-ADD2-4E50-41D9-A6101404FB2B}"/>
          </ac:cxnSpMkLst>
        </pc:cxnChg>
        <pc:cxnChg chg="add mod">
          <ac:chgData name="Kitaek Lim" userId="1aa42370af5755c8" providerId="LiveId" clId="{BF0AE447-D6CF-42F5-A4DB-6B2D273444D0}" dt="2023-08-16T03:04:47.566" v="2629" actId="571"/>
          <ac:cxnSpMkLst>
            <pc:docMk/>
            <pc:sldMk cId="564449121" sldId="284"/>
            <ac:cxnSpMk id="105" creationId="{822E4FDA-965D-7296-BA46-B68D3C400B34}"/>
          </ac:cxnSpMkLst>
        </pc:cxnChg>
        <pc:cxnChg chg="add mod">
          <ac:chgData name="Kitaek Lim" userId="1aa42370af5755c8" providerId="LiveId" clId="{BF0AE447-D6CF-42F5-A4DB-6B2D273444D0}" dt="2023-08-16T03:04:59.079" v="2631" actId="571"/>
          <ac:cxnSpMkLst>
            <pc:docMk/>
            <pc:sldMk cId="564449121" sldId="284"/>
            <ac:cxnSpMk id="107" creationId="{EEF16802-FAE1-A731-08D3-5F21EEC75F52}"/>
          </ac:cxnSpMkLst>
        </pc:cxnChg>
        <pc:cxnChg chg="add mod">
          <ac:chgData name="Kitaek Lim" userId="1aa42370af5755c8" providerId="LiveId" clId="{BF0AE447-D6CF-42F5-A4DB-6B2D273444D0}" dt="2023-08-16T03:06:03.535" v="2644" actId="14100"/>
          <ac:cxnSpMkLst>
            <pc:docMk/>
            <pc:sldMk cId="564449121" sldId="284"/>
            <ac:cxnSpMk id="108" creationId="{0F9E5167-1E61-CF9A-3AA7-52FD408558DA}"/>
          </ac:cxnSpMkLst>
        </pc:cxnChg>
        <pc:cxnChg chg="add mod">
          <ac:chgData name="Kitaek Lim" userId="1aa42370af5755c8" providerId="LiveId" clId="{BF0AE447-D6CF-42F5-A4DB-6B2D273444D0}" dt="2023-08-16T03:05:55.029" v="2642" actId="14100"/>
          <ac:cxnSpMkLst>
            <pc:docMk/>
            <pc:sldMk cId="564449121" sldId="284"/>
            <ac:cxnSpMk id="110" creationId="{7A53F14E-790B-BD00-3FC3-5750ED3B93F6}"/>
          </ac:cxnSpMkLst>
        </pc:cxnChg>
        <pc:cxnChg chg="add mod">
          <ac:chgData name="Kitaek Lim" userId="1aa42370af5755c8" providerId="LiveId" clId="{BF0AE447-D6CF-42F5-A4DB-6B2D273444D0}" dt="2023-08-16T03:05:50.185" v="2640" actId="14100"/>
          <ac:cxnSpMkLst>
            <pc:docMk/>
            <pc:sldMk cId="564449121" sldId="284"/>
            <ac:cxnSpMk id="112" creationId="{42DF83D7-0518-7264-5C48-F80568188BCF}"/>
          </ac:cxnSpMkLst>
        </pc:cxnChg>
        <pc:cxnChg chg="add del mod">
          <ac:chgData name="Kitaek Lim" userId="1aa42370af5755c8" providerId="LiveId" clId="{BF0AE447-D6CF-42F5-A4DB-6B2D273444D0}" dt="2023-08-16T03:05:36.980" v="2636" actId="11529"/>
          <ac:cxnSpMkLst>
            <pc:docMk/>
            <pc:sldMk cId="564449121" sldId="284"/>
            <ac:cxnSpMk id="114" creationId="{0D55636E-B238-16FE-4A92-1B1CA1632898}"/>
          </ac:cxnSpMkLst>
        </pc:cxnChg>
        <pc:cxnChg chg="add mod">
          <ac:chgData name="Kitaek Lim" userId="1aa42370af5755c8" providerId="LiveId" clId="{BF0AE447-D6CF-42F5-A4DB-6B2D273444D0}" dt="2023-08-16T03:05:58.489" v="2643" actId="14100"/>
          <ac:cxnSpMkLst>
            <pc:docMk/>
            <pc:sldMk cId="564449121" sldId="284"/>
            <ac:cxnSpMk id="116" creationId="{9258BDAB-353A-964B-BF22-83C62551536B}"/>
          </ac:cxnSpMkLst>
        </pc:cxnChg>
        <pc:cxnChg chg="add mod">
          <ac:chgData name="Kitaek Lim" userId="1aa42370af5755c8" providerId="LiveId" clId="{BF0AE447-D6CF-42F5-A4DB-6B2D273444D0}" dt="2023-08-16T03:06:09.018" v="2646" actId="1076"/>
          <ac:cxnSpMkLst>
            <pc:docMk/>
            <pc:sldMk cId="564449121" sldId="284"/>
            <ac:cxnSpMk id="124" creationId="{8498AB2B-082E-04BA-5E47-2FF429E73109}"/>
          </ac:cxnSpMkLst>
        </pc:cxnChg>
      </pc:sldChg>
      <pc:sldChg chg="new">
        <pc:chgData name="Kitaek Lim" userId="1aa42370af5755c8" providerId="LiveId" clId="{BF0AE447-D6CF-42F5-A4DB-6B2D273444D0}" dt="2023-08-16T08:24:12.949" v="2647" actId="680"/>
        <pc:sldMkLst>
          <pc:docMk/>
          <pc:sldMk cId="1816215291" sldId="285"/>
        </pc:sldMkLst>
      </pc:sldChg>
    </pc:docChg>
  </pc:docChgLst>
  <pc:docChgLst>
    <pc:chgData name="Kitaek Lim" userId="1aa42370af5755c8" providerId="LiveId" clId="{93EFC22E-BC99-4ADE-BA5C-2C397E1092D0}"/>
    <pc:docChg chg="custSel addSld modSld sldOrd">
      <pc:chgData name="Kitaek Lim" userId="1aa42370af5755c8" providerId="LiveId" clId="{93EFC22E-BC99-4ADE-BA5C-2C397E1092D0}" dt="2023-08-04T05:26:05.599" v="189" actId="20577"/>
      <pc:docMkLst>
        <pc:docMk/>
      </pc:docMkLst>
      <pc:sldChg chg="addSp modSp new mod ord">
        <pc:chgData name="Kitaek Lim" userId="1aa42370af5755c8" providerId="LiveId" clId="{93EFC22E-BC99-4ADE-BA5C-2C397E1092D0}" dt="2023-08-04T00:51:00.406" v="63"/>
        <pc:sldMkLst>
          <pc:docMk/>
          <pc:sldMk cId="1865756098" sldId="258"/>
        </pc:sldMkLst>
        <pc:spChg chg="add mod">
          <ac:chgData name="Kitaek Lim" userId="1aa42370af5755c8" providerId="LiveId" clId="{93EFC22E-BC99-4ADE-BA5C-2C397E1092D0}" dt="2023-08-04T00:42:38.151" v="15"/>
          <ac:spMkLst>
            <pc:docMk/>
            <pc:sldMk cId="1865756098" sldId="258"/>
            <ac:spMk id="2" creationId="{CCD86B58-E21B-5AA7-8B74-09422C938840}"/>
          </ac:spMkLst>
        </pc:spChg>
        <pc:spChg chg="add mod">
          <ac:chgData name="Kitaek Lim" userId="1aa42370af5755c8" providerId="LiveId" clId="{93EFC22E-BC99-4ADE-BA5C-2C397E1092D0}" dt="2023-08-04T00:43:01.620" v="32" actId="20577"/>
          <ac:spMkLst>
            <pc:docMk/>
            <pc:sldMk cId="1865756098" sldId="258"/>
            <ac:spMk id="3" creationId="{BDA9D75E-7D18-363A-8019-9E41DE1EC448}"/>
          </ac:spMkLst>
        </pc:spChg>
        <pc:spChg chg="add mod">
          <ac:chgData name="Kitaek Lim" userId="1aa42370af5755c8" providerId="LiveId" clId="{93EFC22E-BC99-4ADE-BA5C-2C397E1092D0}" dt="2023-08-04T00:43:30.616" v="37" actId="6549"/>
          <ac:spMkLst>
            <pc:docMk/>
            <pc:sldMk cId="1865756098" sldId="258"/>
            <ac:spMk id="4" creationId="{97C0EB09-4F5C-44D8-E643-F424CDD974E2}"/>
          </ac:spMkLst>
        </pc:spChg>
        <pc:picChg chg="add mod ord">
          <ac:chgData name="Kitaek Lim" userId="1aa42370af5755c8" providerId="LiveId" clId="{93EFC22E-BC99-4ADE-BA5C-2C397E1092D0}" dt="2023-08-04T00:49:40.469" v="44" actId="29295"/>
          <ac:picMkLst>
            <pc:docMk/>
            <pc:sldMk cId="1865756098" sldId="258"/>
            <ac:picMk id="6" creationId="{7C8CF91E-23D1-DBE7-949A-6D6044EFE634}"/>
          </ac:picMkLst>
        </pc:picChg>
        <pc:picChg chg="add mod">
          <ac:chgData name="Kitaek Lim" userId="1aa42370af5755c8" providerId="LiveId" clId="{93EFC22E-BC99-4ADE-BA5C-2C397E1092D0}" dt="2023-08-04T00:50:09.385" v="46" actId="1076"/>
          <ac:picMkLst>
            <pc:docMk/>
            <pc:sldMk cId="1865756098" sldId="258"/>
            <ac:picMk id="8" creationId="{E58D139E-4618-055D-D2C4-69ADB5E464C0}"/>
          </ac:picMkLst>
        </pc:picChg>
      </pc:sldChg>
      <pc:sldChg chg="addSp delSp modSp add mod">
        <pc:chgData name="Kitaek Lim" userId="1aa42370af5755c8" providerId="LiveId" clId="{93EFC22E-BC99-4ADE-BA5C-2C397E1092D0}" dt="2023-08-04T00:51:55.392" v="90" actId="1076"/>
        <pc:sldMkLst>
          <pc:docMk/>
          <pc:sldMk cId="2730467593" sldId="259"/>
        </pc:sldMkLst>
        <pc:spChg chg="del">
          <ac:chgData name="Kitaek Lim" userId="1aa42370af5755c8" providerId="LiveId" clId="{93EFC22E-BC99-4ADE-BA5C-2C397E1092D0}" dt="2023-08-04T00:51:28.021" v="85" actId="478"/>
          <ac:spMkLst>
            <pc:docMk/>
            <pc:sldMk cId="2730467593" sldId="259"/>
            <ac:spMk id="3" creationId="{BDA9D75E-7D18-363A-8019-9E41DE1EC448}"/>
          </ac:spMkLst>
        </pc:spChg>
        <pc:spChg chg="mod">
          <ac:chgData name="Kitaek Lim" userId="1aa42370af5755c8" providerId="LiveId" clId="{93EFC22E-BC99-4ADE-BA5C-2C397E1092D0}" dt="2023-08-04T00:51:34.708" v="87" actId="14100"/>
          <ac:spMkLst>
            <pc:docMk/>
            <pc:sldMk cId="2730467593" sldId="259"/>
            <ac:spMk id="4" creationId="{97C0EB09-4F5C-44D8-E643-F424CDD974E2}"/>
          </ac:spMkLst>
        </pc:spChg>
        <pc:picChg chg="add mod">
          <ac:chgData name="Kitaek Lim" userId="1aa42370af5755c8" providerId="LiveId" clId="{93EFC22E-BC99-4ADE-BA5C-2C397E1092D0}" dt="2023-08-04T00:51:55.392" v="90" actId="1076"/>
          <ac:picMkLst>
            <pc:docMk/>
            <pc:sldMk cId="2730467593" sldId="259"/>
            <ac:picMk id="7" creationId="{82EC813C-3ADF-81A4-E4BA-782DF90A6D7A}"/>
          </ac:picMkLst>
        </pc:picChg>
        <pc:picChg chg="del">
          <ac:chgData name="Kitaek Lim" userId="1aa42370af5755c8" providerId="LiveId" clId="{93EFC22E-BC99-4ADE-BA5C-2C397E1092D0}" dt="2023-08-04T00:51:37.819" v="88" actId="478"/>
          <ac:picMkLst>
            <pc:docMk/>
            <pc:sldMk cId="2730467593" sldId="259"/>
            <ac:picMk id="8" creationId="{E58D139E-4618-055D-D2C4-69ADB5E464C0}"/>
          </ac:picMkLst>
        </pc:picChg>
      </pc:sldChg>
      <pc:sldChg chg="addSp delSp modSp add mod ord">
        <pc:chgData name="Kitaek Lim" userId="1aa42370af5755c8" providerId="LiveId" clId="{93EFC22E-BC99-4ADE-BA5C-2C397E1092D0}" dt="2023-08-04T00:51:02.457" v="65"/>
        <pc:sldMkLst>
          <pc:docMk/>
          <pc:sldMk cId="3943228504" sldId="260"/>
        </pc:sldMkLst>
        <pc:spChg chg="del">
          <ac:chgData name="Kitaek Lim" userId="1aa42370af5755c8" providerId="LiveId" clId="{93EFC22E-BC99-4ADE-BA5C-2C397E1092D0}" dt="2023-08-04T00:50:18.564" v="49" actId="478"/>
          <ac:spMkLst>
            <pc:docMk/>
            <pc:sldMk cId="3943228504" sldId="260"/>
            <ac:spMk id="4" creationId="{97C0EB09-4F5C-44D8-E643-F424CDD974E2}"/>
          </ac:spMkLst>
        </pc:spChg>
        <pc:spChg chg="add mod">
          <ac:chgData name="Kitaek Lim" userId="1aa42370af5755c8" providerId="LiveId" clId="{93EFC22E-BC99-4ADE-BA5C-2C397E1092D0}" dt="2023-08-04T00:50:35.102" v="61" actId="20577"/>
          <ac:spMkLst>
            <pc:docMk/>
            <pc:sldMk cId="3943228504" sldId="260"/>
            <ac:spMk id="5" creationId="{7F9136DE-1C32-D768-FECE-E2A9427FC66E}"/>
          </ac:spMkLst>
        </pc:spChg>
        <pc:picChg chg="mod">
          <ac:chgData name="Kitaek Lim" userId="1aa42370af5755c8" providerId="LiveId" clId="{93EFC22E-BC99-4ADE-BA5C-2C397E1092D0}" dt="2023-08-04T00:50:22.908" v="51" actId="1076"/>
          <ac:picMkLst>
            <pc:docMk/>
            <pc:sldMk cId="3943228504" sldId="260"/>
            <ac:picMk id="8" creationId="{E58D139E-4618-055D-D2C4-69ADB5E464C0}"/>
          </ac:picMkLst>
        </pc:picChg>
      </pc:sldChg>
      <pc:sldChg chg="addSp delSp modSp add mod">
        <pc:chgData name="Kitaek Lim" userId="1aa42370af5755c8" providerId="LiveId" clId="{93EFC22E-BC99-4ADE-BA5C-2C397E1092D0}" dt="2023-08-04T00:51:21.210" v="84" actId="20577"/>
        <pc:sldMkLst>
          <pc:docMk/>
          <pc:sldMk cId="1851839078" sldId="261"/>
        </pc:sldMkLst>
        <pc:spChg chg="mod">
          <ac:chgData name="Kitaek Lim" userId="1aa42370af5755c8" providerId="LiveId" clId="{93EFC22E-BC99-4ADE-BA5C-2C397E1092D0}" dt="2023-08-04T00:51:21.210" v="84" actId="20577"/>
          <ac:spMkLst>
            <pc:docMk/>
            <pc:sldMk cId="1851839078" sldId="261"/>
            <ac:spMk id="5" creationId="{7F9136DE-1C32-D768-FECE-E2A9427FC66E}"/>
          </ac:spMkLst>
        </pc:spChg>
        <pc:picChg chg="add mod">
          <ac:chgData name="Kitaek Lim" userId="1aa42370af5755c8" providerId="LiveId" clId="{93EFC22E-BC99-4ADE-BA5C-2C397E1092D0}" dt="2023-08-04T00:51:10.984" v="69" actId="1076"/>
          <ac:picMkLst>
            <pc:docMk/>
            <pc:sldMk cId="1851839078" sldId="261"/>
            <ac:picMk id="7" creationId="{C362CABE-8308-9E33-5447-EA0AB7F7D0BE}"/>
          </ac:picMkLst>
        </pc:picChg>
        <pc:picChg chg="del">
          <ac:chgData name="Kitaek Lim" userId="1aa42370af5755c8" providerId="LiveId" clId="{93EFC22E-BC99-4ADE-BA5C-2C397E1092D0}" dt="2023-08-04T00:51:08.879" v="67" actId="478"/>
          <ac:picMkLst>
            <pc:docMk/>
            <pc:sldMk cId="1851839078" sldId="261"/>
            <ac:picMk id="8" creationId="{E58D139E-4618-055D-D2C4-69ADB5E464C0}"/>
          </ac:picMkLst>
        </pc:picChg>
      </pc:sldChg>
      <pc:sldChg chg="addSp modSp new mod">
        <pc:chgData name="Kitaek Lim" userId="1aa42370af5755c8" providerId="LiveId" clId="{93EFC22E-BC99-4ADE-BA5C-2C397E1092D0}" dt="2023-08-04T05:26:05.599" v="189" actId="20577"/>
        <pc:sldMkLst>
          <pc:docMk/>
          <pc:sldMk cId="1385306211" sldId="262"/>
        </pc:sldMkLst>
        <pc:graphicFrameChg chg="add mod modGraphic">
          <ac:chgData name="Kitaek Lim" userId="1aa42370af5755c8" providerId="LiveId" clId="{93EFC22E-BC99-4ADE-BA5C-2C397E1092D0}" dt="2023-08-04T05:26:05.599" v="189" actId="20577"/>
          <ac:graphicFrameMkLst>
            <pc:docMk/>
            <pc:sldMk cId="1385306211" sldId="262"/>
            <ac:graphicFrameMk id="2" creationId="{1AD3B67A-F8F1-102A-1C16-441E250915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4086-C1E8-B036-2A65-9CC5F7D2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201F89-43B3-BC31-BDCD-9449A8BFF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3E04-5EA2-1413-3816-029B3D53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2493-DE23-297A-BA61-79448ADA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CBE70-B625-0235-AA61-6891E352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239FD-4919-178F-C204-A4092FF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E06F5-9037-0B77-10F9-48A851BA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B22ED-C516-07F2-236B-55E2492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FDA5-6B4B-7214-02AF-0509D971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53938-4083-D9B3-5A2F-A173CE9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EE24E7-8177-FA29-CE8D-988C3A2A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C9CE8-8BEE-2E11-FD4D-3D0C6F19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10BCF-39B7-4767-E933-D4B44E86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0196C-AD48-2A99-7355-337BE424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13413-88D5-9083-B77C-BEB2AB42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9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B0BF-E1DE-F441-D18E-E649F6DB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854E3-223A-D271-AC88-B98D5B28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6E474-2581-4676-CE69-C9D9D00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A09DE-201C-D3B8-8C82-B541E4F4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41BCD-0F49-0AB4-C27E-13498380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5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3AE9F-9E71-A2C0-C308-60E6F251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4C6E4-FCCD-9EEB-9E34-37293616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54B1-8850-0F6A-F3A4-A66CAA6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C6E0C-3CC1-C9C6-792F-B7AA6D3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D1FB5-B10D-6245-9E10-16F93EF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D6F2-184B-9559-965B-C058BD94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7506F-EA05-F889-4503-2EDB08BF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55EFA-249C-C589-6B00-856C17EB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0A53A-6703-54E8-510B-E5DD2F5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7EE27-E557-9117-95D4-3ADA82E3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901F5-FB32-99AC-4849-55BEA048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0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CEC2-C085-4BDD-B598-828AD73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3E835-3A73-B424-06D1-F0916250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B300-56AA-616C-5FEE-E81D4E84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B3029D-FFF8-6B67-7E08-96AB10960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A6B262-B570-2575-BC02-7B3AA4AA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4B9467-71F4-B357-8E09-F7E66B58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83258-6A5A-49A1-CAC2-696C7FB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026BE3-9A69-5341-F99E-97B20C29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6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FA87-C60E-2F36-C9A7-A9CDDE1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5F0ED2-648C-E526-154C-9C62A777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6EC14-8403-E457-0F62-C754A343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13330-E7A2-3819-E4AB-7C0285A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FFD61-34D3-C741-0789-F060E93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221EC-0DF1-0C9F-68C4-A9196C96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10430-EE57-6ED7-9578-C299CE75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3239-750C-7DD3-9640-5806C0A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19B64-DE14-62E6-0F17-EE4C08DE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7E8A4-14A4-7113-F441-F4DD39F6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56998-299A-8476-F696-E4C70021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9E897-8741-6B4A-59D7-64D8F82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5B1DD-B712-FAD9-7CF9-8C928B69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ED14-D737-3D34-83E0-9E3CD2BD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B463B5-95BF-7C9B-5B40-00D9D1B2D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4FC1-9229-F371-570E-F34429B8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F8A65-7DC7-7B6F-500E-FD8DA09C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31828-8EC9-ACDE-C075-E309DBB3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3E1E4-CE4F-F0E4-48A6-B961B7A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B025D-B8BF-CDFD-83B2-8BDAE510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103F-55B6-A4DD-DB03-D05B28AD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F35E-510B-76EC-DEAB-DB4E5486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544C-76BB-49CF-862C-31490B54A0F0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CDBD9-9972-D1C4-FD3E-8E3C50B09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F3EFD-9BAE-695C-726F-9FE5614C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5DF7-992C-473C-B2AD-2334BA13A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115505" y="116718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F8F3A0-6D99-3862-A0F4-6BBD4E826AD4}"/>
              </a:ext>
            </a:extLst>
          </p:cNvPr>
          <p:cNvSpPr/>
          <p:nvPr/>
        </p:nvSpPr>
        <p:spPr>
          <a:xfrm>
            <a:off x="4708848" y="1791773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Fallen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Eliksni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1229D-294A-D295-5993-9930FADA4BF3}"/>
              </a:ext>
            </a:extLst>
          </p:cNvPr>
          <p:cNvSpPr/>
          <p:nvPr/>
        </p:nvSpPr>
        <p:spPr>
          <a:xfrm>
            <a:off x="8458813" y="179177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Cabal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61F233-68CD-ADB7-8528-9EC4BD280EC2}"/>
              </a:ext>
            </a:extLst>
          </p:cNvPr>
          <p:cNvSpPr/>
          <p:nvPr/>
        </p:nvSpPr>
        <p:spPr>
          <a:xfrm>
            <a:off x="958883" y="485685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D5E0A-47E8-8C36-2C01-500C05A3E3F6}"/>
              </a:ext>
            </a:extLst>
          </p:cNvPr>
          <p:cNvSpPr/>
          <p:nvPr/>
        </p:nvSpPr>
        <p:spPr>
          <a:xfrm>
            <a:off x="4708848" y="4856853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7F4909-6AD0-7AFD-31C8-2376E63C3E32}"/>
              </a:ext>
            </a:extLst>
          </p:cNvPr>
          <p:cNvSpPr/>
          <p:nvPr/>
        </p:nvSpPr>
        <p:spPr>
          <a:xfrm>
            <a:off x="8458813" y="485685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61D2D7-9154-7D28-FD49-683F28E0C6E3}"/>
              </a:ext>
            </a:extLst>
          </p:cNvPr>
          <p:cNvSpPr/>
          <p:nvPr/>
        </p:nvSpPr>
        <p:spPr>
          <a:xfrm>
            <a:off x="958883" y="794098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Taken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9088E-4374-D49E-D839-0E41E4C51DFF}"/>
              </a:ext>
            </a:extLst>
          </p:cNvPr>
          <p:cNvSpPr/>
          <p:nvPr/>
        </p:nvSpPr>
        <p:spPr>
          <a:xfrm>
            <a:off x="4708848" y="7940982"/>
            <a:ext cx="3072882" cy="27895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Darkness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3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1229D-294A-D295-5993-9930FADA4BF3}"/>
              </a:ext>
            </a:extLst>
          </p:cNvPr>
          <p:cNvSpPr/>
          <p:nvPr/>
        </p:nvSpPr>
        <p:spPr>
          <a:xfrm>
            <a:off x="333829" y="1218661"/>
            <a:ext cx="11197866" cy="590079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08E6B-B25C-8D01-2C86-2E92ABEBEA53}"/>
              </a:ext>
            </a:extLst>
          </p:cNvPr>
          <p:cNvSpPr txBox="1"/>
          <p:nvPr/>
        </p:nvSpPr>
        <p:spPr>
          <a:xfrm>
            <a:off x="660305" y="1457680"/>
            <a:ext cx="284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Hive Gods Family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34D8E-374B-B946-B738-598ED80942F3}"/>
              </a:ext>
            </a:extLst>
          </p:cNvPr>
          <p:cNvSpPr/>
          <p:nvPr/>
        </p:nvSpPr>
        <p:spPr>
          <a:xfrm>
            <a:off x="1109296" y="2165508"/>
            <a:ext cx="2146041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Osmium King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0578EB-57B8-C420-DACF-C65E6C08F1DD}"/>
              </a:ext>
            </a:extLst>
          </p:cNvPr>
          <p:cNvSpPr/>
          <p:nvPr/>
        </p:nvSpPr>
        <p:spPr>
          <a:xfrm>
            <a:off x="-3898899" y="1875505"/>
            <a:ext cx="3822104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Worm Gods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D0A3B7-BB99-46AB-A57C-81B7E2E740F2}"/>
              </a:ext>
            </a:extLst>
          </p:cNvPr>
          <p:cNvSpPr/>
          <p:nvPr/>
        </p:nvSpPr>
        <p:spPr>
          <a:xfrm>
            <a:off x="-3898900" y="2450643"/>
            <a:ext cx="158699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Akka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2E776-8B31-00EE-9802-5FC8E51B247A}"/>
              </a:ext>
            </a:extLst>
          </p:cNvPr>
          <p:cNvSpPr/>
          <p:nvPr/>
        </p:nvSpPr>
        <p:spPr>
          <a:xfrm>
            <a:off x="-2133004" y="2439924"/>
            <a:ext cx="562334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BC25B7-D56C-A3A5-8686-8A49DC9BE48D}"/>
              </a:ext>
            </a:extLst>
          </p:cNvPr>
          <p:cNvSpPr/>
          <p:nvPr/>
        </p:nvSpPr>
        <p:spPr>
          <a:xfrm>
            <a:off x="-1525362" y="2480587"/>
            <a:ext cx="562334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B19340-D05F-9857-9652-682E02B92AD7}"/>
              </a:ext>
            </a:extLst>
          </p:cNvPr>
          <p:cNvSpPr/>
          <p:nvPr/>
        </p:nvSpPr>
        <p:spPr>
          <a:xfrm>
            <a:off x="-1099209" y="2508550"/>
            <a:ext cx="562334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F49483-0955-AA64-00A3-21483787FECA}"/>
              </a:ext>
            </a:extLst>
          </p:cNvPr>
          <p:cNvSpPr/>
          <p:nvPr/>
        </p:nvSpPr>
        <p:spPr>
          <a:xfrm>
            <a:off x="-732018" y="2477357"/>
            <a:ext cx="562334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F5CA98-A968-BE68-F8C7-149254C6E90E}"/>
              </a:ext>
            </a:extLst>
          </p:cNvPr>
          <p:cNvSpPr/>
          <p:nvPr/>
        </p:nvSpPr>
        <p:spPr>
          <a:xfrm>
            <a:off x="835035" y="3561726"/>
            <a:ext cx="2743296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Oryx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7C8B25-2E8D-4C11-B49D-4D65FB6B4D8E}"/>
              </a:ext>
            </a:extLst>
          </p:cNvPr>
          <p:cNvSpPr/>
          <p:nvPr/>
        </p:nvSpPr>
        <p:spPr>
          <a:xfrm>
            <a:off x="3967729" y="3600985"/>
            <a:ext cx="3193342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Savathun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FB30FE-F40B-9139-1D33-4267E021524E}"/>
              </a:ext>
            </a:extLst>
          </p:cNvPr>
          <p:cNvSpPr/>
          <p:nvPr/>
        </p:nvSpPr>
        <p:spPr>
          <a:xfrm>
            <a:off x="7877962" y="3600984"/>
            <a:ext cx="253999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Xivu</a:t>
            </a:r>
            <a:r>
              <a:rPr lang="en-US" altLang="ko-KR" dirty="0"/>
              <a:t> </a:t>
            </a:r>
            <a:r>
              <a:rPr lang="en-US" altLang="ko-KR" dirty="0" err="1"/>
              <a:t>Arath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10F3F-6615-63BB-5320-C57384563BD7}"/>
              </a:ext>
            </a:extLst>
          </p:cNvPr>
          <p:cNvSpPr/>
          <p:nvPr/>
        </p:nvSpPr>
        <p:spPr>
          <a:xfrm>
            <a:off x="-3000933" y="4076872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Hive Gods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E35739-6FE8-BBB8-AD9E-21EEBEF55C46}"/>
              </a:ext>
            </a:extLst>
          </p:cNvPr>
          <p:cNvSpPr/>
          <p:nvPr/>
        </p:nvSpPr>
        <p:spPr>
          <a:xfrm>
            <a:off x="-2902419" y="5121455"/>
            <a:ext cx="2743296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Sword Logic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1CB281-887F-3C41-0B2B-AAE5A357FBF7}"/>
              </a:ext>
            </a:extLst>
          </p:cNvPr>
          <p:cNvSpPr/>
          <p:nvPr/>
        </p:nvSpPr>
        <p:spPr>
          <a:xfrm>
            <a:off x="643437" y="5885892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Crota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08EAB0-CEFC-67B0-8731-E854E7C7A0F5}"/>
              </a:ext>
            </a:extLst>
          </p:cNvPr>
          <p:cNvSpPr/>
          <p:nvPr/>
        </p:nvSpPr>
        <p:spPr>
          <a:xfrm>
            <a:off x="7247384" y="7612346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Fdas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59E2D5-C572-7956-C347-8E658CD322DE}"/>
              </a:ext>
            </a:extLst>
          </p:cNvPr>
          <p:cNvSpPr/>
          <p:nvPr/>
        </p:nvSpPr>
        <p:spPr>
          <a:xfrm>
            <a:off x="660304" y="7858790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Ir</a:t>
            </a:r>
            <a:r>
              <a:rPr lang="en-US" altLang="ko-KR" dirty="0"/>
              <a:t> Halak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4F8909-DBC7-CBDB-BAE9-ACDED367594A}"/>
              </a:ext>
            </a:extLst>
          </p:cNvPr>
          <p:cNvSpPr/>
          <p:nvPr/>
        </p:nvSpPr>
        <p:spPr>
          <a:xfrm>
            <a:off x="660304" y="8381812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Ir</a:t>
            </a:r>
            <a:r>
              <a:rPr lang="en-US" altLang="ko-KR" dirty="0"/>
              <a:t> </a:t>
            </a:r>
            <a:r>
              <a:rPr lang="en-US" altLang="ko-KR" dirty="0" err="1"/>
              <a:t>Anuk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C4F00E-C4C0-8AE6-04EA-17175D593F7F}"/>
              </a:ext>
            </a:extLst>
          </p:cNvPr>
          <p:cNvSpPr/>
          <p:nvPr/>
        </p:nvSpPr>
        <p:spPr>
          <a:xfrm>
            <a:off x="660304" y="8904834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Alaak</a:t>
            </a:r>
            <a:r>
              <a:rPr lang="en-US" altLang="ko-KR" dirty="0"/>
              <a:t> </a:t>
            </a:r>
            <a:r>
              <a:rPr lang="en-US" altLang="ko-KR" dirty="0" err="1"/>
              <a:t>Hul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97A274-6929-9D6D-9F85-507CDACFA311}"/>
              </a:ext>
            </a:extLst>
          </p:cNvPr>
          <p:cNvSpPr/>
          <p:nvPr/>
        </p:nvSpPr>
        <p:spPr>
          <a:xfrm>
            <a:off x="3544168" y="5856033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Hashladun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4B7038-729B-FF2C-4014-0F1E5C5BD3A2}"/>
              </a:ext>
            </a:extLst>
          </p:cNvPr>
          <p:cNvSpPr/>
          <p:nvPr/>
        </p:nvSpPr>
        <p:spPr>
          <a:xfrm>
            <a:off x="3504333" y="8918164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BD9DD2-6B35-D046-BF3E-334BC47AF93F}"/>
              </a:ext>
            </a:extLst>
          </p:cNvPr>
          <p:cNvSpPr/>
          <p:nvPr/>
        </p:nvSpPr>
        <p:spPr>
          <a:xfrm>
            <a:off x="2004880" y="6350411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Daugter1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B3784-E7FB-22FB-9345-F2CFE8E5801C}"/>
              </a:ext>
            </a:extLst>
          </p:cNvPr>
          <p:cNvSpPr/>
          <p:nvPr/>
        </p:nvSpPr>
        <p:spPr>
          <a:xfrm>
            <a:off x="2004879" y="6598553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Daugter1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2BFD1F-5F8B-9336-5104-AC8CDED525CB}"/>
              </a:ext>
            </a:extLst>
          </p:cNvPr>
          <p:cNvSpPr/>
          <p:nvPr/>
        </p:nvSpPr>
        <p:spPr>
          <a:xfrm>
            <a:off x="2004879" y="6719743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Daugter1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1D2053-AB01-EA03-09F6-E6F701583ADF}"/>
              </a:ext>
            </a:extLst>
          </p:cNvPr>
          <p:cNvSpPr/>
          <p:nvPr/>
        </p:nvSpPr>
        <p:spPr>
          <a:xfrm>
            <a:off x="2031952" y="6980628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Daugter4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A1206B-700B-2701-0A97-306B50E45CD9}"/>
              </a:ext>
            </a:extLst>
          </p:cNvPr>
          <p:cNvSpPr/>
          <p:nvPr/>
        </p:nvSpPr>
        <p:spPr>
          <a:xfrm>
            <a:off x="6395063" y="5797400"/>
            <a:ext cx="3193342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Daughter1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C9F3A1-02C8-7DBA-5B4D-D25F00F4DBB0}"/>
              </a:ext>
            </a:extLst>
          </p:cNvPr>
          <p:cNvSpPr/>
          <p:nvPr/>
        </p:nvSpPr>
        <p:spPr>
          <a:xfrm>
            <a:off x="7335539" y="8809859"/>
            <a:ext cx="2797439" cy="38105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Alaak</a:t>
            </a:r>
            <a:r>
              <a:rPr lang="en-US" altLang="ko-KR" dirty="0"/>
              <a:t> </a:t>
            </a:r>
            <a:r>
              <a:rPr lang="en-US" altLang="ko-KR" dirty="0" err="1"/>
              <a:t>Hul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5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Vex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-3312465" y="4189251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Nexus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119672" y="2656115"/>
            <a:ext cx="13981930" cy="36933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Devision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1116606" y="3193985"/>
            <a:ext cx="4468327" cy="96588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 Division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7BB246-D498-CD56-FFAC-0803B4A7CA54}"/>
              </a:ext>
            </a:extLst>
          </p:cNvPr>
          <p:cNvSpPr/>
          <p:nvPr/>
        </p:nvSpPr>
        <p:spPr>
          <a:xfrm>
            <a:off x="-3328007" y="5585266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EB09-0F89-0BAB-32AC-9037FB2DF5E9}"/>
              </a:ext>
            </a:extLst>
          </p:cNvPr>
          <p:cNvSpPr/>
          <p:nvPr/>
        </p:nvSpPr>
        <p:spPr>
          <a:xfrm>
            <a:off x="5839886" y="3188085"/>
            <a:ext cx="4468327" cy="96588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Division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3FCD87-3756-DE85-D682-CAA8ECA5C286}"/>
              </a:ext>
            </a:extLst>
          </p:cNvPr>
          <p:cNvSpPr/>
          <p:nvPr/>
        </p:nvSpPr>
        <p:spPr>
          <a:xfrm>
            <a:off x="10633275" y="3188085"/>
            <a:ext cx="4468327" cy="96588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Division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93C75-9914-E892-F21F-F06BB8791158}"/>
              </a:ext>
            </a:extLst>
          </p:cNvPr>
          <p:cNvSpPr/>
          <p:nvPr/>
        </p:nvSpPr>
        <p:spPr>
          <a:xfrm>
            <a:off x="688388" y="5585265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Sanc</a:t>
            </a:r>
            <a:r>
              <a:rPr lang="en-US" altLang="ko-KR" dirty="0"/>
              <a:t>…mind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07E697-3611-88C4-2401-4781C20DE4BF}"/>
              </a:ext>
            </a:extLst>
          </p:cNvPr>
          <p:cNvSpPr/>
          <p:nvPr/>
        </p:nvSpPr>
        <p:spPr>
          <a:xfrm>
            <a:off x="979410" y="6465622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Sanc</a:t>
            </a:r>
            <a:r>
              <a:rPr lang="en-US" altLang="ko-KR" dirty="0"/>
              <a:t>…mind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B9E4C1-F090-507D-78AF-7790D561DBA8}"/>
              </a:ext>
            </a:extLst>
          </p:cNvPr>
          <p:cNvSpPr/>
          <p:nvPr/>
        </p:nvSpPr>
        <p:spPr>
          <a:xfrm>
            <a:off x="1116606" y="6994411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Sanc</a:t>
            </a:r>
            <a:r>
              <a:rPr lang="en-US" altLang="ko-KR" dirty="0"/>
              <a:t>…mind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043A42-9B9E-644B-0FCC-7D479ECF829B}"/>
              </a:ext>
            </a:extLst>
          </p:cNvPr>
          <p:cNvSpPr/>
          <p:nvPr/>
        </p:nvSpPr>
        <p:spPr>
          <a:xfrm>
            <a:off x="1529715" y="7744449"/>
            <a:ext cx="3133013" cy="10304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Sanc</a:t>
            </a:r>
            <a:r>
              <a:rPr lang="en-US" altLang="ko-KR" dirty="0"/>
              <a:t>…mind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8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Scorn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293845" y="2633372"/>
            <a:ext cx="8937697" cy="4413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Baron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1293845" y="3257409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C31E1-5558-11E9-BC08-AD8E62C98827}"/>
              </a:ext>
            </a:extLst>
          </p:cNvPr>
          <p:cNvSpPr/>
          <p:nvPr/>
        </p:nvSpPr>
        <p:spPr>
          <a:xfrm>
            <a:off x="5928519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38F1E-5CDE-A3AA-B8A1-E250FE263BD6}"/>
              </a:ext>
            </a:extLst>
          </p:cNvPr>
          <p:cNvSpPr/>
          <p:nvPr/>
        </p:nvSpPr>
        <p:spPr>
          <a:xfrm>
            <a:off x="779783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D6A19-963A-3F14-C7D5-B3564095233F}"/>
              </a:ext>
            </a:extLst>
          </p:cNvPr>
          <p:cNvSpPr/>
          <p:nvPr/>
        </p:nvSpPr>
        <p:spPr>
          <a:xfrm>
            <a:off x="355990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AF0EF-E304-84C9-92D4-A4DBC754EA39}"/>
              </a:ext>
            </a:extLst>
          </p:cNvPr>
          <p:cNvSpPr/>
          <p:nvPr/>
        </p:nvSpPr>
        <p:spPr>
          <a:xfrm>
            <a:off x="1293844" y="393227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00218E-53B3-4357-0CDD-C67157E03FD2}"/>
              </a:ext>
            </a:extLst>
          </p:cNvPr>
          <p:cNvSpPr/>
          <p:nvPr/>
        </p:nvSpPr>
        <p:spPr>
          <a:xfrm>
            <a:off x="3668320" y="4001234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99DB0-A7C2-21CA-4B50-DE9B153E5EA4}"/>
              </a:ext>
            </a:extLst>
          </p:cNvPr>
          <p:cNvSpPr/>
          <p:nvPr/>
        </p:nvSpPr>
        <p:spPr>
          <a:xfrm>
            <a:off x="6156871" y="3950748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A3F62F-91E4-EA32-1109-E478599D66C6}"/>
              </a:ext>
            </a:extLst>
          </p:cNvPr>
          <p:cNvSpPr/>
          <p:nvPr/>
        </p:nvSpPr>
        <p:spPr>
          <a:xfrm>
            <a:off x="8754140" y="3779940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BB45F0-032B-7743-0340-8CD6137DE6CC}"/>
              </a:ext>
            </a:extLst>
          </p:cNvPr>
          <p:cNvSpPr/>
          <p:nvPr/>
        </p:nvSpPr>
        <p:spPr>
          <a:xfrm>
            <a:off x="1392982" y="5219764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8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Taken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293845" y="2633372"/>
            <a:ext cx="8937697" cy="4413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Baron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1293845" y="3257409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C31E1-5558-11E9-BC08-AD8E62C98827}"/>
              </a:ext>
            </a:extLst>
          </p:cNvPr>
          <p:cNvSpPr/>
          <p:nvPr/>
        </p:nvSpPr>
        <p:spPr>
          <a:xfrm>
            <a:off x="5928519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38F1E-5CDE-A3AA-B8A1-E250FE263BD6}"/>
              </a:ext>
            </a:extLst>
          </p:cNvPr>
          <p:cNvSpPr/>
          <p:nvPr/>
        </p:nvSpPr>
        <p:spPr>
          <a:xfrm>
            <a:off x="779783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D6A19-963A-3F14-C7D5-B3564095233F}"/>
              </a:ext>
            </a:extLst>
          </p:cNvPr>
          <p:cNvSpPr/>
          <p:nvPr/>
        </p:nvSpPr>
        <p:spPr>
          <a:xfrm>
            <a:off x="355990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AF0EF-E304-84C9-92D4-A4DBC754EA39}"/>
              </a:ext>
            </a:extLst>
          </p:cNvPr>
          <p:cNvSpPr/>
          <p:nvPr/>
        </p:nvSpPr>
        <p:spPr>
          <a:xfrm>
            <a:off x="1293844" y="393227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00218E-53B3-4357-0CDD-C67157E03FD2}"/>
              </a:ext>
            </a:extLst>
          </p:cNvPr>
          <p:cNvSpPr/>
          <p:nvPr/>
        </p:nvSpPr>
        <p:spPr>
          <a:xfrm>
            <a:off x="3668320" y="4001234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99DB0-A7C2-21CA-4B50-DE9B153E5EA4}"/>
              </a:ext>
            </a:extLst>
          </p:cNvPr>
          <p:cNvSpPr/>
          <p:nvPr/>
        </p:nvSpPr>
        <p:spPr>
          <a:xfrm>
            <a:off x="6156871" y="3950748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A3F62F-91E4-EA32-1109-E478599D66C6}"/>
              </a:ext>
            </a:extLst>
          </p:cNvPr>
          <p:cNvSpPr/>
          <p:nvPr/>
        </p:nvSpPr>
        <p:spPr>
          <a:xfrm>
            <a:off x="8754140" y="3779940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BB45F0-032B-7743-0340-8CD6137DE6CC}"/>
              </a:ext>
            </a:extLst>
          </p:cNvPr>
          <p:cNvSpPr/>
          <p:nvPr/>
        </p:nvSpPr>
        <p:spPr>
          <a:xfrm>
            <a:off x="1392982" y="5219764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3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Darkness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293845" y="2633372"/>
            <a:ext cx="8937697" cy="4413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Disciples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129384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Rhulk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D6A19-963A-3F14-C7D5-B3564095233F}"/>
              </a:ext>
            </a:extLst>
          </p:cNvPr>
          <p:cNvSpPr/>
          <p:nvPr/>
        </p:nvSpPr>
        <p:spPr>
          <a:xfrm>
            <a:off x="3559905" y="3341946"/>
            <a:ext cx="1971869" cy="5258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Nezarec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D000B5-DADC-10C1-CAFE-9DABC0F1B1BA}"/>
              </a:ext>
            </a:extLst>
          </p:cNvPr>
          <p:cNvSpPr/>
          <p:nvPr/>
        </p:nvSpPr>
        <p:spPr>
          <a:xfrm>
            <a:off x="2848947" y="1921992"/>
            <a:ext cx="2351703" cy="63070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Witness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59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Darkness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9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1D26D-56E4-8C15-29AB-10BDF17FBAA1}"/>
              </a:ext>
            </a:extLst>
          </p:cNvPr>
          <p:cNvSpPr txBox="1"/>
          <p:nvPr/>
        </p:nvSpPr>
        <p:spPr>
          <a:xfrm>
            <a:off x="1560285" y="246586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Zavala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BCD9-762E-D11D-384E-6B8C67276697}"/>
              </a:ext>
            </a:extLst>
          </p:cNvPr>
          <p:cNvSpPr txBox="1"/>
          <p:nvPr/>
        </p:nvSpPr>
        <p:spPr>
          <a:xfrm>
            <a:off x="4644571" y="1451428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vanguard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3988A-1878-68FD-C5EB-EC46B98B965D}"/>
              </a:ext>
            </a:extLst>
          </p:cNvPr>
          <p:cNvSpPr txBox="1"/>
          <p:nvPr/>
        </p:nvSpPr>
        <p:spPr>
          <a:xfrm>
            <a:off x="4644571" y="228119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9E831-8AC4-2973-5181-D52274169BC1}"/>
              </a:ext>
            </a:extLst>
          </p:cNvPr>
          <p:cNvSpPr txBox="1"/>
          <p:nvPr/>
        </p:nvSpPr>
        <p:spPr>
          <a:xfrm>
            <a:off x="4586514" y="3059668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B6AF2-9D58-47E9-7FAD-81A1C5E90D89}"/>
              </a:ext>
            </a:extLst>
          </p:cNvPr>
          <p:cNvSpPr txBox="1"/>
          <p:nvPr/>
        </p:nvSpPr>
        <p:spPr>
          <a:xfrm>
            <a:off x="4586514" y="388943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awoken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74C9C-2203-D3AA-43A0-5673B7429F43}"/>
              </a:ext>
            </a:extLst>
          </p:cNvPr>
          <p:cNvSpPr txBox="1"/>
          <p:nvPr/>
        </p:nvSpPr>
        <p:spPr>
          <a:xfrm>
            <a:off x="3577771" y="475431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guardian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5E3D0-3005-B1B2-6311-9843EEDB9868}"/>
              </a:ext>
            </a:extLst>
          </p:cNvPr>
          <p:cNvSpPr txBox="1"/>
          <p:nvPr/>
        </p:nvSpPr>
        <p:spPr>
          <a:xfrm>
            <a:off x="1676400" y="561919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commander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D044-17E2-81B9-3496-14EEB43F2347}"/>
              </a:ext>
            </a:extLst>
          </p:cNvPr>
          <p:cNvSpPr txBox="1"/>
          <p:nvPr/>
        </p:nvSpPr>
        <p:spPr>
          <a:xfrm>
            <a:off x="11662228" y="352010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Shaxx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08F89-5683-8262-6DA3-30763DCE6CCD}"/>
              </a:ext>
            </a:extLst>
          </p:cNvPr>
          <p:cNvSpPr txBox="1"/>
          <p:nvPr/>
        </p:nvSpPr>
        <p:spPr>
          <a:xfrm>
            <a:off x="8868228" y="249087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1CDFC-9A71-8BB5-EE3B-E2BC57AF2E7B}"/>
              </a:ext>
            </a:extLst>
          </p:cNvPr>
          <p:cNvSpPr txBox="1"/>
          <p:nvPr/>
        </p:nvSpPr>
        <p:spPr>
          <a:xfrm>
            <a:off x="9187542" y="287500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48C32-7F29-2CCD-DDB9-DA2A7F6F5970}"/>
              </a:ext>
            </a:extLst>
          </p:cNvPr>
          <p:cNvSpPr txBox="1"/>
          <p:nvPr/>
        </p:nvSpPr>
        <p:spPr>
          <a:xfrm>
            <a:off x="9187542" y="361366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warlord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67400-4539-3F14-A150-73B795CEBB48}"/>
              </a:ext>
            </a:extLst>
          </p:cNvPr>
          <p:cNvSpPr txBox="1"/>
          <p:nvPr/>
        </p:nvSpPr>
        <p:spPr>
          <a:xfrm>
            <a:off x="9260113" y="429857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guardian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4111C-3876-41A7-1A85-CF523C4B9891}"/>
              </a:ext>
            </a:extLst>
          </p:cNvPr>
          <p:cNvSpPr txBox="1"/>
          <p:nvPr/>
        </p:nvSpPr>
        <p:spPr>
          <a:xfrm>
            <a:off x="9390741" y="485257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 pillar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365AC-ECB7-D2EE-7E48-42C2EB048421}"/>
              </a:ext>
            </a:extLst>
          </p:cNvPr>
          <p:cNvSpPr txBox="1"/>
          <p:nvPr/>
        </p:nvSpPr>
        <p:spPr>
          <a:xfrm>
            <a:off x="10174514" y="5338018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crucible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2C49C-29A8-ADE3-FB1D-EBF4CD904FD7}"/>
              </a:ext>
            </a:extLst>
          </p:cNvPr>
          <p:cNvSpPr txBox="1"/>
          <p:nvPr/>
        </p:nvSpPr>
        <p:spPr>
          <a:xfrm>
            <a:off x="4731658" y="722164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Lisbon-4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59DDE-3579-C90B-7803-0E8DDA25E4A2}"/>
              </a:ext>
            </a:extLst>
          </p:cNvPr>
          <p:cNvSpPr txBox="1"/>
          <p:nvPr/>
        </p:nvSpPr>
        <p:spPr>
          <a:xfrm>
            <a:off x="4078514" y="859971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Kentach-3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ACE0B-BD7D-17D3-8D60-083619F886EC}"/>
              </a:ext>
            </a:extLst>
          </p:cNvPr>
          <p:cNvSpPr txBox="1"/>
          <p:nvPr/>
        </p:nvSpPr>
        <p:spPr>
          <a:xfrm>
            <a:off x="2358570" y="815546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AF291-CAC5-B8B3-D6E2-2C3F1796077E}"/>
              </a:ext>
            </a:extLst>
          </p:cNvPr>
          <p:cNvSpPr txBox="1"/>
          <p:nvPr/>
        </p:nvSpPr>
        <p:spPr>
          <a:xfrm>
            <a:off x="5725887" y="858804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Hunter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3FB54-AC8E-A3A3-287D-7E277165042E}"/>
              </a:ext>
            </a:extLst>
          </p:cNvPr>
          <p:cNvSpPr txBox="1"/>
          <p:nvPr/>
        </p:nvSpPr>
        <p:spPr>
          <a:xfrm>
            <a:off x="7046685" y="826029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3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C2FA1-BBB4-CB7C-B440-421274FFD9F3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98AE79-5D4A-5370-38C4-B25B0FB68073}"/>
              </a:ext>
            </a:extLst>
          </p:cNvPr>
          <p:cNvSpPr/>
          <p:nvPr/>
        </p:nvSpPr>
        <p:spPr>
          <a:xfrm>
            <a:off x="914401" y="3053306"/>
            <a:ext cx="9939272" cy="10011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1D26D-56E4-8C15-29AB-10BDF17FBAA1}"/>
              </a:ext>
            </a:extLst>
          </p:cNvPr>
          <p:cNvSpPr txBox="1"/>
          <p:nvPr/>
        </p:nvSpPr>
        <p:spPr>
          <a:xfrm>
            <a:off x="515255" y="253511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Zavala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BCD9-762E-D11D-384E-6B8C67276697}"/>
              </a:ext>
            </a:extLst>
          </p:cNvPr>
          <p:cNvSpPr txBox="1"/>
          <p:nvPr/>
        </p:nvSpPr>
        <p:spPr>
          <a:xfrm>
            <a:off x="758891" y="319195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3988A-1878-68FD-C5EB-EC46B98B965D}"/>
              </a:ext>
            </a:extLst>
          </p:cNvPr>
          <p:cNvSpPr txBox="1"/>
          <p:nvPr/>
        </p:nvSpPr>
        <p:spPr>
          <a:xfrm>
            <a:off x="13041652" y="-334473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9E831-8AC4-2973-5181-D52274169BC1}"/>
              </a:ext>
            </a:extLst>
          </p:cNvPr>
          <p:cNvSpPr txBox="1"/>
          <p:nvPr/>
        </p:nvSpPr>
        <p:spPr>
          <a:xfrm>
            <a:off x="17860006" y="-282542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B6AF2-9D58-47E9-7FAD-81A1C5E90D89}"/>
              </a:ext>
            </a:extLst>
          </p:cNvPr>
          <p:cNvSpPr txBox="1"/>
          <p:nvPr/>
        </p:nvSpPr>
        <p:spPr>
          <a:xfrm>
            <a:off x="12983595" y="-173649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awoken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74C9C-2203-D3AA-43A0-5673B7429F43}"/>
              </a:ext>
            </a:extLst>
          </p:cNvPr>
          <p:cNvSpPr txBox="1"/>
          <p:nvPr/>
        </p:nvSpPr>
        <p:spPr>
          <a:xfrm>
            <a:off x="18299760" y="-195099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vanguard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5E3D0-3005-B1B2-6311-9843EEDB9868}"/>
              </a:ext>
            </a:extLst>
          </p:cNvPr>
          <p:cNvSpPr txBox="1"/>
          <p:nvPr/>
        </p:nvSpPr>
        <p:spPr>
          <a:xfrm>
            <a:off x="15146225" y="23992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commander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D044-17E2-81B9-3496-14EEB43F2347}"/>
              </a:ext>
            </a:extLst>
          </p:cNvPr>
          <p:cNvSpPr txBox="1"/>
          <p:nvPr/>
        </p:nvSpPr>
        <p:spPr>
          <a:xfrm>
            <a:off x="20059309" y="-210582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Shaxx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08F89-5683-8262-6DA3-30763DCE6CCD}"/>
              </a:ext>
            </a:extLst>
          </p:cNvPr>
          <p:cNvSpPr txBox="1"/>
          <p:nvPr/>
        </p:nvSpPr>
        <p:spPr>
          <a:xfrm>
            <a:off x="17265309" y="-313506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1CDFC-9A71-8BB5-EE3B-E2BC57AF2E7B}"/>
              </a:ext>
            </a:extLst>
          </p:cNvPr>
          <p:cNvSpPr txBox="1"/>
          <p:nvPr/>
        </p:nvSpPr>
        <p:spPr>
          <a:xfrm>
            <a:off x="17584623" y="-275092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48C32-7F29-2CCD-DDB9-DA2A7F6F5970}"/>
              </a:ext>
            </a:extLst>
          </p:cNvPr>
          <p:cNvSpPr txBox="1"/>
          <p:nvPr/>
        </p:nvSpPr>
        <p:spPr>
          <a:xfrm>
            <a:off x="17584623" y="-201226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warlord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67400-4539-3F14-A150-73B795CEBB48}"/>
              </a:ext>
            </a:extLst>
          </p:cNvPr>
          <p:cNvSpPr txBox="1"/>
          <p:nvPr/>
        </p:nvSpPr>
        <p:spPr>
          <a:xfrm>
            <a:off x="17657194" y="-132735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guardian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4111C-3876-41A7-1A85-CF523C4B9891}"/>
              </a:ext>
            </a:extLst>
          </p:cNvPr>
          <p:cNvSpPr txBox="1"/>
          <p:nvPr/>
        </p:nvSpPr>
        <p:spPr>
          <a:xfrm>
            <a:off x="17787822" y="-77335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 pillar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365AC-ECB7-D2EE-7E48-42C2EB048421}"/>
              </a:ext>
            </a:extLst>
          </p:cNvPr>
          <p:cNvSpPr txBox="1"/>
          <p:nvPr/>
        </p:nvSpPr>
        <p:spPr>
          <a:xfrm>
            <a:off x="18571595" y="-28791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crucible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2C49C-29A8-ADE3-FB1D-EBF4CD904FD7}"/>
              </a:ext>
            </a:extLst>
          </p:cNvPr>
          <p:cNvSpPr txBox="1"/>
          <p:nvPr/>
        </p:nvSpPr>
        <p:spPr>
          <a:xfrm>
            <a:off x="13128739" y="159570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Lisbon-4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59DDE-3579-C90B-7803-0E8DDA25E4A2}"/>
              </a:ext>
            </a:extLst>
          </p:cNvPr>
          <p:cNvSpPr txBox="1"/>
          <p:nvPr/>
        </p:nvSpPr>
        <p:spPr>
          <a:xfrm>
            <a:off x="12475595" y="297378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Kentach-3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ACE0B-BD7D-17D3-8D60-083619F886EC}"/>
              </a:ext>
            </a:extLst>
          </p:cNvPr>
          <p:cNvSpPr txBox="1"/>
          <p:nvPr/>
        </p:nvSpPr>
        <p:spPr>
          <a:xfrm>
            <a:off x="14435023" y="425461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AF291-CAC5-B8B3-D6E2-2C3F1796077E}"/>
              </a:ext>
            </a:extLst>
          </p:cNvPr>
          <p:cNvSpPr txBox="1"/>
          <p:nvPr/>
        </p:nvSpPr>
        <p:spPr>
          <a:xfrm>
            <a:off x="14122968" y="29621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Hunter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3FB54-AC8E-A3A3-287D-7E277165042E}"/>
              </a:ext>
            </a:extLst>
          </p:cNvPr>
          <p:cNvSpPr txBox="1"/>
          <p:nvPr/>
        </p:nvSpPr>
        <p:spPr>
          <a:xfrm>
            <a:off x="15443766" y="263436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Exo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862967-AFFC-0738-A2D4-1A9817B02158}"/>
              </a:ext>
            </a:extLst>
          </p:cNvPr>
          <p:cNvSpPr/>
          <p:nvPr/>
        </p:nvSpPr>
        <p:spPr>
          <a:xfrm>
            <a:off x="914401" y="4337431"/>
            <a:ext cx="9939272" cy="10011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5BCDC-F9D9-3B45-BF6A-54219EF9184B}"/>
              </a:ext>
            </a:extLst>
          </p:cNvPr>
          <p:cNvSpPr txBox="1"/>
          <p:nvPr/>
        </p:nvSpPr>
        <p:spPr>
          <a:xfrm>
            <a:off x="1008742" y="445687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Refernces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26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C2FA1-BBB4-CB7C-B440-421274FFD9F3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98AE79-5D4A-5370-38C4-B25B0FB68073}"/>
              </a:ext>
            </a:extLst>
          </p:cNvPr>
          <p:cNvSpPr/>
          <p:nvPr/>
        </p:nvSpPr>
        <p:spPr>
          <a:xfrm>
            <a:off x="1616141" y="2067000"/>
            <a:ext cx="9939272" cy="10011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BCD9-762E-D11D-384E-6B8C67276697}"/>
              </a:ext>
            </a:extLst>
          </p:cNvPr>
          <p:cNvSpPr txBox="1"/>
          <p:nvPr/>
        </p:nvSpPr>
        <p:spPr>
          <a:xfrm>
            <a:off x="1616141" y="225789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ACE0B-BD7D-17D3-8D60-083619F886EC}"/>
              </a:ext>
            </a:extLst>
          </p:cNvPr>
          <p:cNvSpPr txBox="1"/>
          <p:nvPr/>
        </p:nvSpPr>
        <p:spPr>
          <a:xfrm>
            <a:off x="1008742" y="147204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862967-AFFC-0738-A2D4-1A9817B02158}"/>
              </a:ext>
            </a:extLst>
          </p:cNvPr>
          <p:cNvSpPr/>
          <p:nvPr/>
        </p:nvSpPr>
        <p:spPr>
          <a:xfrm>
            <a:off x="1616141" y="3364373"/>
            <a:ext cx="9939272" cy="10011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5BCDC-F9D9-3B45-BF6A-54219EF9184B}"/>
              </a:ext>
            </a:extLst>
          </p:cNvPr>
          <p:cNvSpPr txBox="1"/>
          <p:nvPr/>
        </p:nvSpPr>
        <p:spPr>
          <a:xfrm>
            <a:off x="1616141" y="3495634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Refernces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4C7C6C-B1E9-05B8-614F-27C15561163B}"/>
              </a:ext>
            </a:extLst>
          </p:cNvPr>
          <p:cNvSpPr/>
          <p:nvPr/>
        </p:nvSpPr>
        <p:spPr>
          <a:xfrm>
            <a:off x="1616141" y="4950993"/>
            <a:ext cx="8777222" cy="153448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2C49C-29A8-ADE3-FB1D-EBF4CD904FD7}"/>
              </a:ext>
            </a:extLst>
          </p:cNvPr>
          <p:cNvSpPr txBox="1"/>
          <p:nvPr/>
        </p:nvSpPr>
        <p:spPr>
          <a:xfrm>
            <a:off x="7152257" y="582485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Lisbon-4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59DDE-3579-C90B-7803-0E8DDA25E4A2}"/>
              </a:ext>
            </a:extLst>
          </p:cNvPr>
          <p:cNvSpPr txBox="1"/>
          <p:nvPr/>
        </p:nvSpPr>
        <p:spPr>
          <a:xfrm>
            <a:off x="2017485" y="545552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Ikora Rey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AF291-CAC5-B8B3-D6E2-2C3F1796077E}"/>
              </a:ext>
            </a:extLst>
          </p:cNvPr>
          <p:cNvSpPr txBox="1"/>
          <p:nvPr/>
        </p:nvSpPr>
        <p:spPr>
          <a:xfrm>
            <a:off x="4899205" y="556914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Chalco</a:t>
            </a:r>
            <a:r>
              <a:rPr lang="en-US" altLang="ko-KR" dirty="0"/>
              <a:t> Yong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3FB54-AC8E-A3A3-287D-7E277165042E}"/>
              </a:ext>
            </a:extLst>
          </p:cNvPr>
          <p:cNvSpPr txBox="1"/>
          <p:nvPr/>
        </p:nvSpPr>
        <p:spPr>
          <a:xfrm>
            <a:off x="3022259" y="602731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Fenchurch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E21B7-BCD4-A089-4D52-D162387E9778}"/>
              </a:ext>
            </a:extLst>
          </p:cNvPr>
          <p:cNvSpPr txBox="1"/>
          <p:nvPr/>
        </p:nvSpPr>
        <p:spPr>
          <a:xfrm>
            <a:off x="1616141" y="496223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List of Members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10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Fallen(</a:t>
            </a:r>
            <a:r>
              <a:rPr lang="en-US" altLang="ko-KR" dirty="0" err="1">
                <a:solidFill>
                  <a:schemeClr val="bg1"/>
                </a:solidFill>
              </a:rPr>
              <a:t>Eliksni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3" y="4683950"/>
            <a:ext cx="3133013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3D227F-B1F6-5C4E-377E-E0163A194069}"/>
              </a:ext>
            </a:extLst>
          </p:cNvPr>
          <p:cNvSpPr/>
          <p:nvPr/>
        </p:nvSpPr>
        <p:spPr>
          <a:xfrm>
            <a:off x="4489105" y="4683949"/>
            <a:ext cx="303598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Awoken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CD3A6-4745-E270-979E-3F32396E384D}"/>
              </a:ext>
            </a:extLst>
          </p:cNvPr>
          <p:cNvSpPr/>
          <p:nvPr/>
        </p:nvSpPr>
        <p:spPr>
          <a:xfrm>
            <a:off x="7702896" y="4683949"/>
            <a:ext cx="303598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Neomuna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119673" y="2656115"/>
            <a:ext cx="4589720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Golden 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6221734" y="2656115"/>
            <a:ext cx="446832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Collapse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3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Humanity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3" y="4683950"/>
            <a:ext cx="3133013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3D227F-B1F6-5C4E-377E-E0163A194069}"/>
              </a:ext>
            </a:extLst>
          </p:cNvPr>
          <p:cNvSpPr/>
          <p:nvPr/>
        </p:nvSpPr>
        <p:spPr>
          <a:xfrm>
            <a:off x="4489105" y="4683949"/>
            <a:ext cx="303598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Awoken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CD3A6-4745-E270-979E-3F32396E384D}"/>
              </a:ext>
            </a:extLst>
          </p:cNvPr>
          <p:cNvSpPr/>
          <p:nvPr/>
        </p:nvSpPr>
        <p:spPr>
          <a:xfrm>
            <a:off x="7702896" y="4683949"/>
            <a:ext cx="303598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Neomuna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119673" y="2656115"/>
            <a:ext cx="4589720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Golden 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6221734" y="2656115"/>
            <a:ext cx="4468327" cy="193176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Collapse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6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1229D-294A-D295-5993-9930FADA4BF3}"/>
              </a:ext>
            </a:extLst>
          </p:cNvPr>
          <p:cNvSpPr/>
          <p:nvPr/>
        </p:nvSpPr>
        <p:spPr>
          <a:xfrm>
            <a:off x="159098" y="1237870"/>
            <a:ext cx="11766201" cy="549866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08E6B-B25C-8D01-2C86-2E92ABEBEA53}"/>
              </a:ext>
            </a:extLst>
          </p:cNvPr>
          <p:cNvSpPr txBox="1"/>
          <p:nvPr/>
        </p:nvSpPr>
        <p:spPr>
          <a:xfrm>
            <a:off x="660305" y="1457680"/>
            <a:ext cx="284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Hive Gods Family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34D8E-374B-B946-B738-598ED80942F3}"/>
              </a:ext>
            </a:extLst>
          </p:cNvPr>
          <p:cNvSpPr/>
          <p:nvPr/>
        </p:nvSpPr>
        <p:spPr>
          <a:xfrm>
            <a:off x="5085194" y="2127656"/>
            <a:ext cx="838920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Osmium King</a:t>
            </a:r>
            <a:endParaRPr lang="ko-KR" altLang="en-US" sz="7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14EF5E-ED08-C4F8-F001-E2BE44633BEF}"/>
              </a:ext>
            </a:extLst>
          </p:cNvPr>
          <p:cNvSpPr/>
          <p:nvPr/>
        </p:nvSpPr>
        <p:spPr>
          <a:xfrm>
            <a:off x="232206" y="26737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Oryx</a:t>
            </a:r>
            <a:endParaRPr lang="ko-KR" altLang="en-US" sz="7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8EE56-B880-87FB-692D-D594941EC524}"/>
              </a:ext>
            </a:extLst>
          </p:cNvPr>
          <p:cNvSpPr/>
          <p:nvPr/>
        </p:nvSpPr>
        <p:spPr>
          <a:xfrm>
            <a:off x="23220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Crota</a:t>
            </a:r>
            <a:endParaRPr lang="ko-KR" altLang="en-US" sz="7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4E6CE-6193-6E87-AE4E-26D0C20E14F1}"/>
              </a:ext>
            </a:extLst>
          </p:cNvPr>
          <p:cNvSpPr/>
          <p:nvPr/>
        </p:nvSpPr>
        <p:spPr>
          <a:xfrm>
            <a:off x="107112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Omnigul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732BD0-7D16-2BA5-2492-241DBCD9A96E}"/>
              </a:ext>
            </a:extLst>
          </p:cNvPr>
          <p:cNvSpPr/>
          <p:nvPr/>
        </p:nvSpPr>
        <p:spPr>
          <a:xfrm>
            <a:off x="232206" y="3764360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Hashladûn</a:t>
            </a:r>
            <a:endParaRPr lang="en-US" altLang="ko-KR" sz="700" b="0" i="0" dirty="0">
              <a:solidFill>
                <a:srgbClr val="CCCCCC"/>
              </a:solidFill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09D207-E4D9-C562-0403-6BD44D4E3D22}"/>
              </a:ext>
            </a:extLst>
          </p:cNvPr>
          <p:cNvSpPr/>
          <p:nvPr/>
        </p:nvSpPr>
        <p:spPr>
          <a:xfrm>
            <a:off x="1071126" y="3764360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Besurith</a:t>
            </a:r>
            <a:endParaRPr lang="ko-KR" altLang="en-US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918A4C-4946-C45E-B272-CBE397FBC883}"/>
              </a:ext>
            </a:extLst>
          </p:cNvPr>
          <p:cNvSpPr/>
          <p:nvPr/>
        </p:nvSpPr>
        <p:spPr>
          <a:xfrm>
            <a:off x="1910046" y="3764629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Kinox</a:t>
            </a:r>
            <a:endParaRPr lang="ko-KR" altLang="en-US" sz="7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530ED-BD38-AA97-67A4-09FC6761DF45}"/>
              </a:ext>
            </a:extLst>
          </p:cNvPr>
          <p:cNvSpPr/>
          <p:nvPr/>
        </p:nvSpPr>
        <p:spPr>
          <a:xfrm>
            <a:off x="2748966" y="3764360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Voshyr</a:t>
            </a:r>
            <a:endParaRPr lang="ko-KR" altLang="en-US" sz="7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26DB6A-2FDA-3CEB-7848-33C6DA026181}"/>
              </a:ext>
            </a:extLst>
          </p:cNvPr>
          <p:cNvSpPr/>
          <p:nvPr/>
        </p:nvSpPr>
        <p:spPr>
          <a:xfrm>
            <a:off x="1910046" y="4309590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Ulg’Urin</a:t>
            </a:r>
            <a:endParaRPr lang="en-US" altLang="ko-KR" sz="700" b="0" i="0" dirty="0">
              <a:solidFill>
                <a:srgbClr val="CCCCCC"/>
              </a:solidFill>
              <a:effectLst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848859-544A-6152-15BC-D509852BBCA9}"/>
              </a:ext>
            </a:extLst>
          </p:cNvPr>
          <p:cNvSpPr/>
          <p:nvPr/>
        </p:nvSpPr>
        <p:spPr>
          <a:xfrm>
            <a:off x="2748966" y="4309321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Ayriax</a:t>
            </a:r>
            <a:endParaRPr lang="ko-KR" altLang="en-US" sz="7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F7B9EE-F62A-F783-7977-0EAFDCED002F}"/>
              </a:ext>
            </a:extLst>
          </p:cNvPr>
          <p:cNvSpPr/>
          <p:nvPr/>
        </p:nvSpPr>
        <p:spPr>
          <a:xfrm>
            <a:off x="3587886" y="4308864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Yishra</a:t>
            </a:r>
            <a:endParaRPr lang="ko-KR" altLang="en-US" sz="7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78E76-5211-D590-B29A-C8F6ECD97844}"/>
              </a:ext>
            </a:extLst>
          </p:cNvPr>
          <p:cNvSpPr/>
          <p:nvPr/>
        </p:nvSpPr>
        <p:spPr>
          <a:xfrm>
            <a:off x="274896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Ir</a:t>
            </a:r>
            <a:r>
              <a:rPr lang="en-US" altLang="ko-KR" sz="700" dirty="0"/>
              <a:t> Halak</a:t>
            </a:r>
            <a:endParaRPr lang="ko-KR" altLang="en-US" sz="7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7D0271-5B55-7CDC-027A-1FC6CCA8770C}"/>
              </a:ext>
            </a:extLst>
          </p:cNvPr>
          <p:cNvSpPr/>
          <p:nvPr/>
        </p:nvSpPr>
        <p:spPr>
          <a:xfrm>
            <a:off x="358788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Ir</a:t>
            </a:r>
            <a:r>
              <a:rPr lang="en-US" altLang="ko-KR" sz="700" dirty="0"/>
              <a:t> </a:t>
            </a:r>
            <a:r>
              <a:rPr lang="en-US" altLang="ko-KR" sz="700" dirty="0" err="1"/>
              <a:t>Anuk</a:t>
            </a:r>
            <a:endParaRPr lang="ko-KR" altLang="en-US" sz="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F3C9A0-8F58-4309-3BC5-76BEB4D07616}"/>
              </a:ext>
            </a:extLst>
          </p:cNvPr>
          <p:cNvSpPr/>
          <p:nvPr/>
        </p:nvSpPr>
        <p:spPr>
          <a:xfrm>
            <a:off x="442680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Alak-Hul</a:t>
            </a:r>
            <a:endParaRPr lang="ko-KR" altLang="en-US" sz="7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4AB31-2663-A2F6-15C7-E17B204A9EFD}"/>
              </a:ext>
            </a:extLst>
          </p:cNvPr>
          <p:cNvSpPr/>
          <p:nvPr/>
        </p:nvSpPr>
        <p:spPr>
          <a:xfrm>
            <a:off x="191004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Nokris</a:t>
            </a:r>
            <a:endParaRPr lang="ko-KR" altLang="en-US" sz="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90DF1C-F282-2FC6-B4FB-3A5794FB299D}"/>
              </a:ext>
            </a:extLst>
          </p:cNvPr>
          <p:cNvSpPr/>
          <p:nvPr/>
        </p:nvSpPr>
        <p:spPr>
          <a:xfrm>
            <a:off x="526572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Verok</a:t>
            </a:r>
            <a:endParaRPr lang="ko-KR" altLang="en-US" sz="7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65C2B3-0750-7FAC-7060-697FC05D142F}"/>
              </a:ext>
            </a:extLst>
          </p:cNvPr>
          <p:cNvSpPr/>
          <p:nvPr/>
        </p:nvSpPr>
        <p:spPr>
          <a:xfrm>
            <a:off x="6104646" y="2673755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Savathûn</a:t>
            </a:r>
            <a:endParaRPr lang="en-US" altLang="ko-KR" sz="1100" b="0" i="0" dirty="0">
              <a:solidFill>
                <a:srgbClr val="CCCCCC"/>
              </a:solidFill>
              <a:effectLst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372C61-F07B-84AA-F38F-B11D075E444D}"/>
              </a:ext>
            </a:extLst>
          </p:cNvPr>
          <p:cNvSpPr/>
          <p:nvPr/>
        </p:nvSpPr>
        <p:spPr>
          <a:xfrm>
            <a:off x="8621406" y="2673755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Xivu</a:t>
            </a:r>
            <a:r>
              <a:rPr lang="en-US" altLang="ko-KR" sz="700" b="0" i="0" dirty="0">
                <a:solidFill>
                  <a:srgbClr val="CCCCCC"/>
                </a:solidFill>
                <a:effectLst/>
              </a:rPr>
              <a:t> </a:t>
            </a:r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Arath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52F376-45D9-851F-E119-C490A1C5E5B5}"/>
              </a:ext>
            </a:extLst>
          </p:cNvPr>
          <p:cNvSpPr/>
          <p:nvPr/>
        </p:nvSpPr>
        <p:spPr>
          <a:xfrm>
            <a:off x="610464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i="0" dirty="0" err="1">
                <a:solidFill>
                  <a:srgbClr val="CCCCCC"/>
                </a:solidFill>
                <a:effectLst/>
              </a:rPr>
              <a:t>Balwûr</a:t>
            </a:r>
            <a:endParaRPr lang="ko-KR" altLang="en-US" sz="7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CC72D5-8BB4-941C-B6AA-699551E924CC}"/>
              </a:ext>
            </a:extLst>
          </p:cNvPr>
          <p:cNvSpPr/>
          <p:nvPr/>
        </p:nvSpPr>
        <p:spPr>
          <a:xfrm>
            <a:off x="694356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Dûl</a:t>
            </a:r>
            <a:r>
              <a:rPr lang="en-US" altLang="ko-KR" sz="700" b="0" i="0" dirty="0">
                <a:solidFill>
                  <a:srgbClr val="CCCCCC"/>
                </a:solidFill>
                <a:effectLst/>
              </a:rPr>
              <a:t> </a:t>
            </a:r>
            <a:r>
              <a:rPr lang="en-US" altLang="ko-KR" sz="700" b="0" i="0" dirty="0" err="1">
                <a:solidFill>
                  <a:srgbClr val="CCCCCC"/>
                </a:solidFill>
                <a:effectLst/>
              </a:rPr>
              <a:t>Incaru</a:t>
            </a:r>
            <a:endParaRPr lang="en-US" altLang="ko-KR" sz="700" b="0" i="0" dirty="0">
              <a:solidFill>
                <a:srgbClr val="CCCCCC"/>
              </a:solidFill>
              <a:effectLst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58D52-2625-B0F9-ECA4-9EE83E5F29D5}"/>
              </a:ext>
            </a:extLst>
          </p:cNvPr>
          <p:cNvSpPr/>
          <p:nvPr/>
        </p:nvSpPr>
        <p:spPr>
          <a:xfrm>
            <a:off x="862140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An </a:t>
            </a:r>
            <a:r>
              <a:rPr lang="en-US" altLang="ko-KR" sz="700" dirty="0" err="1"/>
              <a:t>Ragaar</a:t>
            </a:r>
            <a:endParaRPr lang="ko-KR" altLang="en-US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97049B-270A-B3D1-C342-32BBAB436A31}"/>
              </a:ext>
            </a:extLst>
          </p:cNvPr>
          <p:cNvSpPr/>
          <p:nvPr/>
        </p:nvSpPr>
        <p:spPr>
          <a:xfrm>
            <a:off x="946032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Tir</a:t>
            </a:r>
            <a:r>
              <a:rPr lang="en-US" altLang="ko-KR" sz="700" dirty="0"/>
              <a:t> </a:t>
            </a:r>
            <a:r>
              <a:rPr lang="en-US" altLang="ko-KR" sz="700" dirty="0" err="1"/>
              <a:t>Balok</a:t>
            </a:r>
            <a:endParaRPr lang="ko-KR" altLang="en-US" sz="7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E6B916-5BF3-FB3F-AE29-25DCE885F252}"/>
              </a:ext>
            </a:extLst>
          </p:cNvPr>
          <p:cNvSpPr/>
          <p:nvPr/>
        </p:nvSpPr>
        <p:spPr>
          <a:xfrm>
            <a:off x="1029924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Xavan</a:t>
            </a:r>
            <a:endParaRPr lang="ko-KR" altLang="en-US" sz="7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0DEE11-6DAA-647F-6D13-0C9054380CA9}"/>
              </a:ext>
            </a:extLst>
          </p:cNvPr>
          <p:cNvSpPr/>
          <p:nvPr/>
        </p:nvSpPr>
        <p:spPr>
          <a:xfrm>
            <a:off x="7782486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Malok</a:t>
            </a:r>
            <a:endParaRPr lang="ko-KR" altLang="en-US" sz="7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434186-EDDE-E45F-F3D2-9E6D28F11F26}"/>
              </a:ext>
            </a:extLst>
          </p:cNvPr>
          <p:cNvSpPr/>
          <p:nvPr/>
        </p:nvSpPr>
        <p:spPr>
          <a:xfrm>
            <a:off x="11138170" y="3219856"/>
            <a:ext cx="621226" cy="1811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Scoroboth</a:t>
            </a:r>
            <a:endParaRPr lang="ko-KR" altLang="en-US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3F0BFE-A0A3-F739-AD4E-CCA2430DF13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42819" y="2854865"/>
            <a:ext cx="0" cy="3649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6AF3661-A6C2-F531-A1D4-D64AB0FECB5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53432" y="3310411"/>
            <a:ext cx="2176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29AEF87-6012-049D-43CC-B3661121DF24}"/>
              </a:ext>
            </a:extLst>
          </p:cNvPr>
          <p:cNvCxnSpPr>
            <a:cxnSpLocks/>
          </p:cNvCxnSpPr>
          <p:nvPr/>
        </p:nvCxnSpPr>
        <p:spPr>
          <a:xfrm>
            <a:off x="542819" y="3037360"/>
            <a:ext cx="419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982860B-BC4A-5660-81F4-E3B283D6C43A}"/>
              </a:ext>
            </a:extLst>
          </p:cNvPr>
          <p:cNvCxnSpPr>
            <a:cxnSpLocks/>
          </p:cNvCxnSpPr>
          <p:nvPr/>
        </p:nvCxnSpPr>
        <p:spPr>
          <a:xfrm flipV="1">
            <a:off x="4737419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6BA570B-2008-7B1D-82EB-B2833CD40FE1}"/>
              </a:ext>
            </a:extLst>
          </p:cNvPr>
          <p:cNvCxnSpPr>
            <a:stCxn id="36" idx="0"/>
          </p:cNvCxnSpPr>
          <p:nvPr/>
        </p:nvCxnSpPr>
        <p:spPr>
          <a:xfrm flipV="1">
            <a:off x="2220659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1FFBEC-711A-C694-AF6C-6E59B7478086}"/>
              </a:ext>
            </a:extLst>
          </p:cNvPr>
          <p:cNvCxnSpPr/>
          <p:nvPr/>
        </p:nvCxnSpPr>
        <p:spPr>
          <a:xfrm flipV="1">
            <a:off x="3059579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AD234AB-8606-A8E2-65F8-613AA7A38D60}"/>
              </a:ext>
            </a:extLst>
          </p:cNvPr>
          <p:cNvCxnSpPr/>
          <p:nvPr/>
        </p:nvCxnSpPr>
        <p:spPr>
          <a:xfrm flipV="1">
            <a:off x="3898499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73D603-ADD9-B81C-409C-1CF39523AFCF}"/>
              </a:ext>
            </a:extLst>
          </p:cNvPr>
          <p:cNvCxnSpPr>
            <a:cxnSpLocks/>
          </p:cNvCxnSpPr>
          <p:nvPr/>
        </p:nvCxnSpPr>
        <p:spPr>
          <a:xfrm>
            <a:off x="557360" y="3580285"/>
            <a:ext cx="2502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2296614-5D92-659A-334F-C6CBEE36BBEB}"/>
              </a:ext>
            </a:extLst>
          </p:cNvPr>
          <p:cNvCxnSpPr>
            <a:cxnSpLocks/>
          </p:cNvCxnSpPr>
          <p:nvPr/>
        </p:nvCxnSpPr>
        <p:spPr>
          <a:xfrm flipV="1">
            <a:off x="3062353" y="3580285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0E08993-C018-19EF-5DA3-B4B027E847BA}"/>
              </a:ext>
            </a:extLst>
          </p:cNvPr>
          <p:cNvCxnSpPr/>
          <p:nvPr/>
        </p:nvCxnSpPr>
        <p:spPr>
          <a:xfrm flipV="1">
            <a:off x="545593" y="3580285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D8666F7-386D-AF72-8080-3321539B41B1}"/>
              </a:ext>
            </a:extLst>
          </p:cNvPr>
          <p:cNvCxnSpPr/>
          <p:nvPr/>
        </p:nvCxnSpPr>
        <p:spPr>
          <a:xfrm flipV="1">
            <a:off x="1384513" y="3580285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88702D2-A39A-4E5E-5227-72268206816C}"/>
              </a:ext>
            </a:extLst>
          </p:cNvPr>
          <p:cNvCxnSpPr/>
          <p:nvPr/>
        </p:nvCxnSpPr>
        <p:spPr>
          <a:xfrm flipV="1">
            <a:off x="2223433" y="3580285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DAB7C30-1250-E538-9599-20FEDCD3E986}"/>
              </a:ext>
            </a:extLst>
          </p:cNvPr>
          <p:cNvCxnSpPr>
            <a:cxnSpLocks/>
          </p:cNvCxnSpPr>
          <p:nvPr/>
        </p:nvCxnSpPr>
        <p:spPr>
          <a:xfrm flipV="1">
            <a:off x="962279" y="3304600"/>
            <a:ext cx="0" cy="2756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4AFDA5E-2922-1D2B-07AB-2120936D06E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059579" y="3945469"/>
            <a:ext cx="0" cy="3633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ECD6886-5120-DB71-7183-D53DBDA7305A}"/>
              </a:ext>
            </a:extLst>
          </p:cNvPr>
          <p:cNvCxnSpPr>
            <a:cxnSpLocks/>
          </p:cNvCxnSpPr>
          <p:nvPr/>
        </p:nvCxnSpPr>
        <p:spPr>
          <a:xfrm flipV="1">
            <a:off x="2220659" y="3945469"/>
            <a:ext cx="0" cy="3633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4F2F2F4-E90B-E986-2479-FB869D153975}"/>
              </a:ext>
            </a:extLst>
          </p:cNvPr>
          <p:cNvCxnSpPr>
            <a:cxnSpLocks/>
          </p:cNvCxnSpPr>
          <p:nvPr/>
        </p:nvCxnSpPr>
        <p:spPr>
          <a:xfrm>
            <a:off x="3059579" y="4126368"/>
            <a:ext cx="87900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E8F82E7-D671-EB32-C5AF-62E721BEACD2}"/>
              </a:ext>
            </a:extLst>
          </p:cNvPr>
          <p:cNvCxnSpPr/>
          <p:nvPr/>
        </p:nvCxnSpPr>
        <p:spPr>
          <a:xfrm flipV="1">
            <a:off x="3938588" y="4126368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2D25291-095E-F62D-BE9A-401A8DD97AF3}"/>
              </a:ext>
            </a:extLst>
          </p:cNvPr>
          <p:cNvCxnSpPr/>
          <p:nvPr/>
        </p:nvCxnSpPr>
        <p:spPr>
          <a:xfrm>
            <a:off x="5048032" y="3313011"/>
            <a:ext cx="2176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13E88B1-10DD-E83B-E2F9-3B6FE88FDCB3}"/>
              </a:ext>
            </a:extLst>
          </p:cNvPr>
          <p:cNvCxnSpPr>
            <a:cxnSpLocks/>
          </p:cNvCxnSpPr>
          <p:nvPr/>
        </p:nvCxnSpPr>
        <p:spPr>
          <a:xfrm>
            <a:off x="6415259" y="3037360"/>
            <a:ext cx="167599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6D0372A-BC03-CDCA-0E57-4D45A63CDFFA}"/>
              </a:ext>
            </a:extLst>
          </p:cNvPr>
          <p:cNvCxnSpPr>
            <a:stCxn id="38" idx="2"/>
            <a:endCxn id="52" idx="0"/>
          </p:cNvCxnSpPr>
          <p:nvPr/>
        </p:nvCxnSpPr>
        <p:spPr>
          <a:xfrm>
            <a:off x="6415259" y="2854864"/>
            <a:ext cx="0" cy="3649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B8BEC73-B84B-6AC7-6341-3883462A2C01}"/>
              </a:ext>
            </a:extLst>
          </p:cNvPr>
          <p:cNvCxnSpPr/>
          <p:nvPr/>
        </p:nvCxnSpPr>
        <p:spPr>
          <a:xfrm flipV="1">
            <a:off x="8091258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3EC2820-2512-2CA8-07C1-C2FA51B8D3E7}"/>
              </a:ext>
            </a:extLst>
          </p:cNvPr>
          <p:cNvCxnSpPr/>
          <p:nvPr/>
        </p:nvCxnSpPr>
        <p:spPr>
          <a:xfrm flipV="1">
            <a:off x="7253258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F34622-6840-54BD-F83F-F68DBEBFB75D}"/>
              </a:ext>
            </a:extLst>
          </p:cNvPr>
          <p:cNvCxnSpPr>
            <a:cxnSpLocks/>
          </p:cNvCxnSpPr>
          <p:nvPr/>
        </p:nvCxnSpPr>
        <p:spPr>
          <a:xfrm>
            <a:off x="8933860" y="3058470"/>
            <a:ext cx="25149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D5D44AC-9946-28A9-BB65-C1E3CE82C64B}"/>
              </a:ext>
            </a:extLst>
          </p:cNvPr>
          <p:cNvCxnSpPr/>
          <p:nvPr/>
        </p:nvCxnSpPr>
        <p:spPr>
          <a:xfrm>
            <a:off x="8933860" y="2875974"/>
            <a:ext cx="0" cy="3649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DD76E6-ADD2-4E50-41D9-A6101404FB2B}"/>
              </a:ext>
            </a:extLst>
          </p:cNvPr>
          <p:cNvCxnSpPr/>
          <p:nvPr/>
        </p:nvCxnSpPr>
        <p:spPr>
          <a:xfrm flipV="1">
            <a:off x="10609859" y="305847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22E4FDA-965D-7296-BA46-B68D3C400B34}"/>
              </a:ext>
            </a:extLst>
          </p:cNvPr>
          <p:cNvCxnSpPr/>
          <p:nvPr/>
        </p:nvCxnSpPr>
        <p:spPr>
          <a:xfrm flipV="1">
            <a:off x="9771859" y="305847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EF16802-FAE1-A731-08D3-5F21EEC75F52}"/>
              </a:ext>
            </a:extLst>
          </p:cNvPr>
          <p:cNvCxnSpPr/>
          <p:nvPr/>
        </p:nvCxnSpPr>
        <p:spPr>
          <a:xfrm flipV="1">
            <a:off x="11448783" y="3037360"/>
            <a:ext cx="0" cy="182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F9E5167-1E61-CF9A-3AA7-52FD408558DA}"/>
              </a:ext>
            </a:extLst>
          </p:cNvPr>
          <p:cNvCxnSpPr>
            <a:cxnSpLocks/>
          </p:cNvCxnSpPr>
          <p:nvPr/>
        </p:nvCxnSpPr>
        <p:spPr>
          <a:xfrm>
            <a:off x="542819" y="2496340"/>
            <a:ext cx="838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A53F14E-790B-BD00-3FC3-5750ED3B93F6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415259" y="2491260"/>
            <a:ext cx="0" cy="1824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2DF83D7-0518-7264-5C48-F80568188BCF}"/>
              </a:ext>
            </a:extLst>
          </p:cNvPr>
          <p:cNvCxnSpPr>
            <a:cxnSpLocks/>
          </p:cNvCxnSpPr>
          <p:nvPr/>
        </p:nvCxnSpPr>
        <p:spPr>
          <a:xfrm flipV="1">
            <a:off x="8932019" y="2491260"/>
            <a:ext cx="0" cy="1824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258BDAB-353A-964B-BF22-83C62551536B}"/>
              </a:ext>
            </a:extLst>
          </p:cNvPr>
          <p:cNvCxnSpPr>
            <a:cxnSpLocks/>
          </p:cNvCxnSpPr>
          <p:nvPr/>
        </p:nvCxnSpPr>
        <p:spPr>
          <a:xfrm flipV="1">
            <a:off x="542819" y="2491260"/>
            <a:ext cx="0" cy="1824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98AB2B-082E-04BA-5E47-2FF429E73109}"/>
              </a:ext>
            </a:extLst>
          </p:cNvPr>
          <p:cNvCxnSpPr>
            <a:cxnSpLocks/>
          </p:cNvCxnSpPr>
          <p:nvPr/>
        </p:nvCxnSpPr>
        <p:spPr>
          <a:xfrm flipV="1">
            <a:off x="5504654" y="2308765"/>
            <a:ext cx="0" cy="1824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Humanity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3" y="2470603"/>
            <a:ext cx="9519298" cy="414511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9060D-F215-2E1B-6609-06EB82DA8377}"/>
              </a:ext>
            </a:extLst>
          </p:cNvPr>
          <p:cNvSpPr txBox="1"/>
          <p:nvPr/>
        </p:nvSpPr>
        <p:spPr>
          <a:xfrm>
            <a:off x="1293845" y="260519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 Last City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5777A-A810-EE85-55BA-E3A27B54E10E}"/>
              </a:ext>
            </a:extLst>
          </p:cNvPr>
          <p:cNvSpPr/>
          <p:nvPr/>
        </p:nvSpPr>
        <p:spPr>
          <a:xfrm>
            <a:off x="2280815" y="4232871"/>
            <a:ext cx="1380932" cy="114256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Vanguard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D38721-E96A-B89E-B9B3-62B36764E762}"/>
              </a:ext>
            </a:extLst>
          </p:cNvPr>
          <p:cNvSpPr/>
          <p:nvPr/>
        </p:nvSpPr>
        <p:spPr>
          <a:xfrm>
            <a:off x="2280815" y="3498142"/>
            <a:ext cx="4936321" cy="65298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Consensus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3D5B3-DE1F-6493-6462-57B1BB861398}"/>
              </a:ext>
            </a:extLst>
          </p:cNvPr>
          <p:cNvSpPr/>
          <p:nvPr/>
        </p:nvSpPr>
        <p:spPr>
          <a:xfrm>
            <a:off x="3736390" y="4248121"/>
            <a:ext cx="3480745" cy="55420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Factions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FD98A-EA3F-45AF-0E91-1130B4E1E8D0}"/>
              </a:ext>
            </a:extLst>
          </p:cNvPr>
          <p:cNvSpPr/>
          <p:nvPr/>
        </p:nvSpPr>
        <p:spPr>
          <a:xfrm>
            <a:off x="3736390" y="4850828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Dead Orbit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68333-B160-8547-DCCC-D8CBB0DE94D7}"/>
              </a:ext>
            </a:extLst>
          </p:cNvPr>
          <p:cNvSpPr/>
          <p:nvPr/>
        </p:nvSpPr>
        <p:spPr>
          <a:xfrm>
            <a:off x="6191932" y="4850828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 Monarchy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F30A60-4088-6C5E-6056-FC1815336872}"/>
              </a:ext>
            </a:extLst>
          </p:cNvPr>
          <p:cNvSpPr/>
          <p:nvPr/>
        </p:nvSpPr>
        <p:spPr>
          <a:xfrm>
            <a:off x="4964160" y="4850828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Future War Cult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8E4BCB-339C-8A04-B4E2-C12097D5DFB2}"/>
              </a:ext>
            </a:extLst>
          </p:cNvPr>
          <p:cNvSpPr/>
          <p:nvPr/>
        </p:nvSpPr>
        <p:spPr>
          <a:xfrm>
            <a:off x="2985463" y="5426693"/>
            <a:ext cx="676283" cy="114256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Humanity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132BBE-1C2E-1158-8962-C7862C1DB065}"/>
              </a:ext>
            </a:extLst>
          </p:cNvPr>
          <p:cNvSpPr/>
          <p:nvPr/>
        </p:nvSpPr>
        <p:spPr>
          <a:xfrm>
            <a:off x="1119672" y="4961658"/>
            <a:ext cx="1380932" cy="114256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Vanguard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3E1C92-A1E5-11AE-E461-5472340739B7}"/>
              </a:ext>
            </a:extLst>
          </p:cNvPr>
          <p:cNvSpPr/>
          <p:nvPr/>
        </p:nvSpPr>
        <p:spPr>
          <a:xfrm>
            <a:off x="1119672" y="4226929"/>
            <a:ext cx="4936321" cy="65298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Consensus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3" y="3186787"/>
            <a:ext cx="4936322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Last City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AB1250-8883-A436-2DD0-96BE5370882C}"/>
              </a:ext>
            </a:extLst>
          </p:cNvPr>
          <p:cNvSpPr/>
          <p:nvPr/>
        </p:nvSpPr>
        <p:spPr>
          <a:xfrm>
            <a:off x="2575247" y="4976908"/>
            <a:ext cx="3480745" cy="55420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Factions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8E6172-D8D8-EBCA-3690-BC251BDEEB8F}"/>
              </a:ext>
            </a:extLst>
          </p:cNvPr>
          <p:cNvSpPr/>
          <p:nvPr/>
        </p:nvSpPr>
        <p:spPr>
          <a:xfrm>
            <a:off x="2575247" y="5579615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Dead Orbit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2D4AA-7D22-D2F9-445D-34F30B0D5048}"/>
              </a:ext>
            </a:extLst>
          </p:cNvPr>
          <p:cNvSpPr/>
          <p:nvPr/>
        </p:nvSpPr>
        <p:spPr>
          <a:xfrm>
            <a:off x="5030789" y="5579615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 Monarchy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21506-240A-051B-B8C5-6B37185D6485}"/>
              </a:ext>
            </a:extLst>
          </p:cNvPr>
          <p:cNvSpPr/>
          <p:nvPr/>
        </p:nvSpPr>
        <p:spPr>
          <a:xfrm>
            <a:off x="3803017" y="5579615"/>
            <a:ext cx="1025203" cy="5246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Future War Cult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3D227F-B1F6-5C4E-377E-E0163A194069}"/>
              </a:ext>
            </a:extLst>
          </p:cNvPr>
          <p:cNvSpPr/>
          <p:nvPr/>
        </p:nvSpPr>
        <p:spPr>
          <a:xfrm>
            <a:off x="6136005" y="3186787"/>
            <a:ext cx="303598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Awoken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74F941-B6BD-E8BB-C3C7-93015F0FB240}"/>
              </a:ext>
            </a:extLst>
          </p:cNvPr>
          <p:cNvSpPr/>
          <p:nvPr/>
        </p:nvSpPr>
        <p:spPr>
          <a:xfrm>
            <a:off x="6136005" y="4226928"/>
            <a:ext cx="303598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Queen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5EE032-E12C-3077-6715-7C9DE4549A1F}"/>
              </a:ext>
            </a:extLst>
          </p:cNvPr>
          <p:cNvSpPr/>
          <p:nvPr/>
        </p:nvSpPr>
        <p:spPr>
          <a:xfrm>
            <a:off x="6136005" y="5254012"/>
            <a:ext cx="3035987" cy="4800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Queen’s Wrath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1D3D6D-EB19-D93F-FC3D-F82B54BA7A70}"/>
              </a:ext>
            </a:extLst>
          </p:cNvPr>
          <p:cNvSpPr/>
          <p:nvPr/>
        </p:nvSpPr>
        <p:spPr>
          <a:xfrm>
            <a:off x="6136005" y="5791152"/>
            <a:ext cx="3035987" cy="4800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Paladin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40251-700D-4DF9-BE0E-DD6BBF70EA09}"/>
              </a:ext>
            </a:extLst>
          </p:cNvPr>
          <p:cNvSpPr/>
          <p:nvPr/>
        </p:nvSpPr>
        <p:spPr>
          <a:xfrm>
            <a:off x="6136005" y="6322995"/>
            <a:ext cx="3035987" cy="48008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Corsair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CD3A6-4745-E270-979E-3F32396E384D}"/>
              </a:ext>
            </a:extLst>
          </p:cNvPr>
          <p:cNvSpPr/>
          <p:nvPr/>
        </p:nvSpPr>
        <p:spPr>
          <a:xfrm>
            <a:off x="9380161" y="3186787"/>
            <a:ext cx="303598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Neomuna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7292BD-03A8-2744-E8EE-D55E7C05B7C7}"/>
              </a:ext>
            </a:extLst>
          </p:cNvPr>
          <p:cNvSpPr/>
          <p:nvPr/>
        </p:nvSpPr>
        <p:spPr>
          <a:xfrm>
            <a:off x="9380162" y="4213716"/>
            <a:ext cx="1517994" cy="55422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Cloudstrider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7685D4-CDDA-7B98-1191-46A94DC042AD}"/>
              </a:ext>
            </a:extLst>
          </p:cNvPr>
          <p:cNvSpPr/>
          <p:nvPr/>
        </p:nvSpPr>
        <p:spPr>
          <a:xfrm>
            <a:off x="11058944" y="4213716"/>
            <a:ext cx="1357204" cy="55422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Civilians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8BE16-2F49-E378-C3FF-8050362993C7}"/>
              </a:ext>
            </a:extLst>
          </p:cNvPr>
          <p:cNvSpPr/>
          <p:nvPr/>
        </p:nvSpPr>
        <p:spPr>
          <a:xfrm>
            <a:off x="9380161" y="4818173"/>
            <a:ext cx="303598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Ishtar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-4719039" y="3186787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Golden 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-1766980" y="3186787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Collapse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20297-043B-4FED-A806-89B70B431949}"/>
              </a:ext>
            </a:extLst>
          </p:cNvPr>
          <p:cNvSpPr/>
          <p:nvPr/>
        </p:nvSpPr>
        <p:spPr>
          <a:xfrm>
            <a:off x="-4719039" y="4213716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Braytech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CF7176-C10F-94AE-272D-C0251B3F08A1}"/>
              </a:ext>
            </a:extLst>
          </p:cNvPr>
          <p:cNvSpPr/>
          <p:nvPr/>
        </p:nvSpPr>
        <p:spPr>
          <a:xfrm>
            <a:off x="-3222955" y="4213716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Ishtar</a:t>
            </a:r>
          </a:p>
          <a:p>
            <a:pPr algn="ctr"/>
            <a:r>
              <a:rPr lang="en-US" altLang="ko-KR" dirty="0"/>
              <a:t>Collective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F8EB4-68BF-D64A-69CA-D63BF90F0631}"/>
              </a:ext>
            </a:extLst>
          </p:cNvPr>
          <p:cNvSpPr/>
          <p:nvPr/>
        </p:nvSpPr>
        <p:spPr>
          <a:xfrm>
            <a:off x="-4719039" y="5240645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Mars</a:t>
            </a:r>
          </a:p>
          <a:p>
            <a:pPr algn="ctr"/>
            <a:r>
              <a:rPr lang="en-US" altLang="ko-KR" dirty="0"/>
              <a:t>Europa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98C313-8725-5CAE-9950-FC0CBEE44653}"/>
              </a:ext>
            </a:extLst>
          </p:cNvPr>
          <p:cNvSpPr/>
          <p:nvPr/>
        </p:nvSpPr>
        <p:spPr>
          <a:xfrm>
            <a:off x="-4719040" y="6403334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Clovis Bray I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798E4-86E4-58A8-B7D4-A380C7B35859}"/>
              </a:ext>
            </a:extLst>
          </p:cNvPr>
          <p:cNvSpPr/>
          <p:nvPr/>
        </p:nvSpPr>
        <p:spPr>
          <a:xfrm>
            <a:off x="-4719040" y="7523129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 Bray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16EFC08-7B0D-5F8B-A3F7-9B4EBA6DB0D7}"/>
              </a:ext>
            </a:extLst>
          </p:cNvPr>
          <p:cNvSpPr/>
          <p:nvPr/>
        </p:nvSpPr>
        <p:spPr>
          <a:xfrm>
            <a:off x="-4719040" y="8592952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Elsie Bray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2DECC5-7B3D-7557-A313-EE425C757A03}"/>
              </a:ext>
            </a:extLst>
          </p:cNvPr>
          <p:cNvSpPr/>
          <p:nvPr/>
        </p:nvSpPr>
        <p:spPr>
          <a:xfrm>
            <a:off x="-4719041" y="9662775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Warmind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B4A46-2C2B-38DD-5C85-B1DBBDDF04BA}"/>
              </a:ext>
            </a:extLst>
          </p:cNvPr>
          <p:cNvSpPr/>
          <p:nvPr/>
        </p:nvSpPr>
        <p:spPr>
          <a:xfrm>
            <a:off x="-3222955" y="5240645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Venus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34203E-DA2C-4C83-BBA7-E5F617E8B1CA}"/>
              </a:ext>
            </a:extLst>
          </p:cNvPr>
          <p:cNvSpPr/>
          <p:nvPr/>
        </p:nvSpPr>
        <p:spPr>
          <a:xfrm>
            <a:off x="-3222956" y="6403333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Maya </a:t>
            </a:r>
            <a:r>
              <a:rPr lang="en-US" altLang="ko-KR" dirty="0" err="1"/>
              <a:t>Sunderash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E0290-208A-4750-14A9-C417DF98FB0C}"/>
              </a:ext>
            </a:extLst>
          </p:cNvPr>
          <p:cNvSpPr/>
          <p:nvPr/>
        </p:nvSpPr>
        <p:spPr>
          <a:xfrm>
            <a:off x="-3222956" y="7430262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Esi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EC51FC-ECD7-659E-4A18-3781D61DEE1E}"/>
              </a:ext>
            </a:extLst>
          </p:cNvPr>
          <p:cNvSpPr/>
          <p:nvPr/>
        </p:nvSpPr>
        <p:spPr>
          <a:xfrm>
            <a:off x="-1766980" y="4213715"/>
            <a:ext cx="1287036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Warlord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2C4343-D2F4-3583-CB43-3F332EFE99EE}"/>
              </a:ext>
            </a:extLst>
          </p:cNvPr>
          <p:cNvSpPr/>
          <p:nvPr/>
        </p:nvSpPr>
        <p:spPr>
          <a:xfrm>
            <a:off x="-319155" y="4213715"/>
            <a:ext cx="136623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Ironlord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4EED3-1D09-C2EF-E74A-2D415B8ABE7A}"/>
              </a:ext>
            </a:extLst>
          </p:cNvPr>
          <p:cNvSpPr/>
          <p:nvPr/>
        </p:nvSpPr>
        <p:spPr>
          <a:xfrm>
            <a:off x="1824320" y="6155480"/>
            <a:ext cx="676283" cy="114256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Fallen(</a:t>
            </a:r>
            <a:r>
              <a:rPr lang="en-US" altLang="ko-KR" dirty="0" err="1">
                <a:solidFill>
                  <a:schemeClr val="bg1"/>
                </a:solidFill>
              </a:rPr>
              <a:t>Eliksni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2" y="3186787"/>
            <a:ext cx="11296475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-4685234" y="1421551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Riis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-1760267" y="1417547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2C4343-D2F4-3583-CB43-3F332EFE99EE}"/>
              </a:ext>
            </a:extLst>
          </p:cNvPr>
          <p:cNvSpPr/>
          <p:nvPr/>
        </p:nvSpPr>
        <p:spPr>
          <a:xfrm>
            <a:off x="1119672" y="4213714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Light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3C8A6C-6F25-081D-B0FE-3389F4BACF6C}"/>
              </a:ext>
            </a:extLst>
          </p:cNvPr>
          <p:cNvSpPr/>
          <p:nvPr/>
        </p:nvSpPr>
        <p:spPr>
          <a:xfrm>
            <a:off x="3970224" y="4213713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Salvation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BF6C3-9830-18B9-40DD-323EC441A7BC}"/>
              </a:ext>
            </a:extLst>
          </p:cNvPr>
          <p:cNvSpPr/>
          <p:nvPr/>
        </p:nvSpPr>
        <p:spPr>
          <a:xfrm>
            <a:off x="6803717" y="4213713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Judgement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8A845A-D502-FEA0-0D20-C81B29EA4F51}"/>
              </a:ext>
            </a:extLst>
          </p:cNvPr>
          <p:cNvSpPr/>
          <p:nvPr/>
        </p:nvSpPr>
        <p:spPr>
          <a:xfrm>
            <a:off x="9645990" y="4213713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Wolves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1799AA-2A51-2466-3296-68C9B3A4652D}"/>
              </a:ext>
            </a:extLst>
          </p:cNvPr>
          <p:cNvSpPr/>
          <p:nvPr/>
        </p:nvSpPr>
        <p:spPr>
          <a:xfrm>
            <a:off x="12488263" y="4174645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Kings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38E2A0-A8E1-F6A6-34C0-84DEB4E1C1C4}"/>
              </a:ext>
            </a:extLst>
          </p:cNvPr>
          <p:cNvSpPr/>
          <p:nvPr/>
        </p:nvSpPr>
        <p:spPr>
          <a:xfrm>
            <a:off x="7085082" y="6252105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Variks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3A1D1-3B78-A368-D705-5B57B51EBEC4}"/>
              </a:ext>
            </a:extLst>
          </p:cNvPr>
          <p:cNvSpPr/>
          <p:nvPr/>
        </p:nvSpPr>
        <p:spPr>
          <a:xfrm>
            <a:off x="1119672" y="5274534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Mithraaks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F0ADCB-27AF-202F-0000-940EFD828601}"/>
              </a:ext>
            </a:extLst>
          </p:cNvPr>
          <p:cNvSpPr/>
          <p:nvPr/>
        </p:nvSpPr>
        <p:spPr>
          <a:xfrm>
            <a:off x="1899599" y="6513072"/>
            <a:ext cx="1572162" cy="5587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Eido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6177CA-FAAA-8943-4FE8-20A3665F4E1A}"/>
              </a:ext>
            </a:extLst>
          </p:cNvPr>
          <p:cNvSpPr/>
          <p:nvPr/>
        </p:nvSpPr>
        <p:spPr>
          <a:xfrm>
            <a:off x="3970224" y="5182801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Eramis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46B312-C97F-BDD3-0E03-66431D9403A4}"/>
              </a:ext>
            </a:extLst>
          </p:cNvPr>
          <p:cNvSpPr/>
          <p:nvPr/>
        </p:nvSpPr>
        <p:spPr>
          <a:xfrm>
            <a:off x="4115727" y="7504375"/>
            <a:ext cx="1292417" cy="76911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Pylaks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32D3DC-04F2-C45D-EFA3-0774877A38F9}"/>
              </a:ext>
            </a:extLst>
          </p:cNvPr>
          <p:cNvSpPr/>
          <p:nvPr/>
        </p:nvSpPr>
        <p:spPr>
          <a:xfrm>
            <a:off x="5442339" y="7609538"/>
            <a:ext cx="1292417" cy="76911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Cridis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D4BB55-5D79-687D-24C5-780118F45689}"/>
              </a:ext>
            </a:extLst>
          </p:cNvPr>
          <p:cNvSpPr/>
          <p:nvPr/>
        </p:nvSpPr>
        <p:spPr>
          <a:xfrm>
            <a:off x="5442339" y="8416335"/>
            <a:ext cx="1292417" cy="76911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Paraksis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00969-B4C6-C3FC-BACB-C6CE8725B55A}"/>
              </a:ext>
            </a:extLst>
          </p:cNvPr>
          <p:cNvSpPr/>
          <p:nvPr/>
        </p:nvSpPr>
        <p:spPr>
          <a:xfrm>
            <a:off x="4058037" y="8416335"/>
            <a:ext cx="1292417" cy="76911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Atraks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C65E45-1D50-5135-0799-5CA24E608338}"/>
              </a:ext>
            </a:extLst>
          </p:cNvPr>
          <p:cNvSpPr/>
          <p:nvPr/>
        </p:nvSpPr>
        <p:spPr>
          <a:xfrm>
            <a:off x="-2011363" y="5274533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Kell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8A38B0-D559-55FC-F82C-59925C6CE2AB}"/>
              </a:ext>
            </a:extLst>
          </p:cNvPr>
          <p:cNvSpPr/>
          <p:nvPr/>
        </p:nvSpPr>
        <p:spPr>
          <a:xfrm>
            <a:off x="-2011363" y="6269498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Scribe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4DADA98-86D9-677B-2E7B-E789C4A82B76}"/>
              </a:ext>
            </a:extLst>
          </p:cNvPr>
          <p:cNvSpPr/>
          <p:nvPr/>
        </p:nvSpPr>
        <p:spPr>
          <a:xfrm>
            <a:off x="-2011363" y="7264463"/>
            <a:ext cx="2862323" cy="192098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Liutenent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52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Fallen(</a:t>
            </a:r>
            <a:r>
              <a:rPr lang="en-US" altLang="ko-KR" dirty="0" err="1">
                <a:solidFill>
                  <a:schemeClr val="bg1"/>
                </a:solidFill>
              </a:rPr>
              <a:t>Eliksni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293845" y="4660794"/>
            <a:ext cx="9519299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3476F-73C3-981B-FFF9-10959B98CBF5}"/>
              </a:ext>
            </a:extLst>
          </p:cNvPr>
          <p:cNvSpPr/>
          <p:nvPr/>
        </p:nvSpPr>
        <p:spPr>
          <a:xfrm>
            <a:off x="1834552" y="3519123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Riis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8F3A6-3AD4-3835-0BB7-4B62C7533C4D}"/>
              </a:ext>
            </a:extLst>
          </p:cNvPr>
          <p:cNvSpPr/>
          <p:nvPr/>
        </p:nvSpPr>
        <p:spPr>
          <a:xfrm>
            <a:off x="7369219" y="3567435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Whirlwind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Fallen(</a:t>
            </a:r>
            <a:r>
              <a:rPr lang="en-US" altLang="ko-KR" dirty="0" err="1">
                <a:solidFill>
                  <a:schemeClr val="bg1"/>
                </a:solidFill>
              </a:rPr>
              <a:t>Eliksni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2" y="2607163"/>
            <a:ext cx="9778483" cy="39059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2C4343-D2F4-3583-CB43-3F332EFE99EE}"/>
              </a:ext>
            </a:extLst>
          </p:cNvPr>
          <p:cNvSpPr/>
          <p:nvPr/>
        </p:nvSpPr>
        <p:spPr>
          <a:xfrm>
            <a:off x="1293845" y="3479605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Light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3C8A6C-6F25-081D-B0FE-3389F4BACF6C}"/>
              </a:ext>
            </a:extLst>
          </p:cNvPr>
          <p:cNvSpPr/>
          <p:nvPr/>
        </p:nvSpPr>
        <p:spPr>
          <a:xfrm>
            <a:off x="1293845" y="4904059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Salvation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BF6C3-9830-18B9-40DD-323EC441A7BC}"/>
              </a:ext>
            </a:extLst>
          </p:cNvPr>
          <p:cNvSpPr/>
          <p:nvPr/>
        </p:nvSpPr>
        <p:spPr>
          <a:xfrm>
            <a:off x="4498246" y="3538987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Judgement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8A845A-D502-FEA0-0D20-C81B29EA4F51}"/>
              </a:ext>
            </a:extLst>
          </p:cNvPr>
          <p:cNvSpPr/>
          <p:nvPr/>
        </p:nvSpPr>
        <p:spPr>
          <a:xfrm>
            <a:off x="7720176" y="3538987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Wolves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1799AA-2A51-2466-3296-68C9B3A4652D}"/>
              </a:ext>
            </a:extLst>
          </p:cNvPr>
          <p:cNvSpPr/>
          <p:nvPr/>
        </p:nvSpPr>
        <p:spPr>
          <a:xfrm>
            <a:off x="4498245" y="4937842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 of Kings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3F86C-7D57-77CF-5E7B-AE0EDD681A40}"/>
              </a:ext>
            </a:extLst>
          </p:cNvPr>
          <p:cNvSpPr txBox="1"/>
          <p:nvPr/>
        </p:nvSpPr>
        <p:spPr>
          <a:xfrm>
            <a:off x="1293845" y="2761913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Houses</a:t>
            </a:r>
          </a:p>
        </p:txBody>
      </p:sp>
    </p:spTree>
    <p:extLst>
      <p:ext uri="{BB962C8B-B14F-4D97-AF65-F5344CB8AC3E}">
        <p14:creationId xmlns:p14="http://schemas.microsoft.com/office/powerpoint/2010/main" val="21530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D1F59-B5EE-5CBD-8A06-1DAC6BD2C6E6}"/>
              </a:ext>
            </a:extLst>
          </p:cNvPr>
          <p:cNvSpPr/>
          <p:nvPr/>
        </p:nvSpPr>
        <p:spPr>
          <a:xfrm>
            <a:off x="958883" y="1791771"/>
            <a:ext cx="9939272" cy="49447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8ACD-5006-6A97-E4A1-F17C5AB8973B}"/>
              </a:ext>
            </a:extLst>
          </p:cNvPr>
          <p:cNvSpPr txBox="1"/>
          <p:nvPr/>
        </p:nvSpPr>
        <p:spPr>
          <a:xfrm>
            <a:off x="1119673" y="194652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Fallen(</a:t>
            </a:r>
            <a:r>
              <a:rPr lang="en-US" altLang="ko-KR" dirty="0" err="1">
                <a:solidFill>
                  <a:schemeClr val="bg1"/>
                </a:solidFill>
              </a:rPr>
              <a:t>Eliksni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2C481C-2356-4C7C-260E-863B0647EE17}"/>
              </a:ext>
            </a:extLst>
          </p:cNvPr>
          <p:cNvSpPr/>
          <p:nvPr/>
        </p:nvSpPr>
        <p:spPr>
          <a:xfrm>
            <a:off x="1119672" y="2607163"/>
            <a:ext cx="9778483" cy="390590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2C4343-D2F4-3583-CB43-3F332EFE99EE}"/>
              </a:ext>
            </a:extLst>
          </p:cNvPr>
          <p:cNvSpPr/>
          <p:nvPr/>
        </p:nvSpPr>
        <p:spPr>
          <a:xfrm>
            <a:off x="1293845" y="3479605"/>
            <a:ext cx="9490269" cy="303346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3F86C-7D57-77CF-5E7B-AE0EDD681A40}"/>
              </a:ext>
            </a:extLst>
          </p:cNvPr>
          <p:cNvSpPr txBox="1"/>
          <p:nvPr/>
        </p:nvSpPr>
        <p:spPr>
          <a:xfrm>
            <a:off x="1293845" y="2761913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Houses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FE7BC-3136-F3F9-0764-87A63F1D12A4}"/>
              </a:ext>
            </a:extLst>
          </p:cNvPr>
          <p:cNvSpPr txBox="1"/>
          <p:nvPr/>
        </p:nvSpPr>
        <p:spPr>
          <a:xfrm>
            <a:off x="1407886" y="3704355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House of Light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FAD17-6C03-DCD9-31C3-3204167D4F1A}"/>
              </a:ext>
            </a:extLst>
          </p:cNvPr>
          <p:cNvSpPr/>
          <p:nvPr/>
        </p:nvSpPr>
        <p:spPr>
          <a:xfrm>
            <a:off x="4710921" y="4201575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Mithraaks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115EE7-DB73-6D2B-A716-0D0540CA204A}"/>
              </a:ext>
            </a:extLst>
          </p:cNvPr>
          <p:cNvSpPr/>
          <p:nvPr/>
        </p:nvSpPr>
        <p:spPr>
          <a:xfrm>
            <a:off x="5490848" y="5440113"/>
            <a:ext cx="1572162" cy="55878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Eido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E2810C-2A31-7237-37F0-19B01911755E}"/>
              </a:ext>
            </a:extLst>
          </p:cNvPr>
          <p:cNvSpPr/>
          <p:nvPr/>
        </p:nvSpPr>
        <p:spPr>
          <a:xfrm>
            <a:off x="1579886" y="4201574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Kell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376DE7-105C-5D2D-7EB4-2D887C142105}"/>
              </a:ext>
            </a:extLst>
          </p:cNvPr>
          <p:cNvSpPr/>
          <p:nvPr/>
        </p:nvSpPr>
        <p:spPr>
          <a:xfrm>
            <a:off x="1579886" y="5196539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Scribe</a:t>
            </a:r>
          </a:p>
        </p:txBody>
      </p:sp>
    </p:spTree>
    <p:extLst>
      <p:ext uri="{BB962C8B-B14F-4D97-AF65-F5344CB8AC3E}">
        <p14:creationId xmlns:p14="http://schemas.microsoft.com/office/powerpoint/2010/main" val="28104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6A5B-D1A7-936B-8676-DDB0B36863CA}"/>
              </a:ext>
            </a:extLst>
          </p:cNvPr>
          <p:cNvSpPr/>
          <p:nvPr/>
        </p:nvSpPr>
        <p:spPr>
          <a:xfrm>
            <a:off x="75501" y="121469"/>
            <a:ext cx="11960989" cy="662456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8988D-7234-1435-2C6A-C5F6680F5F64}"/>
              </a:ext>
            </a:extLst>
          </p:cNvPr>
          <p:cNvSpPr txBox="1"/>
          <p:nvPr/>
        </p:nvSpPr>
        <p:spPr>
          <a:xfrm>
            <a:off x="483052" y="360488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Destiny Character Encyclopedia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488C-630B-82AF-5611-EE589A6335FC}"/>
              </a:ext>
            </a:extLst>
          </p:cNvPr>
          <p:cNvSpPr txBox="1"/>
          <p:nvPr/>
        </p:nvSpPr>
        <p:spPr>
          <a:xfrm>
            <a:off x="8649477" y="849329"/>
            <a:ext cx="28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1229D-294A-D295-5993-9930FADA4BF3}"/>
              </a:ext>
            </a:extLst>
          </p:cNvPr>
          <p:cNvSpPr/>
          <p:nvPr/>
        </p:nvSpPr>
        <p:spPr>
          <a:xfrm>
            <a:off x="333829" y="1791772"/>
            <a:ext cx="11197866" cy="590079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08E6B-B25C-8D01-2C86-2E92ABEBEA53}"/>
              </a:ext>
            </a:extLst>
          </p:cNvPr>
          <p:cNvSpPr txBox="1"/>
          <p:nvPr/>
        </p:nvSpPr>
        <p:spPr>
          <a:xfrm>
            <a:off x="660305" y="2030791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Cabal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3A2BA-507B-520A-8486-A6E11315ECE7}"/>
              </a:ext>
            </a:extLst>
          </p:cNvPr>
          <p:cNvSpPr/>
          <p:nvPr/>
        </p:nvSpPr>
        <p:spPr>
          <a:xfrm>
            <a:off x="816881" y="5091549"/>
            <a:ext cx="2547726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Emperor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6C10F-504D-459A-245F-37341C79758F}"/>
              </a:ext>
            </a:extLst>
          </p:cNvPr>
          <p:cNvSpPr/>
          <p:nvPr/>
        </p:nvSpPr>
        <p:spPr>
          <a:xfrm>
            <a:off x="2676648" y="1169780"/>
            <a:ext cx="2862323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Torobatl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376EA-22E4-35F5-E23A-7A60EEB0DD62}"/>
              </a:ext>
            </a:extLst>
          </p:cNvPr>
          <p:cNvSpPr/>
          <p:nvPr/>
        </p:nvSpPr>
        <p:spPr>
          <a:xfrm>
            <a:off x="705665" y="6840376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Valus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FBD110-44CA-01E3-D3DB-7CD10F01F16D}"/>
              </a:ext>
            </a:extLst>
          </p:cNvPr>
          <p:cNvSpPr/>
          <p:nvPr/>
        </p:nvSpPr>
        <p:spPr>
          <a:xfrm>
            <a:off x="660305" y="3023843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B22446-0BDE-48B8-9456-7E4AFA2EA0A5}"/>
              </a:ext>
            </a:extLst>
          </p:cNvPr>
          <p:cNvSpPr/>
          <p:nvPr/>
        </p:nvSpPr>
        <p:spPr>
          <a:xfrm>
            <a:off x="3833657" y="2543804"/>
            <a:ext cx="8418592" cy="621992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Forces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DF0C9-A3E0-FE52-6C4D-70BD6D028280}"/>
              </a:ext>
            </a:extLst>
          </p:cNvPr>
          <p:cNvSpPr/>
          <p:nvPr/>
        </p:nvSpPr>
        <p:spPr>
          <a:xfrm>
            <a:off x="705665" y="7847531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Bracus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116A24-07C3-36F0-AA47-6A54576B2D52}"/>
              </a:ext>
            </a:extLst>
          </p:cNvPr>
          <p:cNvSpPr/>
          <p:nvPr/>
        </p:nvSpPr>
        <p:spPr>
          <a:xfrm>
            <a:off x="3834031" y="3271875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 Legion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FE942D-C05B-AB57-8FEB-335633E1BB1B}"/>
              </a:ext>
            </a:extLst>
          </p:cNvPr>
          <p:cNvSpPr/>
          <p:nvPr/>
        </p:nvSpPr>
        <p:spPr>
          <a:xfrm>
            <a:off x="5932762" y="3262741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Royalists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40EE3-D7A6-708C-987B-25CBEE6702FC}"/>
              </a:ext>
            </a:extLst>
          </p:cNvPr>
          <p:cNvSpPr/>
          <p:nvPr/>
        </p:nvSpPr>
        <p:spPr>
          <a:xfrm>
            <a:off x="8046331" y="3319769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Caiatl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441416-F061-3B60-2D49-E4497DA4B327}"/>
              </a:ext>
            </a:extLst>
          </p:cNvPr>
          <p:cNvSpPr/>
          <p:nvPr/>
        </p:nvSpPr>
        <p:spPr>
          <a:xfrm>
            <a:off x="10207994" y="3319769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Psion Revels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95B23-2EF3-97E2-C9E7-A3EF11800CB4}"/>
              </a:ext>
            </a:extLst>
          </p:cNvPr>
          <p:cNvSpPr/>
          <p:nvPr/>
        </p:nvSpPr>
        <p:spPr>
          <a:xfrm>
            <a:off x="5884668" y="4062828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Shadow Legions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84803-74D2-D04B-0054-A9188AA765AA}"/>
              </a:ext>
            </a:extLst>
          </p:cNvPr>
          <p:cNvSpPr/>
          <p:nvPr/>
        </p:nvSpPr>
        <p:spPr>
          <a:xfrm>
            <a:off x="8163739" y="4990072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Caiatl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A50B65-BBAE-538E-E40B-D7AA42201A13}"/>
              </a:ext>
            </a:extLst>
          </p:cNvPr>
          <p:cNvSpPr/>
          <p:nvPr/>
        </p:nvSpPr>
        <p:spPr>
          <a:xfrm>
            <a:off x="5860191" y="5097179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Calus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870BD-53E2-4C0E-0B46-255561DFA04B}"/>
              </a:ext>
            </a:extLst>
          </p:cNvPr>
          <p:cNvSpPr/>
          <p:nvPr/>
        </p:nvSpPr>
        <p:spPr>
          <a:xfrm>
            <a:off x="3815936" y="5996475"/>
            <a:ext cx="2044255" cy="68603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Dominus </a:t>
            </a:r>
            <a:r>
              <a:rPr lang="en-US" altLang="ko-KR" dirty="0" err="1"/>
              <a:t>Ghaul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D8B46D-5122-4481-FDFD-488E9FAFC745}"/>
              </a:ext>
            </a:extLst>
          </p:cNvPr>
          <p:cNvSpPr/>
          <p:nvPr/>
        </p:nvSpPr>
        <p:spPr>
          <a:xfrm>
            <a:off x="705664" y="8929411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Centurion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AD1DAC-507C-898A-E34B-0EFDCFC7A82C}"/>
              </a:ext>
            </a:extLst>
          </p:cNvPr>
          <p:cNvSpPr/>
          <p:nvPr/>
        </p:nvSpPr>
        <p:spPr>
          <a:xfrm>
            <a:off x="660305" y="9950164"/>
            <a:ext cx="2770157" cy="934063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Legion</a:t>
            </a:r>
          </a:p>
        </p:txBody>
      </p:sp>
    </p:spTree>
    <p:extLst>
      <p:ext uri="{BB962C8B-B14F-4D97-AF65-F5344CB8AC3E}">
        <p14:creationId xmlns:p14="http://schemas.microsoft.com/office/powerpoint/2010/main" val="303930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5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470</Words>
  <Application>Microsoft Office PowerPoint</Application>
  <PresentationFormat>와이드스크린</PresentationFormat>
  <Paragraphs>291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Kitaek Lim</dc:creator>
  <cp:lastModifiedBy>Kitaek Lim</cp:lastModifiedBy>
  <cp:revision>2</cp:revision>
  <dcterms:created xsi:type="dcterms:W3CDTF">2023-08-01T00:29:07Z</dcterms:created>
  <dcterms:modified xsi:type="dcterms:W3CDTF">2023-08-19T06:30:19Z</dcterms:modified>
</cp:coreProperties>
</file>