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1F9A-0EA1-A8AE-A998-4B88528DC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168845-45BC-818C-67BB-3A469D569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95A1D-00CF-0F24-DCC0-25C80D63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71AE0-5EFC-8980-2267-1E815F52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179EA-B7BF-F973-9F65-B2A3A86A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77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285D2-11C1-E268-99D5-21B671B3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E2D802-C018-C947-1C56-182C153D6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56489B-D9B4-4864-8671-F0993C91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B26C6-7646-E64E-D6B1-D0CF7BBB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BFD14-44E4-F150-B3FF-106C4008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9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A7FCF-BFE7-9794-EDF0-2DFE39A2E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672206-AC5F-A76F-3EEE-9DB39D106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1FE97-2B07-8614-4751-A036EDC53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5C002A-8309-BAA9-6A7D-E7C80394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92A49-D2CF-0F41-9AC3-F2CA9C13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4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8063B-32F0-E489-BBDB-6F26E9B4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E8C50-161B-D901-BC9C-9D631516A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2E7A0-E294-4813-5B36-FF9D9284D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59605-6626-BBDC-ADE5-361B91C1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E6ACB-2D6D-00A2-E0F6-AB1DE0DA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90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F557E-2694-D502-ACC9-72236F1CE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2A538-D37E-B57C-A151-F476485B0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9AE7A-331A-D801-D05D-07B77057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41D8E-58C3-CF0B-DE39-10ECE327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E291E-B4B1-54CC-AA85-571BCF5A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2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42550-BCBA-1906-ED1F-E88B90BD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AE8207-3FBE-F0AC-7A95-FD5034A96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100AF4-997A-340F-19B5-12064D6F5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D518F-502C-9575-BD9A-7DFBE2DA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BB7048-58AD-3EB9-3B81-8B90E895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949DF4-B7E5-1768-3EA1-47B0EFC8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3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B3962-D77E-41E1-A4C3-CF1D311B5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91E741-27AD-381A-1EE2-38E8B135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4E9C21-32FE-75E0-EF20-1CD6FE1B0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82E719-A9A9-DE47-7573-EEA586237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2E6E50-22E1-0F45-CC9E-56DECBAEC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FD6C79-4012-8D4A-7172-C059BC33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7DD6E9-BA82-A03F-D7E3-73DEC382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082356-439C-644F-392A-CFD2A3A2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39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783CD-5874-4E98-2A94-1F320B3D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9CB46C-E213-D583-C2A5-E59AA0D3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0472A9-83AC-7002-A013-B8F10946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B3B2C0-BB04-10C3-D3DB-70534927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4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7C9E5C-FD8A-2FE8-440B-878B3635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7F2503-F4D0-4844-AC61-C3AF619E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9AD9B5-4A05-B498-1728-55434935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2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F59D4-D6ED-13AF-B0BE-369038DB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505F73-43A8-C0DA-F77D-7E755567E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AA45A8-0515-F102-8816-C0EBB8C00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B6B5B6-D1C4-2EDC-5878-FA70007D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6F7622-9F13-6D14-8B4B-99668B00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0A141B-D26B-636A-0F28-564DA280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82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B4724-66D3-C492-86EA-D047F338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26F2D7-EBB0-C970-7E10-CDF544EAA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1CC4A-E39C-EE4B-FB86-6F68AEF00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F15057-1ACC-5470-9057-AF5379BF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AAA674-24E5-EF87-E45D-B80CF4D1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A2868F-BCDF-80F1-AC9F-E27F6B68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71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1DAFD4-B371-E395-E264-1688DEEB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9D9ACE-BF3C-D586-CD21-955D9D68A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6814B-314F-04E4-90C5-BFF859C40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EFD1E-30D4-BCEC-4836-933801289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D1C22-1B80-B03B-DEF3-B4CD3653B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7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7A76-BE7E-F47A-E807-CE516C70F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F96D4C-24C3-2ECD-4ADB-5F2D7A172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499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25355-108F-4BF0-A493-2C9AC5D3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0EA83D5-16A6-1AC8-52C3-F0DA79419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2863" y="1825625"/>
            <a:ext cx="3346273" cy="4351338"/>
          </a:xfrm>
        </p:spPr>
      </p:pic>
    </p:spTree>
    <p:extLst>
      <p:ext uri="{BB962C8B-B14F-4D97-AF65-F5344CB8AC3E}">
        <p14:creationId xmlns:p14="http://schemas.microsoft.com/office/powerpoint/2010/main" val="3837541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25355-108F-4BF0-A493-2C9AC5D3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E8F9832-FD27-FB37-9A34-7DE5E6C3C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094" y="1690688"/>
            <a:ext cx="3842833" cy="4351338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1F5BF0-8745-24BD-BB2D-1C239ED74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87277"/>
            <a:ext cx="4673453" cy="515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6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25355-108F-4BF0-A493-2C9AC5D3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C1AFF8D-E6F6-98B7-46D1-99430CABD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756" y="2077077"/>
            <a:ext cx="7704488" cy="3848433"/>
          </a:xfrm>
        </p:spPr>
      </p:pic>
    </p:spTree>
    <p:extLst>
      <p:ext uri="{BB962C8B-B14F-4D97-AF65-F5344CB8AC3E}">
        <p14:creationId xmlns:p14="http://schemas.microsoft.com/office/powerpoint/2010/main" val="1909234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25355-108F-4BF0-A493-2C9AC5D3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2668AB-41A2-1529-E831-D156132E3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59" y="1825625"/>
            <a:ext cx="4054191" cy="4008467"/>
          </a:xfrm>
          <a:prstGeom prst="rect">
            <a:avLst/>
          </a:prstGeo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6B1509F3-0376-4217-1D7B-01146DA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482754"/>
            <a:ext cx="3942690" cy="4351338"/>
          </a:xfrm>
        </p:spPr>
      </p:pic>
    </p:spTree>
    <p:extLst>
      <p:ext uri="{BB962C8B-B14F-4D97-AF65-F5344CB8AC3E}">
        <p14:creationId xmlns:p14="http://schemas.microsoft.com/office/powerpoint/2010/main" val="2482195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25355-108F-4BF0-A493-2C9AC5D3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C91CC1A-E72B-8B80-8E8E-7E0DBD5E2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206" y="1939905"/>
            <a:ext cx="8405588" cy="4122777"/>
          </a:xfrm>
        </p:spPr>
      </p:pic>
    </p:spTree>
    <p:extLst>
      <p:ext uri="{BB962C8B-B14F-4D97-AF65-F5344CB8AC3E}">
        <p14:creationId xmlns:p14="http://schemas.microsoft.com/office/powerpoint/2010/main" val="2620842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25355-108F-4BF0-A493-2C9AC5D3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AECBC3D-5AAA-EB23-82DE-79A37BB12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3685" y="1825625"/>
            <a:ext cx="5664630" cy="4351338"/>
          </a:xfrm>
        </p:spPr>
      </p:pic>
    </p:spTree>
    <p:extLst>
      <p:ext uri="{BB962C8B-B14F-4D97-AF65-F5344CB8AC3E}">
        <p14:creationId xmlns:p14="http://schemas.microsoft.com/office/powerpoint/2010/main" val="271853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25355-108F-4BF0-A493-2C9AC5D3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45DBEC7-6CA1-A737-8DA7-CB8799DD4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664" y="2395259"/>
            <a:ext cx="3825572" cy="2773920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BCFE5EE-0B97-BCF5-4F57-B79164B5E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063" y="1688821"/>
            <a:ext cx="7353937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60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25355-108F-4BF0-A493-2C9AC5D3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A50D2B0-78F2-CB8A-9DEF-BD6E672C6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911" y="2058025"/>
            <a:ext cx="7590178" cy="3886537"/>
          </a:xfrm>
        </p:spPr>
      </p:pic>
    </p:spTree>
    <p:extLst>
      <p:ext uri="{BB962C8B-B14F-4D97-AF65-F5344CB8AC3E}">
        <p14:creationId xmlns:p14="http://schemas.microsoft.com/office/powerpoint/2010/main" val="1768075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25355-108F-4BF0-A493-2C9AC5D3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상관관계 확인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CD84D69E-F7F4-9D7C-547E-856195713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4459" y="2526696"/>
            <a:ext cx="5563082" cy="2949196"/>
          </a:xfrm>
        </p:spPr>
      </p:pic>
    </p:spTree>
    <p:extLst>
      <p:ext uri="{BB962C8B-B14F-4D97-AF65-F5344CB8AC3E}">
        <p14:creationId xmlns:p14="http://schemas.microsoft.com/office/powerpoint/2010/main" val="132684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25355-108F-4BF0-A493-2C9AC5D3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상관관계 확인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CB508828-BD5D-87A2-3FC2-73DD29E1E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956" y="2959187"/>
            <a:ext cx="3665538" cy="1646063"/>
          </a:xfr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2C9603F-E204-328E-FBC7-5C22956E3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268" y="1619045"/>
            <a:ext cx="5464013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2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EC28D-F995-9EBC-F809-8A433CEF0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41160-F0BA-417F-3C99-846BE4235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주제선정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자료 수집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/>
              <a:t>전처리</a:t>
            </a:r>
            <a:r>
              <a:rPr lang="ko-KR" altLang="en-US" dirty="0"/>
              <a:t> 작업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상관관계확인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결과예측</a:t>
            </a: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087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62C53-EBA0-3237-CBCC-F5FD208A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BAE3D-30F3-054A-754D-2B757350F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3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A7683-8605-DC4C-49D9-DA924781F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주제선정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248A6F8-840B-BD3D-CC53-ECB0E8E707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10180" y="3274440"/>
          <a:ext cx="6771640" cy="14537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6790">
                  <a:extLst>
                    <a:ext uri="{9D8B030D-6E8A-4147-A177-3AD203B41FA5}">
                      <a16:colId xmlns:a16="http://schemas.microsoft.com/office/drawing/2014/main" val="1986978976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1619725984"/>
                    </a:ext>
                  </a:extLst>
                </a:gridCol>
                <a:gridCol w="3732530">
                  <a:extLst>
                    <a:ext uri="{9D8B030D-6E8A-4147-A177-3AD203B41FA5}">
                      <a16:colId xmlns:a16="http://schemas.microsoft.com/office/drawing/2014/main" val="16177637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kern="100">
                          <a:effectLst/>
                        </a:rPr>
                        <a:t>주제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kern="100">
                          <a:effectLst/>
                        </a:rPr>
                        <a:t>제안자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kern="100">
                          <a:effectLst/>
                        </a:rPr>
                        <a:t>제안 이유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8432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50" kern="100">
                          <a:effectLst/>
                        </a:rPr>
                        <a:t>노산과 장애의 상관관계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kern="100">
                          <a:effectLst/>
                        </a:rPr>
                        <a:t>정혜원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kern="100">
                          <a:effectLst/>
                        </a:rPr>
                        <a:t>남성의 노산에 대한 연구는 있음에도 통계로 정리 되어있지 않아 제안하게 되었다</a:t>
                      </a:r>
                      <a:r>
                        <a:rPr lang="en-US" sz="1100" kern="100">
                          <a:effectLst/>
                        </a:rPr>
                        <a:t>.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9615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kern="100">
                          <a:effectLst/>
                        </a:rPr>
                        <a:t>현재 생활 형편에 따른 소비지출 전망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kern="100">
                          <a:effectLst/>
                        </a:rPr>
                        <a:t>박지현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kern="100">
                          <a:effectLst/>
                        </a:rPr>
                        <a:t>확실한 데이터와 다양한 자료가 있어 결과를 정확하게 도출할 수 있다</a:t>
                      </a:r>
                      <a:r>
                        <a:rPr lang="en-US" sz="1100" kern="100">
                          <a:effectLst/>
                        </a:rPr>
                        <a:t>.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2475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kern="100">
                          <a:effectLst/>
                        </a:rPr>
                        <a:t>지역별 월세 가격과 범죄율의 관계성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kern="100">
                          <a:effectLst/>
                        </a:rPr>
                        <a:t>이재민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kern="100">
                          <a:effectLst/>
                        </a:rPr>
                        <a:t>지역에 따른 범죄율이 월세와 같은 부동산 가격에 미치는 연관성 비교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662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799690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C6C3E34-D843-B32C-4343-82D77D49F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85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4E9E8-B80E-18EF-831B-1A9679289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 및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1EC6B-EB88-01D0-4225-76D8E0CDA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부모의 출산 나이와 아기의 장애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발생율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데이터를 가지고 상관관계를 확인해 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모의 나이가 아기의 장애 발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생사이에 연관성이 있는지 확인할 수 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257A4CE-F78D-AF44-7BA7-3DFB85B51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87273"/>
              </p:ext>
            </p:extLst>
          </p:nvPr>
        </p:nvGraphicFramePr>
        <p:xfrm>
          <a:off x="3329623" y="2058541"/>
          <a:ext cx="4347528" cy="4078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47528">
                  <a:extLst>
                    <a:ext uri="{9D8B030D-6E8A-4147-A177-3AD203B41FA5}">
                      <a16:colId xmlns:a16="http://schemas.microsoft.com/office/drawing/2014/main" val="2022671373"/>
                    </a:ext>
                  </a:extLst>
                </a:gridCol>
              </a:tblGrid>
              <a:tr h="2088705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kern="100" dirty="0">
                          <a:effectLst/>
                        </a:rPr>
                        <a:t>■ 제안 배경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- </a:t>
                      </a:r>
                      <a:r>
                        <a:rPr lang="ko-KR" sz="1100" kern="100" dirty="0">
                          <a:effectLst/>
                        </a:rPr>
                        <a:t>저출산 문제와 더불어 사회적 문제가 되는 </a:t>
                      </a:r>
                      <a:r>
                        <a:rPr lang="ko-KR" sz="1100" kern="100" dirty="0" err="1">
                          <a:effectLst/>
                        </a:rPr>
                        <a:t>노산이</a:t>
                      </a:r>
                      <a:r>
                        <a:rPr lang="ko-KR" sz="1100" kern="100" dirty="0">
                          <a:effectLst/>
                        </a:rPr>
                        <a:t> 끼치는 영향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- 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-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 kern="100" dirty="0">
                          <a:effectLst/>
                        </a:rPr>
                        <a:t>■ 필요성 및 차별성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- </a:t>
                      </a:r>
                      <a:r>
                        <a:rPr lang="ko-KR" sz="1100" kern="100" dirty="0" err="1">
                          <a:effectLst/>
                        </a:rPr>
                        <a:t>노산이</a:t>
                      </a:r>
                      <a:r>
                        <a:rPr lang="ko-KR" sz="1100" kern="100" dirty="0">
                          <a:effectLst/>
                        </a:rPr>
                        <a:t> 실질적으로 장애아동의 출생에 영향을 미치는지에 대한 지표 확인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- </a:t>
                      </a:r>
                      <a:r>
                        <a:rPr lang="ko-KR" sz="1100" kern="100" dirty="0">
                          <a:effectLst/>
                        </a:rPr>
                        <a:t>여성과 남성의 </a:t>
                      </a:r>
                      <a:r>
                        <a:rPr lang="ko-KR" sz="1100" kern="100" dirty="0" err="1">
                          <a:effectLst/>
                        </a:rPr>
                        <a:t>노산을</a:t>
                      </a:r>
                      <a:r>
                        <a:rPr lang="ko-KR" sz="1100" kern="100" dirty="0">
                          <a:effectLst/>
                        </a:rPr>
                        <a:t> 따로 비교함으로써 두 집단 모두 출산에 영향을 미치고 있음을 확인한다</a:t>
                      </a:r>
                      <a:r>
                        <a:rPr lang="en-US" sz="1100" kern="10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-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-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-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1143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63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A84EE-82EA-294A-1425-FDA0D7BB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수집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41100-C2C7-AC9A-7C8B-2E50E8470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1800" kern="100" dirty="0">
                <a:solidFill>
                  <a:srgbClr val="1F232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모의</a:t>
            </a:r>
            <a:r>
              <a:rPr lang="en-US" altLang="ko-KR" sz="1800" kern="100" dirty="0">
                <a:solidFill>
                  <a:srgbClr val="1F232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_</a:t>
            </a:r>
            <a:r>
              <a:rPr lang="ko-KR" altLang="ko-KR" sz="1800" kern="100" dirty="0">
                <a:solidFill>
                  <a:srgbClr val="1F232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연령</a:t>
            </a:r>
            <a:r>
              <a:rPr lang="en-US" altLang="ko-KR" sz="1800" kern="100" dirty="0">
                <a:solidFill>
                  <a:srgbClr val="1F232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_5</a:t>
            </a:r>
            <a:r>
              <a:rPr lang="ko-KR" altLang="ko-KR" sz="1800" kern="10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세계급</a:t>
            </a:r>
            <a:r>
              <a:rPr lang="en-US" altLang="ko-KR" sz="1800" kern="100" dirty="0">
                <a:solidFill>
                  <a:srgbClr val="1F232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__</a:t>
            </a:r>
            <a:r>
              <a:rPr lang="ko-KR" altLang="ko-KR" sz="1800" kern="100" dirty="0">
                <a:solidFill>
                  <a:srgbClr val="1F232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모의</a:t>
            </a:r>
            <a:r>
              <a:rPr lang="en-US" altLang="ko-KR" sz="1800" kern="100" dirty="0">
                <a:solidFill>
                  <a:srgbClr val="1F232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_</a:t>
            </a:r>
            <a:r>
              <a:rPr lang="ko-KR" altLang="ko-KR" sz="1800" kern="10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교육정도별</a:t>
            </a:r>
            <a:r>
              <a:rPr lang="en-US" altLang="ko-KR" sz="1800" kern="100" dirty="0">
                <a:solidFill>
                  <a:srgbClr val="1F232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_</a:t>
            </a:r>
            <a:r>
              <a:rPr lang="ko-KR" altLang="ko-KR" sz="1800" kern="100" dirty="0">
                <a:solidFill>
                  <a:srgbClr val="1F232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출생</a:t>
            </a:r>
            <a:r>
              <a:rPr lang="en-US" altLang="ko-KR" sz="1800" kern="100" dirty="0">
                <a:solidFill>
                  <a:srgbClr val="1F232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_20230515174731.xlsx’, ‘</a:t>
            </a:r>
            <a:r>
              <a:rPr lang="ko-KR" altLang="ko-KR" sz="1800" kern="100" dirty="0">
                <a:solidFill>
                  <a:srgbClr val="1F232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부의</a:t>
            </a:r>
            <a:r>
              <a:rPr lang="en-US" altLang="ko-KR" sz="1800" kern="100" dirty="0">
                <a:solidFill>
                  <a:srgbClr val="1F232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_</a:t>
            </a:r>
            <a:r>
              <a:rPr lang="ko-KR" altLang="ko-KR" sz="1800" kern="100" dirty="0">
                <a:solidFill>
                  <a:srgbClr val="1F232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연령</a:t>
            </a:r>
            <a:r>
              <a:rPr lang="en-US" altLang="ko-KR" sz="1800" kern="100" dirty="0">
                <a:solidFill>
                  <a:srgbClr val="1F232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_</a:t>
            </a:r>
            <a:r>
              <a:rPr lang="ko-KR" altLang="ko-KR" sz="1800" kern="100" dirty="0">
                <a:solidFill>
                  <a:srgbClr val="1F232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부의</a:t>
            </a:r>
            <a:r>
              <a:rPr lang="en-US" altLang="ko-KR" sz="1800" kern="100" dirty="0">
                <a:solidFill>
                  <a:srgbClr val="1F232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_</a:t>
            </a:r>
            <a:r>
              <a:rPr lang="ko-KR" altLang="ko-KR" sz="1800" kern="10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교육정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ko-KR" altLang="ko-KR" sz="1800" kern="100" dirty="0">
                <a:solidFill>
                  <a:srgbClr val="1F232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도별</a:t>
            </a:r>
            <a:r>
              <a:rPr lang="en-US" altLang="ko-KR" sz="1800" kern="100" dirty="0">
                <a:solidFill>
                  <a:srgbClr val="1F232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_</a:t>
            </a:r>
            <a:r>
              <a:rPr lang="ko-KR" altLang="ko-KR" sz="1800" kern="100" dirty="0">
                <a:solidFill>
                  <a:srgbClr val="1F232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출생</a:t>
            </a:r>
            <a:r>
              <a:rPr lang="en-US" altLang="ko-KR" sz="1800" kern="100" dirty="0">
                <a:solidFill>
                  <a:srgbClr val="1F232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_20230515171225.xlsx’, ‘</a:t>
            </a:r>
            <a:r>
              <a:rPr lang="ko-KR" altLang="ko-KR" sz="1800" kern="100" dirty="0">
                <a:solidFill>
                  <a:srgbClr val="1F232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전국</a:t>
            </a:r>
            <a:r>
              <a:rPr lang="en-US" altLang="ko-KR" sz="1800" kern="100" dirty="0">
                <a:solidFill>
                  <a:srgbClr val="1F232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_</a:t>
            </a:r>
            <a:r>
              <a:rPr lang="ko-KR" altLang="ko-KR" sz="1800" kern="100" dirty="0">
                <a:solidFill>
                  <a:srgbClr val="1F232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연령별</a:t>
            </a:r>
            <a:r>
              <a:rPr lang="en-US" altLang="ko-KR" sz="1800" kern="100" dirty="0">
                <a:solidFill>
                  <a:srgbClr val="1F232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_</a:t>
            </a:r>
            <a:r>
              <a:rPr lang="ko-KR" altLang="ko-KR" sz="1800" kern="100" dirty="0">
                <a:solidFill>
                  <a:srgbClr val="1F232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장애유형별</a:t>
            </a:r>
            <a:r>
              <a:rPr lang="en-US" altLang="ko-KR" sz="1800" kern="100" dirty="0">
                <a:solidFill>
                  <a:srgbClr val="1F232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_</a:t>
            </a:r>
            <a:r>
              <a:rPr lang="ko-KR" altLang="ko-KR" sz="1800" kern="100" dirty="0">
                <a:solidFill>
                  <a:srgbClr val="1F232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성별</a:t>
            </a:r>
            <a:r>
              <a:rPr lang="en-US" altLang="ko-KR" sz="1800" kern="100" dirty="0">
                <a:solidFill>
                  <a:srgbClr val="1F232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_</a:t>
            </a:r>
            <a:r>
              <a:rPr lang="ko-KR" altLang="ko-KR" sz="1800" kern="100" dirty="0">
                <a:solidFill>
                  <a:srgbClr val="1F232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등록장애인수</a:t>
            </a:r>
            <a:r>
              <a:rPr lang="en-US" altLang="ko-KR" sz="1800" kern="100" dirty="0">
                <a:solidFill>
                  <a:srgbClr val="1F232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_2023051503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800" kern="100" dirty="0">
                <a:solidFill>
                  <a:srgbClr val="1F232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4425.xlsx’(</a:t>
            </a:r>
            <a:r>
              <a:rPr lang="ko-KR" altLang="ko-KR" sz="1800" kern="100" dirty="0">
                <a:solidFill>
                  <a:srgbClr val="1F232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출처</a:t>
            </a:r>
            <a:r>
              <a:rPr lang="en-US" altLang="ko-KR" sz="1800" kern="100" dirty="0">
                <a:solidFill>
                  <a:srgbClr val="1F232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ko-KR" sz="1800" kern="100" dirty="0" err="1">
                <a:solidFill>
                  <a:srgbClr val="1F232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국가통계포탈</a:t>
            </a:r>
            <a:r>
              <a:rPr lang="en-US" altLang="ko-KR" sz="1800" kern="100" dirty="0">
                <a:solidFill>
                  <a:srgbClr val="1F232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48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25355-108F-4BF0-A493-2C9AC5D3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C18D84F-7E82-BE3B-B11C-A231A96BE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5722" y="1825625"/>
            <a:ext cx="6440556" cy="4351338"/>
          </a:xfrm>
        </p:spPr>
      </p:pic>
    </p:spTree>
    <p:extLst>
      <p:ext uri="{BB962C8B-B14F-4D97-AF65-F5344CB8AC3E}">
        <p14:creationId xmlns:p14="http://schemas.microsoft.com/office/powerpoint/2010/main" val="281635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25355-108F-4BF0-A493-2C9AC5D3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905B1E-F618-2D19-540A-6B4A8BC98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29" y="2030569"/>
            <a:ext cx="6027942" cy="3711262"/>
          </a:xfrm>
          <a:prstGeom prst="rect">
            <a:avLst/>
          </a:prstGeo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866C96C-6160-281E-D169-3ECF0E583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60538" y="1710531"/>
            <a:ext cx="2700324" cy="4351338"/>
          </a:xfrm>
        </p:spPr>
      </p:pic>
    </p:spTree>
    <p:extLst>
      <p:ext uri="{BB962C8B-B14F-4D97-AF65-F5344CB8AC3E}">
        <p14:creationId xmlns:p14="http://schemas.microsoft.com/office/powerpoint/2010/main" val="293968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25355-108F-4BF0-A493-2C9AC5D3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04003BA-8955-35DC-BCEF-EA0C9AC97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067" y="2096291"/>
            <a:ext cx="5243014" cy="3673158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3BB41B-9FBE-92E4-167E-BE23EDBB9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483" y="1620097"/>
            <a:ext cx="2644369" cy="43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3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25355-108F-4BF0-A493-2C9AC5D3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3522F66-7E0B-1054-CAF0-2B5D75349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458" y="1998979"/>
            <a:ext cx="4198984" cy="3680779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DE9282-447A-5575-F0D5-29DF766D2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947" y="2006600"/>
            <a:ext cx="3143377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5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229</Words>
  <Application>Microsoft Office PowerPoint</Application>
  <PresentationFormat>와이드스크린</PresentationFormat>
  <Paragraphs>57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제목</vt:lpstr>
      <vt:lpstr>순서</vt:lpstr>
      <vt:lpstr>주제선정</vt:lpstr>
      <vt:lpstr>프로젝트 개요 및 목표</vt:lpstr>
      <vt:lpstr>자료 수집</vt:lpstr>
      <vt:lpstr>데이터 전처리</vt:lpstr>
      <vt:lpstr>데이터 전처리</vt:lpstr>
      <vt:lpstr>데이터 전처리</vt:lpstr>
      <vt:lpstr>데이터 전처리</vt:lpstr>
      <vt:lpstr>데이터 전처리</vt:lpstr>
      <vt:lpstr>데이터 시각화</vt:lpstr>
      <vt:lpstr>데이터 시각화</vt:lpstr>
      <vt:lpstr>데이터 시각화</vt:lpstr>
      <vt:lpstr>데이터 시각화</vt:lpstr>
      <vt:lpstr>데이터 시각화</vt:lpstr>
      <vt:lpstr>데이터 시각화</vt:lpstr>
      <vt:lpstr>데이터 시각화</vt:lpstr>
      <vt:lpstr>상관관계 확인</vt:lpstr>
      <vt:lpstr>상관관계 확인</vt:lpstr>
      <vt:lpstr>질문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박 지현</dc:creator>
  <cp:lastModifiedBy>박 지현</cp:lastModifiedBy>
  <cp:revision>15</cp:revision>
  <dcterms:created xsi:type="dcterms:W3CDTF">2023-05-18T00:20:21Z</dcterms:created>
  <dcterms:modified xsi:type="dcterms:W3CDTF">2023-05-18T00:58:22Z</dcterms:modified>
</cp:coreProperties>
</file>