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473" r:id="rId8"/>
    <p:sldId id="474" r:id="rId9"/>
    <p:sldId id="400" r:id="rId10"/>
    <p:sldId id="471" r:id="rId11"/>
    <p:sldId id="406" r:id="rId12"/>
    <p:sldId id="429" r:id="rId13"/>
    <p:sldId id="469" r:id="rId14"/>
    <p:sldId id="470" r:id="rId15"/>
    <p:sldId id="472" r:id="rId16"/>
    <p:sldId id="356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71265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322320" cy="3322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799A29-2797-4FED-B8F4-BE803AD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176287"/>
            <a:ext cx="791638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5607513" y="1816689"/>
            <a:ext cx="3161878" cy="463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3" y="1925690"/>
            <a:ext cx="4963218" cy="34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Performanzanalyse:</vt:lpstr>
      <vt:lpstr> Performanzanalyse: </vt:lpstr>
      <vt:lpstr> Fazit: Verbesserungsmöglichkeiten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29</cp:revision>
  <dcterms:created xsi:type="dcterms:W3CDTF">2021-02-12T15:14:17Z</dcterms:created>
  <dcterms:modified xsi:type="dcterms:W3CDTF">2021-02-13T15:38:55Z</dcterms:modified>
</cp:coreProperties>
</file>