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8"/>
  </p:notesMasterIdLst>
  <p:handoutMasterIdLst>
    <p:handoutMasterId r:id="rId19"/>
  </p:handoutMasterIdLst>
  <p:sldIdLst>
    <p:sldId id="355" r:id="rId7"/>
    <p:sldId id="473" r:id="rId8"/>
    <p:sldId id="474" r:id="rId9"/>
    <p:sldId id="400" r:id="rId10"/>
    <p:sldId id="471" r:id="rId11"/>
    <p:sldId id="406" r:id="rId12"/>
    <p:sldId id="429" r:id="rId13"/>
    <p:sldId id="469" r:id="rId14"/>
    <p:sldId id="470" r:id="rId15"/>
    <p:sldId id="472" r:id="rId16"/>
    <p:sldId id="356" r:id="rId17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005293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78" autoAdjust="0"/>
    <p:restoredTop sz="88272" autoAdjust="0"/>
  </p:normalViewPr>
  <p:slideViewPr>
    <p:cSldViewPr snapToGrid="0">
      <p:cViewPr varScale="1">
        <p:scale>
          <a:sx n="110" d="100"/>
          <a:sy n="110" d="100"/>
        </p:scale>
        <p:origin x="13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13/02/2021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3T11:42:13.903"/>
    </inkml:context>
    <inkml:brush xml:id="br0">
      <inkml:brushProperty name="width" value="0.05" units="cm"/>
      <inkml:brushProperty name="height" value="0.3" units="cm"/>
      <inkml:brushProperty name="color" value="#AB008B"/>
      <inkml:brushProperty name="inkEffects" value="pencil"/>
    </inkml:brush>
  </inkml:definitions>
  <inkml:trace contextRef="#ctx0" brushRef="#br0">9 34 688,'0'0'2244,"-1"-1"441,0 1 283,0-1-208,1 1-1116,-1-1-612,0 1-324,1 0-148,-1 0-64,1 0-40,0 0-75,0 0-233,0-1-432,1-2-533,-1 1-907,0-1-1056,-1-1-368,1 0 87,-1-1 349,1 0 828,-1 1 1524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3T11:42:15.862"/>
    </inkml:context>
    <inkml:brush xml:id="br0">
      <inkml:brushProperty name="width" value="0.05" units="cm"/>
      <inkml:brushProperty name="height" value="0.3" units="cm"/>
      <inkml:brushProperty name="color" value="#AB008B"/>
      <inkml:brushProperty name="inkEffects" value="pencil"/>
    </inkml:brush>
  </inkml:definitions>
  <inkml:trace contextRef="#ctx0" brushRef="#br0">15 1 1404,'1'0'1716,"-1"1"200,0-1-123,0 1-553,0 0-420,-1-1-196,1 1-124,-1 0-80,1-1-56,-1 1-60,1 1-56,1 0-36,-1 0-20,0-1 8,1 1 16,0 0 24,-1-1 36,1 1 48,-1 0 36,0-1 20,0 1 4,0 0-20,-1 0-40,0 1-64,0-1-48,0 2-52,0-1-16,1 1-20,-1-1-4,0 1-16,0 0-20,0-1-8,1 0 0,0 0-8,-1-1 8,1 0 1,-1 0-9,0-1-12,1 1-8,-1 0-20,1-1 0,0 1-12,0 0-4,0 0 4,0 0 8,0 0-8,0 0 4,0 0-8,0 1 0,0-1-8,0 1 4,0-1-4,0 0-4,0 0 4,0 0 4,0 0 0,0 0-8,0 0 12,0 0-8,0 0-8,0 0 4,0 0 4,1 0-4,0 1 0,0-1 4,-1 1-4,1 0 4,-1-1 0,0 0 4,0 1 0,0-1 4,0 0 0,0 0-4,0 0-8,0 0 8,0-1 0,0 0-4,0 0-8,0 0 4,0-1 0,0 0 0,0 0 0,0 0 4,0 0-4,0 1-12,0-1 12,0 0-8,0 0-8,0 0-32,0 0-144,1 0-205,-1 0-259,0 0-372,0 0-656,-1-1-880,1 1-264,-2-1 47,1 0 289,-1-1 640,0 1 1520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13/02/2021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.tum.de/en/cover-pag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Technische Universität München - Lehrstuhl für Rechnerarchitektur und parallele Systeme</a:t>
            </a:r>
          </a:p>
          <a:p>
            <a:endParaRPr lang="de-DE" dirty="0"/>
          </a:p>
          <a:p>
            <a:r>
              <a:rPr lang="en-US" dirty="0" err="1"/>
              <a:t>Peano-Kurven</a:t>
            </a:r>
            <a:r>
              <a:rPr lang="en-US" dirty="0"/>
              <a:t> (A214)</a:t>
            </a:r>
          </a:p>
          <a:p>
            <a:endParaRPr lang="de-DE" dirty="0"/>
          </a:p>
          <a:p>
            <a:r>
              <a:rPr lang="en-US" sz="1400" dirty="0"/>
              <a:t>Mohamed Attia, Thomas </a:t>
            </a:r>
            <a:r>
              <a:rPr lang="en-US" sz="1400" dirty="0" err="1"/>
              <a:t>Torggler</a:t>
            </a:r>
            <a:r>
              <a:rPr lang="en-US" sz="1400" dirty="0"/>
              <a:t>, Patrick Zimmermann</a:t>
            </a:r>
          </a:p>
          <a:p>
            <a:endParaRPr lang="fr-FR" sz="1400" b="1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de-DE" sz="1200" dirty="0"/>
              <a:t>München,  der 16. Februar 2021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1231106"/>
          </a:xfrm>
        </p:spPr>
        <p:txBody>
          <a:bodyPr/>
          <a:lstStyle/>
          <a:p>
            <a:r>
              <a:rPr lang="de-DE" dirty="0"/>
              <a:t>Aspekte der systemnahen Programmierung bei der Spieleentwicklung</a:t>
            </a:r>
            <a:br>
              <a:rPr lang="fr-FR" dirty="0"/>
            </a:br>
            <a:endParaRPr lang="en-GB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867">
        <p:fade/>
      </p:transition>
    </mc:Choice>
    <mc:Fallback xmlns="">
      <p:transition spd="med" advTm="13867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878427"/>
            <a:ext cx="8508999" cy="410369"/>
          </a:xfrm>
        </p:spPr>
        <p:txBody>
          <a:bodyPr wrap="square" anchor="t"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Fazit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Verbesserungsmöglichkeiten</a:t>
            </a:r>
            <a:endParaRPr lang="de-DE" sz="3200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D0F1FD7-B55C-4C88-940C-DE7178B6A3B2}"/>
              </a:ext>
            </a:extLst>
          </p:cNvPr>
          <p:cNvSpPr txBox="1">
            <a:spLocks/>
          </p:cNvSpPr>
          <p:nvPr/>
        </p:nvSpPr>
        <p:spPr>
          <a:xfrm>
            <a:off x="260392" y="1925690"/>
            <a:ext cx="8508999" cy="452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/>
              <a:t>•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64C2E136-AC46-4D88-8561-726B9D9A8B1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876017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900" dirty="0"/>
              <a:t>Aspekte der systemnahen Programmierung bei der Spieleentwicklung | 16.02.2021 | </a:t>
            </a:r>
            <a:r>
              <a:rPr lang="en-US" sz="900" b="1" dirty="0" err="1"/>
              <a:t>Peano-Kurven</a:t>
            </a:r>
            <a:r>
              <a:rPr lang="en-US" sz="900" b="1" dirty="0"/>
              <a:t> (A214) 		</a:t>
            </a:r>
            <a:r>
              <a:rPr lang="en-US" sz="1400" b="1" dirty="0"/>
              <a:t>Mohamed Attia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18701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 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1400" dirty="0"/>
              <a:t>Mohamed </a:t>
            </a:r>
            <a:r>
              <a:rPr lang="en-US" sz="1400" dirty="0" err="1"/>
              <a:t>AttiaThomas</a:t>
            </a:r>
            <a:r>
              <a:rPr lang="en-US" sz="1400" dirty="0"/>
              <a:t> </a:t>
            </a:r>
            <a:r>
              <a:rPr lang="en-US" sz="1400" dirty="0" err="1"/>
              <a:t>Torggler</a:t>
            </a:r>
            <a:r>
              <a:rPr lang="en-US" sz="1400" dirty="0"/>
              <a:t>, Patrick Zimmermann,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26">
        <p:fade/>
      </p:transition>
    </mc:Choice>
    <mc:Fallback xmlns="">
      <p:transition spd="med" advTm="2026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F27CAB4-9F06-4A2C-924C-826960716AE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147285" y="1925690"/>
            <a:ext cx="3622106" cy="4523878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•THOMAS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876017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900" dirty="0"/>
              <a:t>Aspekte der systemnahen Programmierung bei der Spieleentwicklung | 16.02.2021 | </a:t>
            </a:r>
            <a:r>
              <a:rPr lang="en-US" sz="900" b="1" dirty="0" err="1"/>
              <a:t>Peano-Kurven</a:t>
            </a:r>
            <a:r>
              <a:rPr lang="en-US" sz="900" b="1" dirty="0"/>
              <a:t> (A214) 		</a:t>
            </a:r>
            <a:r>
              <a:rPr lang="en-US" sz="1400" b="1" dirty="0"/>
              <a:t>Thomas </a:t>
            </a:r>
            <a:r>
              <a:rPr lang="en-US" sz="1400" b="1" dirty="0" err="1"/>
              <a:t>Torggler</a:t>
            </a:r>
            <a:endParaRPr lang="en-US" sz="900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66D87E1D-CB52-40CC-9D1E-558B606176A6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Motivation: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Peano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Kurven</a:t>
            </a: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 descr="Diagram&#10;&#10;Description automatically generated with low confidence">
            <a:extLst>
              <a:ext uri="{FF2B5EF4-FFF2-40B4-BE49-F238E27FC236}">
                <a16:creationId xmlns:a16="http://schemas.microsoft.com/office/drawing/2014/main" id="{7DF1AC57-45D7-4520-A778-C6A3E209B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59" y="2373994"/>
            <a:ext cx="4764476" cy="259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7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2598">
        <p:fade/>
      </p:transition>
    </mc:Choice>
    <mc:Fallback xmlns="">
      <p:transition spd="med" advTm="82598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F27CAB4-9F06-4A2C-924C-826960716AE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60392" y="1925690"/>
            <a:ext cx="8508999" cy="4523878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•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66D87E1D-CB52-40CC-9D1E-558B606176A6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Motivation: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Beispiel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 des Ansatzes 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2AF21C1A-026D-45C8-9527-3FCD2C058BF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876017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900" dirty="0"/>
              <a:t>Aspekte der systemnahen Programmierung bei der Spieleentwicklung | 16.02.2021 | </a:t>
            </a:r>
            <a:r>
              <a:rPr lang="en-US" sz="900" b="1" dirty="0" err="1"/>
              <a:t>Peano-Kurven</a:t>
            </a:r>
            <a:r>
              <a:rPr lang="en-US" sz="900" b="1" dirty="0"/>
              <a:t> (A214) 		</a:t>
            </a:r>
            <a:r>
              <a:rPr lang="en-US" sz="1400" b="1" dirty="0"/>
              <a:t>Thomas </a:t>
            </a:r>
            <a:r>
              <a:rPr lang="en-US" sz="1400" b="1" dirty="0" err="1"/>
              <a:t>Torggler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0201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2598">
        <p:fade/>
      </p:transition>
    </mc:Choice>
    <mc:Fallback xmlns="">
      <p:transition spd="med" advTm="8259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F27CAB4-9F06-4A2C-924C-826960716AE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60392" y="1925690"/>
            <a:ext cx="8508999" cy="4523878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•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66D87E1D-CB52-40CC-9D1E-558B606176A6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Motivation: Aufgabe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36CC2A49-7F74-4EDA-AD34-5949FDEB6A5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876017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900" dirty="0"/>
              <a:t>Aspekte der systemnahen Programmierung bei der Spieleentwicklung | 16.02.2021 | </a:t>
            </a:r>
            <a:r>
              <a:rPr lang="en-US" sz="900" b="1" dirty="0" err="1"/>
              <a:t>Peano-Kurven</a:t>
            </a:r>
            <a:r>
              <a:rPr lang="en-US" sz="900" b="1" dirty="0"/>
              <a:t> (A214) 		</a:t>
            </a:r>
            <a:r>
              <a:rPr lang="en-US" sz="1400" b="1" dirty="0"/>
              <a:t>Thomas </a:t>
            </a:r>
            <a:r>
              <a:rPr lang="en-US" sz="1400" b="1" dirty="0" err="1"/>
              <a:t>Torggler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5716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2598">
        <p:fade/>
      </p:transition>
    </mc:Choice>
    <mc:Fallback xmlns="">
      <p:transition spd="med" advTm="82598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05E1BC3-C11D-49A0-83A1-D8B97C6ED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1" y="2263459"/>
            <a:ext cx="4180910" cy="272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A1C233-A05E-4C0A-9D6F-463ADE16CF8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4001" y="2263459"/>
            <a:ext cx="4184088" cy="3716142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Richtungen speichern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Invertierte und gespiegelte Permutation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Verbinden mit Kurve mit Grad 1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Alternativen: </a:t>
            </a:r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Richtungsarray weglassen</a:t>
            </a:r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Komplett SIMD-Optimieren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7336CDAB-C088-4FDD-A2DB-CACAE4828BED}"/>
              </a:ext>
            </a:extLst>
          </p:cNvPr>
          <p:cNvSpPr txBox="1">
            <a:spLocks/>
          </p:cNvSpPr>
          <p:nvPr/>
        </p:nvSpPr>
        <p:spPr>
          <a:xfrm>
            <a:off x="309600" y="8784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de-DE" sz="3200" b="0" kern="1200" noProof="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Lösungsansatz</a:t>
            </a:r>
            <a:r>
              <a:rPr lang="de-DE" b="0" kern="1200" noProof="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: Richtungsarray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F3EA4E7-33C1-4C40-B9E7-8F82BF1E26B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876017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900" dirty="0"/>
              <a:t>Aspekte der systemnahen Programmierung bei der Spieleentwicklung | 16.02.2021 | </a:t>
            </a:r>
            <a:r>
              <a:rPr lang="en-US" sz="900" b="1" dirty="0" err="1"/>
              <a:t>Peano-Kurven</a:t>
            </a:r>
            <a:r>
              <a:rPr lang="en-US" sz="900" b="1" dirty="0"/>
              <a:t> (A214) 		</a:t>
            </a:r>
            <a:r>
              <a:rPr lang="en-US" sz="1400" b="1" dirty="0"/>
              <a:t>Patrick Zimmermann</a:t>
            </a:r>
          </a:p>
          <a:p>
            <a:pPr>
              <a:lnSpc>
                <a:spcPct val="90000"/>
              </a:lnSpc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6976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15">
        <p:fade/>
      </p:transition>
    </mc:Choice>
    <mc:Fallback xmlns="">
      <p:transition spd="med" advTm="1315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A1C233-A05E-4C0A-9D6F-463ADE16CF8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4001" y="2228472"/>
            <a:ext cx="4180910" cy="46873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Data </a:t>
            </a:r>
            <a:r>
              <a:rPr lang="de-DE" sz="1800" dirty="0" err="1"/>
              <a:t>centric</a:t>
            </a:r>
            <a:r>
              <a:rPr lang="de-DE" sz="1800" dirty="0"/>
              <a:t> </a:t>
            </a:r>
            <a:r>
              <a:rPr lang="de-DE" sz="1800" dirty="0" err="1"/>
              <a:t>processing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 pushed towards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Queries compiled into native machine code (LLVM)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Maximize data and code locality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7336CDAB-C088-4FDD-A2DB-CACAE4828BED}"/>
              </a:ext>
            </a:extLst>
          </p:cNvPr>
          <p:cNvSpPr txBox="1">
            <a:spLocks/>
          </p:cNvSpPr>
          <p:nvPr/>
        </p:nvSpPr>
        <p:spPr>
          <a:xfrm>
            <a:off x="311162" y="8784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Lösungsansatz</a:t>
            </a: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18FE5F2-F830-4280-B737-85D5F8AAB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0" y="1615741"/>
            <a:ext cx="4745026" cy="4530626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A9337FD1-AAAB-444E-B97B-6DA9FBE3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333" y="1615741"/>
            <a:ext cx="4402667" cy="4530626"/>
          </a:xfrm>
          <a:prstGeom prst="rect">
            <a:avLst/>
          </a:prstGeom>
        </p:spPr>
      </p:pic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06A0CE1A-6F41-4533-973A-D165D0F68D4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876017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900" dirty="0"/>
              <a:t>Aspekte der systemnahen Programmierung bei der Spieleentwicklung | 16.02.2021 | </a:t>
            </a:r>
            <a:r>
              <a:rPr lang="en-US" sz="900" b="1" dirty="0" err="1"/>
              <a:t>Peano-Kurven</a:t>
            </a:r>
            <a:r>
              <a:rPr lang="en-US" sz="900" b="1" dirty="0"/>
              <a:t> (A214) 		</a:t>
            </a:r>
            <a:r>
              <a:rPr lang="en-US" sz="1400" b="1" dirty="0"/>
              <a:t>Patrick Zimmermann</a:t>
            </a:r>
          </a:p>
          <a:p>
            <a:pPr>
              <a:lnSpc>
                <a:spcPct val="90000"/>
              </a:lnSpc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070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15">
        <p:fade/>
      </p:transition>
    </mc:Choice>
    <mc:Fallback xmlns="">
      <p:transition spd="med" advTm="1315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878427"/>
            <a:ext cx="8508999" cy="410369"/>
          </a:xfrm>
        </p:spPr>
        <p:txBody>
          <a:bodyPr wrap="square" anchor="t"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Korrektheit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endParaRPr lang="de-DE" sz="3200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D0F1FD7-B55C-4C88-940C-DE7178B6A3B2}"/>
              </a:ext>
            </a:extLst>
          </p:cNvPr>
          <p:cNvSpPr txBox="1">
            <a:spLocks/>
          </p:cNvSpPr>
          <p:nvPr/>
        </p:nvSpPr>
        <p:spPr>
          <a:xfrm>
            <a:off x="4572000" y="1949435"/>
            <a:ext cx="4171265" cy="452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Abhänig</a:t>
            </a:r>
            <a:r>
              <a:rPr lang="en-GB" dirty="0"/>
              <a:t> </a:t>
            </a:r>
            <a:r>
              <a:rPr lang="en-GB" dirty="0" err="1"/>
              <a:t>vom</a:t>
            </a:r>
            <a:r>
              <a:rPr lang="en-GB" dirty="0"/>
              <a:t> </a:t>
            </a:r>
            <a:r>
              <a:rPr lang="en-GB" dirty="0" err="1"/>
              <a:t>Richtungsarray</a:t>
            </a: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Induktiv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zeigen</a:t>
            </a: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Konstruktion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den </a:t>
            </a:r>
            <a:r>
              <a:rPr lang="en-GB" dirty="0" err="1"/>
              <a:t>Kurven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Grad 1 &amp; 2 </a:t>
            </a:r>
            <a:r>
              <a:rPr lang="en-GB" dirty="0" err="1"/>
              <a:t>abgeleitet</a:t>
            </a: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Technische</a:t>
            </a:r>
            <a:r>
              <a:rPr lang="en-GB" dirty="0"/>
              <a:t> </a:t>
            </a:r>
            <a:r>
              <a:rPr lang="en-GB" dirty="0" err="1"/>
              <a:t>Limitationen</a:t>
            </a:r>
            <a:r>
              <a:rPr lang="en-GB" dirty="0"/>
              <a:t>: </a:t>
            </a:r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Nur </a:t>
            </a:r>
            <a:r>
              <a:rPr lang="en-GB" dirty="0" err="1"/>
              <a:t>begrenzt</a:t>
            </a:r>
            <a:r>
              <a:rPr lang="en-GB" dirty="0"/>
              <a:t> Speicher </a:t>
            </a:r>
            <a:r>
              <a:rPr lang="en-GB" dirty="0" err="1"/>
              <a:t>verfügbar</a:t>
            </a:r>
            <a:endParaRPr lang="en-GB" dirty="0"/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Kurve</a:t>
            </a:r>
            <a:r>
              <a:rPr lang="en-GB" dirty="0"/>
              <a:t> </a:t>
            </a:r>
            <a:r>
              <a:rPr lang="en-GB" dirty="0" err="1"/>
              <a:t>schon</a:t>
            </a:r>
            <a:r>
              <a:rPr lang="en-GB" dirty="0"/>
              <a:t> ab Grad 5 </a:t>
            </a:r>
            <a:r>
              <a:rPr lang="en-GB" dirty="0" err="1"/>
              <a:t>schwer</a:t>
            </a:r>
            <a:r>
              <a:rPr lang="en-GB" dirty="0"/>
              <a:t> </a:t>
            </a:r>
            <a:r>
              <a:rPr lang="en-GB" dirty="0" err="1"/>
              <a:t>lesbar</a:t>
            </a: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5B5DBB3-9CA8-426E-B7EC-C09DA9B579E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876017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900" dirty="0"/>
              <a:t>Aspekte der systemnahen Programmierung bei der Spieleentwicklung | 16.02.2021 | </a:t>
            </a:r>
            <a:r>
              <a:rPr lang="en-US" sz="900" b="1" dirty="0" err="1"/>
              <a:t>Peano-Kurven</a:t>
            </a:r>
            <a:r>
              <a:rPr lang="en-US" sz="900" b="1" dirty="0"/>
              <a:t> (A214) 		</a:t>
            </a:r>
            <a:r>
              <a:rPr lang="en-US" sz="1400" b="1" dirty="0"/>
              <a:t>Patrick Zimmermann</a:t>
            </a:r>
          </a:p>
          <a:p>
            <a:pPr>
              <a:lnSpc>
                <a:spcPct val="90000"/>
              </a:lnSpc>
            </a:pPr>
            <a:endParaRPr lang="en-US" sz="9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ED0517-4E97-4431-883C-8025BFFE5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2" y="1949435"/>
            <a:ext cx="3322320" cy="33223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DF48B890-4C42-4836-A83E-C631940C31D2}"/>
                  </a:ext>
                </a:extLst>
              </p14:cNvPr>
              <p14:cNvContentPartPr/>
              <p14:nvPr/>
            </p14:nvContentPartPr>
            <p14:xfrm>
              <a:off x="1749240" y="4381080"/>
              <a:ext cx="3240" cy="1224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DF48B890-4C42-4836-A83E-C631940C31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0600" y="4327080"/>
                <a:ext cx="2088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1A3E1392-2202-40DB-AA1D-AC5EAC7600CE}"/>
                  </a:ext>
                </a:extLst>
              </p14:cNvPr>
              <p14:cNvContentPartPr/>
              <p14:nvPr/>
            </p14:nvContentPartPr>
            <p14:xfrm>
              <a:off x="352440" y="5147160"/>
              <a:ext cx="6120" cy="5688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1A3E1392-2202-40DB-AA1D-AC5EAC7600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3800" y="5093520"/>
                <a:ext cx="23760" cy="16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73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878427"/>
            <a:ext cx="8508999" cy="410369"/>
          </a:xfrm>
        </p:spPr>
        <p:txBody>
          <a:bodyPr wrap="square" anchor="t"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Performanzanalyse</a:t>
            </a:r>
            <a:r>
              <a:rPr lang="en-US" sz="3200" dirty="0"/>
              <a:t>:</a:t>
            </a:r>
            <a:endParaRPr lang="de-DE" sz="3200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D0F1FD7-B55C-4C88-940C-DE7178B6A3B2}"/>
              </a:ext>
            </a:extLst>
          </p:cNvPr>
          <p:cNvSpPr txBox="1">
            <a:spLocks/>
          </p:cNvSpPr>
          <p:nvPr/>
        </p:nvSpPr>
        <p:spPr>
          <a:xfrm>
            <a:off x="260392" y="1925690"/>
            <a:ext cx="8508999" cy="452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/>
              <a:t>•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>
              <a:solidFill>
                <a:srgbClr val="FF0000"/>
              </a:solidFill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5799A29-2797-4FED-B8F4-BE803AD3B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10" y="2176287"/>
            <a:ext cx="7916380" cy="2505425"/>
          </a:xfrm>
          <a:prstGeom prst="rect">
            <a:avLst/>
          </a:prstGeom>
        </p:spPr>
      </p:pic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9BE297F5-F76F-4349-9250-004A1D72373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876017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900" dirty="0"/>
              <a:t>Aspekte der systemnahen Programmierung bei der Spieleentwicklung | 16.02.2021 | </a:t>
            </a:r>
            <a:r>
              <a:rPr lang="en-US" sz="900" b="1" dirty="0" err="1"/>
              <a:t>Peano-Kurven</a:t>
            </a:r>
            <a:r>
              <a:rPr lang="en-US" sz="900" b="1" dirty="0"/>
              <a:t> (A214) 		</a:t>
            </a:r>
            <a:r>
              <a:rPr lang="en-US" sz="1400" b="1" dirty="0"/>
              <a:t>Mohamed Attia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4407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878427"/>
            <a:ext cx="8508999" cy="410369"/>
          </a:xfrm>
        </p:spPr>
        <p:txBody>
          <a:bodyPr wrap="square" anchor="t"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Performanzanalyse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endParaRPr lang="de-DE" sz="3200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D0F1FD7-B55C-4C88-940C-DE7178B6A3B2}"/>
              </a:ext>
            </a:extLst>
          </p:cNvPr>
          <p:cNvSpPr txBox="1">
            <a:spLocks/>
          </p:cNvSpPr>
          <p:nvPr/>
        </p:nvSpPr>
        <p:spPr>
          <a:xfrm>
            <a:off x="5607513" y="1816689"/>
            <a:ext cx="3161878" cy="463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 dirty="0"/>
              <a:t>•</a:t>
            </a:r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47B83D1-95EE-4F7E-8B63-DE0AAF710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93" y="1925690"/>
            <a:ext cx="4963218" cy="3463820"/>
          </a:xfrm>
          <a:prstGeom prst="rect">
            <a:avLst/>
          </a:prstGeom>
        </p:spPr>
      </p:pic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4A445705-B563-45A5-9008-D9189C25EFB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876017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900" dirty="0"/>
              <a:t>Aspekte der systemnahen Programmierung bei der Spieleentwicklung | 16.02.2021 | </a:t>
            </a:r>
            <a:r>
              <a:rPr lang="en-US" sz="900" b="1" dirty="0" err="1"/>
              <a:t>Peano-Kurven</a:t>
            </a:r>
            <a:r>
              <a:rPr lang="en-US" sz="900" b="1" dirty="0"/>
              <a:t> (A214) 		</a:t>
            </a:r>
            <a:r>
              <a:rPr lang="en-US" sz="1400" b="1" dirty="0"/>
              <a:t>Mohamed Attia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8821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Microsoft Office PowerPoint</Application>
  <PresentationFormat>Bildschirmpräsentation (4:3)</PresentationFormat>
  <Paragraphs>76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11</vt:i4>
      </vt:variant>
    </vt:vector>
  </HeadingPairs>
  <TitlesOfParts>
    <vt:vector size="22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Aspekte der systemnahen Programmierung bei der Spieleentwicklung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 Korrektheit: </vt:lpstr>
      <vt:lpstr> Performanzanalyse:</vt:lpstr>
      <vt:lpstr> Performanzanalyse: </vt:lpstr>
      <vt:lpstr> Fazit: Verbesserungsmöglichkeiten</vt:lpstr>
      <vt:lpstr>Vielen Dank für Ihre Aufmerksamkeit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Aspekte der systemnahen Programmierung bei der Spieleentwicklung </dc:title>
  <dc:creator>ge72xik</dc:creator>
  <cp:lastModifiedBy>Patrick Zimmermann Zimmermann</cp:lastModifiedBy>
  <cp:revision>28</cp:revision>
  <dcterms:created xsi:type="dcterms:W3CDTF">2021-02-12T15:14:17Z</dcterms:created>
  <dcterms:modified xsi:type="dcterms:W3CDTF">2021-02-13T15:14:28Z</dcterms:modified>
</cp:coreProperties>
</file>