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473" r:id="rId8"/>
    <p:sldId id="474" r:id="rId9"/>
    <p:sldId id="400" r:id="rId10"/>
    <p:sldId id="406" r:id="rId11"/>
    <p:sldId id="471" r:id="rId12"/>
    <p:sldId id="429" r:id="rId13"/>
    <p:sldId id="475" r:id="rId14"/>
    <p:sldId id="476" r:id="rId15"/>
    <p:sldId id="477" r:id="rId16"/>
    <p:sldId id="478" r:id="rId17"/>
    <p:sldId id="479" r:id="rId18"/>
    <p:sldId id="480" r:id="rId19"/>
    <p:sldId id="356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05" d="100"/>
          <a:sy n="105" d="100"/>
        </p:scale>
        <p:origin x="9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</a:t>
            </a:r>
            <a:r>
              <a:rPr lang="de-DE" sz="1200"/>
              <a:t>, den 16</a:t>
            </a:r>
            <a:r>
              <a:rPr lang="de-DE" sz="1200" dirty="0"/>
              <a:t>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641075"/>
            <a:ext cx="8508999" cy="465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573D1DC5-689B-478B-B4A9-CBDED710DE1B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1 bis 3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6CC4D61-DB78-4D27-A5DA-EA73E882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7" b="94092"/>
          <a:stretch/>
        </p:blipFill>
        <p:spPr>
          <a:xfrm>
            <a:off x="319090" y="1628286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62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EF73C4-2F64-4013-98AD-C981F866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4"/>
          <a:stretch/>
        </p:blipFill>
        <p:spPr>
          <a:xfrm>
            <a:off x="323839" y="1562353"/>
            <a:ext cx="8508999" cy="40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8B86187C-3AC6-4172-A4F8-48DF292EB314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4 bis 6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DFC083-A29D-4E15-ABFF-FFAF7864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1"/>
          <a:stretch/>
        </p:blipFill>
        <p:spPr>
          <a:xfrm>
            <a:off x="323839" y="5586198"/>
            <a:ext cx="8508999" cy="4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9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2AE685-3ACC-48E4-8D6F-1A1F92D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5"/>
          <a:stretch/>
        </p:blipFill>
        <p:spPr>
          <a:xfrm>
            <a:off x="319090" y="1907523"/>
            <a:ext cx="8508999" cy="43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50939F0-E62E-4063-BF78-80FD7E8E29E3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6 bis 8</a:t>
            </a:r>
            <a:endParaRPr lang="en-US" sz="3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0F71BB-1104-447C-8A3F-06EF3369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7" b="94092"/>
          <a:stretch/>
        </p:blipFill>
        <p:spPr>
          <a:xfrm>
            <a:off x="319090" y="1501119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8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de-DE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Speicheroptimierungen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Multithreading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16-bit Alignment SIMD-Instruktionen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Environment: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 I</a:t>
            </a:r>
            <a:r>
              <a:rPr lang="en-US" sz="1800" dirty="0" err="1"/>
              <a:t>ntel</a:t>
            </a:r>
            <a:r>
              <a:rPr lang="en-US" sz="1800" dirty="0"/>
              <a:t> Core i7-7700K (4.20GHz)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16GB</a:t>
            </a: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Linux Mint 20 64-bit (Kernel 5.4.0-26-generic)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Compiler: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GCC 9.3.0 mit Option -03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B24129D1-E71B-47E0-9724-460D627BC21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SIMD-</a:t>
            </a:r>
            <a:r>
              <a:rPr lang="en-US" sz="3200" dirty="0" err="1">
                <a:solidFill>
                  <a:srgbClr val="005293"/>
                </a:solidFill>
              </a:rPr>
              <a:t>Instruktionen</a:t>
            </a:r>
            <a:endParaRPr lang="en-US" sz="32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419B984-9DED-4B28-95AC-4B074D2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398029"/>
            <a:ext cx="8333530" cy="31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Korrektheit: </vt:lpstr>
      <vt:lpstr> Performanzanalyse</vt:lpstr>
      <vt:lpstr>PowerPoint Presentation</vt:lpstr>
      <vt:lpstr>PowerPoint Presentation</vt:lpstr>
      <vt:lpstr>PowerPoint Presentation</vt:lpstr>
      <vt:lpstr>PowerPoint Presentation</vt:lpstr>
      <vt:lpstr> Fazit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ge72xik</cp:lastModifiedBy>
  <cp:revision>35</cp:revision>
  <dcterms:created xsi:type="dcterms:W3CDTF">2021-02-12T15:14:17Z</dcterms:created>
  <dcterms:modified xsi:type="dcterms:W3CDTF">2021-02-14T23:52:54Z</dcterms:modified>
</cp:coreProperties>
</file>