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06" r:id="rId11"/>
    <p:sldId id="471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34</cp:revision>
  <dcterms:created xsi:type="dcterms:W3CDTF">2021-02-12T15:14:17Z</dcterms:created>
  <dcterms:modified xsi:type="dcterms:W3CDTF">2021-02-14T00:09:02Z</dcterms:modified>
</cp:coreProperties>
</file>