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5" r:id="rId7"/>
    <p:sldId id="473" r:id="rId8"/>
    <p:sldId id="474" r:id="rId9"/>
    <p:sldId id="400" r:id="rId10"/>
    <p:sldId id="471" r:id="rId11"/>
    <p:sldId id="406" r:id="rId12"/>
    <p:sldId id="429" r:id="rId13"/>
    <p:sldId id="469" r:id="rId14"/>
    <p:sldId id="470" r:id="rId15"/>
    <p:sldId id="472" r:id="rId16"/>
    <p:sldId id="356" r:id="rId1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5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München,  der 16.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4C2E136-AC46-4D88-8561-726B9D9A8B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70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AF21C1A-026D-45C8-9527-3FCD2C058BF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6CC2A49-7F74-4EDA-AD34-5949FDEB6A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Thomas </a:t>
            </a:r>
            <a:r>
              <a:rPr lang="en-US" sz="1400" b="1" dirty="0" err="1"/>
              <a:t>Torggler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3EA4E7-33C1-4C40-B9E7-8F82BF1E26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6A0CE1A-6F41-4533-973A-D165D0F68D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71265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 </a:t>
            </a: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/>
              <a:t>: 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5B5DBB3-9CA8-426E-B7EC-C09DA9B579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Patrick Zimmermann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322320" cy="3322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/>
              <a:t>: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799A29-2797-4FED-B8F4-BE803AD3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2176287"/>
            <a:ext cx="7916380" cy="2505425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BE297F5-F76F-4349-9250-004A1D7237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40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5607513" y="1816689"/>
            <a:ext cx="3161878" cy="463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3" y="1925690"/>
            <a:ext cx="4963218" cy="3463820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A445705-B563-45A5-9008-D9189C25EF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876017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Aspekte der systemnahen Programmierung bei der Spieleentwicklung | 16.02.2021 | </a:t>
            </a:r>
            <a:r>
              <a:rPr lang="en-US" sz="900" b="1" dirty="0" err="1"/>
              <a:t>Peano-Kurven</a:t>
            </a:r>
            <a:r>
              <a:rPr lang="en-US" sz="900" b="1" dirty="0"/>
              <a:t> (A214) 		</a:t>
            </a:r>
            <a:r>
              <a:rPr lang="en-US" sz="1400" b="1" dirty="0"/>
              <a:t>Mohamed Attia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Bildschirmpräsentation 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Performanzanalyse:</vt:lpstr>
      <vt:lpstr> Performanzanalyse: </vt:lpstr>
      <vt:lpstr> Fazit: Verbesserungsmöglichkeiten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19</cp:revision>
  <dcterms:created xsi:type="dcterms:W3CDTF">2021-02-12T15:14:17Z</dcterms:created>
  <dcterms:modified xsi:type="dcterms:W3CDTF">2021-02-13T12:00:44Z</dcterms:modified>
</cp:coreProperties>
</file>