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473" r:id="rId8"/>
    <p:sldId id="474" r:id="rId9"/>
    <p:sldId id="400" r:id="rId10"/>
    <p:sldId id="471" r:id="rId11"/>
    <p:sldId id="406" r:id="rId12"/>
    <p:sldId id="429" r:id="rId13"/>
    <p:sldId id="469" r:id="rId14"/>
    <p:sldId id="470" r:id="rId15"/>
    <p:sldId id="472" r:id="rId16"/>
    <p:sldId id="356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05" d="100"/>
          <a:sy n="105" d="100"/>
        </p:scale>
        <p:origin x="9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4C2E136-AC46-4D88-8561-726B9D9A8B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363">
        <p:fade/>
      </p:transition>
    </mc:Choice>
    <mc:Fallback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598">
        <p:fade/>
      </p:transition>
    </mc:Choice>
    <mc:Fallback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AF21C1A-026D-45C8-9527-3FCD2C058BF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598">
        <p:fade/>
      </p:transition>
    </mc:Choice>
    <mc:Fallback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6CC2A49-7F74-4EDA-AD34-5949FDEB6A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Reverse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Mirror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compiled</a:t>
            </a:r>
            <a:r>
              <a:rPr lang="de-DE" dirty="0"/>
              <a:t> into native </a:t>
            </a:r>
            <a:r>
              <a:rPr lang="de-DE" dirty="0" err="1"/>
              <a:t>machine</a:t>
            </a:r>
            <a:r>
              <a:rPr lang="de-DE" dirty="0"/>
              <a:t> code (LLVM)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code </a:t>
            </a:r>
            <a:r>
              <a:rPr lang="de-DE" dirty="0" err="1"/>
              <a:t>locality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3EA4E7-33C1-4C40-B9E7-8F82BF1E26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6A0CE1A-6F41-4533-973A-D165D0F68D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5B5DBB3-9CA8-426E-B7EC-C09DA9B579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799A29-2797-4FED-B8F4-BE803AD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176287"/>
            <a:ext cx="7916380" cy="2505425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BE297F5-F76F-4349-9250-004A1D7237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5607513" y="1816689"/>
            <a:ext cx="3161878" cy="463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3" y="1925690"/>
            <a:ext cx="4963218" cy="346382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A445705-B563-45A5-9008-D9189C25EF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Korrektheit: </vt:lpstr>
      <vt:lpstr> Performanzanalyse:</vt:lpstr>
      <vt:lpstr> Performanzanalyse: </vt:lpstr>
      <vt:lpstr> Fazit: Verbesserungsmöglichkeiten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ge72xik</cp:lastModifiedBy>
  <cp:revision>12</cp:revision>
  <dcterms:created xsi:type="dcterms:W3CDTF">2021-02-12T15:14:17Z</dcterms:created>
  <dcterms:modified xsi:type="dcterms:W3CDTF">2021-02-12T22:13:21Z</dcterms:modified>
</cp:coreProperties>
</file>