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1" r:id="rId4"/>
    <p:sldId id="272" r:id="rId5"/>
    <p:sldId id="273" r:id="rId6"/>
    <p:sldId id="280" r:id="rId7"/>
    <p:sldId id="276" r:id="rId8"/>
    <p:sldId id="277" r:id="rId9"/>
    <p:sldId id="278" r:id="rId10"/>
    <p:sldId id="275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>
        <p:scale>
          <a:sx n="100" d="100"/>
          <a:sy n="100" d="100"/>
        </p:scale>
        <p:origin x="516" y="392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573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8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76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80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18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18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5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kumi.lv/ta/id/85209-noteikumi-par-personvardu-rakstibu-un-lietosanu-latviesu-valoda-ka-ari-to-identifikacij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ttarin/ipapy/pull/6/files" TargetMode="External"/><Relationship Id="rId5" Type="http://schemas.openxmlformats.org/officeDocument/2006/relationships/hyperlink" Target="https://github.com/pettarin/ipapy/releases/tag/v0.0.9" TargetMode="External"/><Relationship Id="rId4" Type="http://schemas.openxmlformats.org/officeDocument/2006/relationships/hyperlink" Target="https://www.personvarduatveide.lv/?locale=lv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321859" y="3429000"/>
            <a:ext cx="8719521" cy="122816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Svešvalodas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-IPA-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atveide</a:t>
            </a: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īpašvārdiem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Agnese Griķe, ag21201</a:t>
            </a:r>
            <a:endParaRPr lang="lv-LV"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Johans Justs </a:t>
            </a:r>
            <a:r>
              <a:rPr lang="lv-LV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Eris</a:t>
            </a:r>
            <a:r>
              <a:rPr lang="lv-LV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je21033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Demonstrācija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264589" y="1709530"/>
            <a:ext cx="1166282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FFA51-3FC9-4F45-BACE-483D43E5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9" y="1709530"/>
            <a:ext cx="11662821" cy="3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Atsauces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Valodas likums: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3"/>
              </a:rPr>
              <a:t>https://likumi.lv/ta/id/85209-noteikumi-par-personvardu-rakstibu-un-lietosanu-latviesu-valoda-ka-ari-to-identifikaciju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Personvārdu atveides resurss: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https://www.personvarduatveide.lv/?locale=lv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5"/>
              </a:rPr>
              <a:t>https://github.com/pettarin/ipapy/releases/tag/v0.0.9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labojums: 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  <a:hlinkClick r:id="rId6"/>
              </a:rPr>
              <a:t>https://github.com/pettarin/ipapy/pull/6/files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Projekta repozitorijs: 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8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Izveidot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kas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spēj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radīt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valodas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atveidi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svešvalodu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īpašvārdiem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balstoties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uz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oriģinālvalodas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izrunas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transliterāciju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starptautiskajā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fonētiskajā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alfabētā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(IPA).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varētu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lietot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gan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akadēmiskos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gan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mediju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nolūkos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rakstītu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ārzemju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cilvēkiem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pilsētām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vajadzīga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jo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valodā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eksistē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likums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personvārdu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latviskošanu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publiskos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dokumentos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plāns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3666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metodi iegūst IPA no šķirkļa.</a:t>
            </a:r>
            <a:endParaRPr lang="lv-LV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*FST pareizas galotnes iegūšanai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Jāizveido standarts IPA-latviešu transliterācijai dažādām valodām, balstoties uz eksistējošiem valodas likumiem un autoru informēta viedokļa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 lang="lv-LV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izstrāde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4047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Izmantotās kodu bibliotēkas: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request</a:t>
            </a:r>
            <a:r>
              <a:rPr lang="lv-LV" sz="2000" dirty="0">
                <a:latin typeface="Arial"/>
                <a:cs typeface="Arial"/>
                <a:sym typeface="Arial"/>
              </a:rPr>
              <a:t> - 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cs typeface="Arial"/>
                <a:sym typeface="Arial"/>
              </a:rPr>
              <a:t>beautifulsoup4 - 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regex</a:t>
            </a:r>
            <a:r>
              <a:rPr lang="lv-LV" sz="2000" dirty="0">
                <a:latin typeface="Arial"/>
                <a:cs typeface="Arial"/>
                <a:sym typeface="Arial"/>
              </a:rPr>
              <a:t> - 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 err="1">
                <a:latin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cs typeface="Arial"/>
                <a:sym typeface="Arial"/>
              </a:rPr>
              <a:t> – 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Izvēlētās valodas: </a:t>
            </a:r>
            <a:r>
              <a:rPr lang="lv-LV" sz="2000" b="1" dirty="0">
                <a:latin typeface="Arial"/>
                <a:ea typeface="Arial"/>
                <a:cs typeface="Arial"/>
                <a:sym typeface="Arial"/>
              </a:rPr>
              <a:t>Ķīniešu, Franču, Ukraiņu, Japāņu, Vāciešu, Angļu 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(lielas, atšķirīgas un daļēji aprakstītas Latvijas likumā).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palīdzību iegūst IPA no šķirkļa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Unicode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simbolu virknes formātā.</a:t>
            </a:r>
            <a:endParaRPr lang="lv-LV" sz="2000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pielietojot simbolu aizvietošanu, kas izmanto JSON kolekcijas, kuras satur IPA-latviešu transliterāciju (balstīta uz eksistējošiem valodas likumiem un autoru informēta viedokļa).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Sastaptie ierobežojumi un sarežģījumi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6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Sistēma nespēj radīt pareizu transkripciju vēsturiski pieņemtiem nosaukumiem (piem. Parīze), kā arī vietām atšķiras no eksistējošām transkripcijām (piem. Fudzijama).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i="1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koda bibliotēka bija novecojusi un ilgu laiku nebija atjaunināta, kas noveda uz nesaderību ar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versijām. Pateicoties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issues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atradām atrisinājumu un izvēlējāmies iekļaut koda bibliotēkas pirmkodu pašā projekta repozitorijā (MIT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license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Bija plānots lietot FST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veidā, bet izstrādājot darbu, pārdomājām, jo: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šo bibliotēku var izmantot tikai UNIX sistēmās, kuras mums nebija pieejamas,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sapratām, ka mūsu risinājumam šī bibliotēka un FST kā tāds nebūs tomēr nepieciešams.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Grūtības atrast pietiekami daudz testa piemērus katrai no izvēlētajām valodām, kas daļēji arī apgrūtināja risinājuma pilnveidošanu.</a:t>
            </a: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  <a:p>
            <a:pPr marL="355600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IPA dati ir atkarīgi </a:t>
            </a:r>
            <a:r>
              <a:rPr lang="lv-LV" sz="2000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lv-LV" sz="2000" dirty="0" err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wiki</a:t>
            </a:r>
            <a:r>
              <a:rPr lang="lv-LV" sz="2000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 err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article</a:t>
            </a:r>
            <a:r>
              <a:rPr lang="lv-LV" sz="2000" dirty="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 err="1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. Ja tie neatbilst realitātei, proti, izrunai vai vārdu sadalījumam, tad arī koda izvade būs neatbilstoša realitātei (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lv-LV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8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527736" y="17884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IPA:LV transliterācijas kartes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CDDD-A5EF-4D04-9852-B8226CB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052775"/>
            <a:ext cx="3304618" cy="520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81894-0BA5-4772-8153-AD928D87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8202"/>
            <a:ext cx="3177218" cy="51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196729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Testa dati (franču valodas piemērs)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E06D3-D9AB-427C-8593-60C0BD63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1439599"/>
            <a:ext cx="4810125" cy="383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01DE8-53F4-4DAB-B456-71F615D5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38" y="1420549"/>
            <a:ext cx="4572000" cy="3857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C847E-7622-4DE8-BC56-8FC1A7C2E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3910"/>
            <a:ext cx="4572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Sasniegumi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Sistēma spēj saņemt dažāda veida lietotāja ievades, un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Sistēma spēj no 6 valodu IPA transliterēt uz latviešu valodu ar dažiem izņēmumiem, izmantojot pašdarinātu sistēmu.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Sistēma strādā relatīvi </a:t>
            </a:r>
          </a:p>
        </p:txBody>
      </p:sp>
    </p:spTree>
    <p:extLst>
      <p:ext uri="{BB962C8B-B14F-4D97-AF65-F5344CB8AC3E}">
        <p14:creationId xmlns:p14="http://schemas.microsoft.com/office/powerpoint/2010/main" val="26422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Secinājumi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296725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Uzdevums ir tomēr sarežģītāks, nekā bijām iepriekš paredzējuši, bet tik un tā bijām spējīgi izstrādāt risinājumu, kas sasniedz mūsu mērķi – transliterēt no dažādu valodu IPA uz latviešu valodu.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šķirkļos ne vienmēr bija atrodamas IPA virknes (brīžiem pat nepareizas IPA virknes), kā arī bieži vien tās, kuras atradām, nebija tās, kuras aprakstīja lietotāja ievadīto īpašvārdu (piemēram «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berlin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»), kas nāk no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Vikipēdijas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šķirkļu nepilnības vai īpatnības.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Izmantotajiem instrumentiem arī bija savas nepilnības, piemēram,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nespēja apstrādāt dažādus IPA simbolus, kuri sekojoši tika izmesti no JSON transliterācijas kartēm vai pārveidoti, lai tie strādātu ar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 funkcijām. 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Darbs tika …. Izpildīts norādītajā laikā (40h*2). </a:t>
            </a:r>
          </a:p>
          <a:p>
            <a:pPr marL="812800" lvl="1" indent="-355600">
              <a:spcBef>
                <a:spcPts val="120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10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692</Words>
  <Application>Microsoft Office PowerPoint</Application>
  <PresentationFormat>Widescreen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Noto Sans Symbols</vt:lpstr>
      <vt:lpstr>Office dizains</vt:lpstr>
      <vt:lpstr>Svešvalodas-IPA-latviešu atveide īpašvārdiem</vt:lpstr>
      <vt:lpstr>Mērķis</vt:lpstr>
      <vt:lpstr>Darba plāns/metodes</vt:lpstr>
      <vt:lpstr>Darba izstrāde</vt:lpstr>
      <vt:lpstr>Sastaptie ierobežojumi un sarežģījumi</vt:lpstr>
      <vt:lpstr>IPA:LV transliterācijas kartes</vt:lpstr>
      <vt:lpstr>Testa dati (franču valodas piemērs)</vt:lpstr>
      <vt:lpstr>Sasniegumi</vt:lpstr>
      <vt:lpstr>Secinājumi</vt:lpstr>
      <vt:lpstr>Demonstrācija</vt:lpstr>
      <vt:lpstr>Atsauces</vt:lpstr>
      <vt:lpstr>Paldies par uzmanību!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J</cp:lastModifiedBy>
  <cp:revision>94</cp:revision>
  <dcterms:created xsi:type="dcterms:W3CDTF">2020-06-09T12:17:55Z</dcterms:created>
  <dcterms:modified xsi:type="dcterms:W3CDTF">2024-06-18T17:01:15Z</dcterms:modified>
  <cp:category/>
</cp:coreProperties>
</file>