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80" y="96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277038" y="2321855"/>
            <a:ext cx="8274424" cy="1228165"/>
          </a:xfrm>
        </p:spPr>
        <p:txBody>
          <a:bodyPr/>
          <a:lstStyle/>
          <a:p>
            <a:pPr algn="l"/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Virsraksts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algn="l"/>
            <a:r>
              <a:rPr lang="lv-LV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Autora lauks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Virsraksts slaidam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 zils 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atura vietturis 2"/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Izvēles teksts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 </a:t>
            </a:r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2D7DBB-B319-534E-8C65-39B3E9C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xmlns="" id="{5EFE301D-05C8-B744-9765-6E9987CB74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Virsraksts slaidam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 zils 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xmlns="" id="{3F263BF3-41E8-E943-8590-2EFB6BC2EF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Izvēles teksts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 </a:t>
            </a: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0" indent="0">
              <a:buNone/>
            </a:pP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xmlns="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Virsraksts slaidam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 zils 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xmlns="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 lIns="72000" rIns="144000">
            <a:no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890588" lvl="1" indent="-433388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Font typeface="Wingdings" pitchFamily="2" charset="2"/>
              <a:buChar char="ü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Otrās pakāpes 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890588" lvl="1" indent="-433388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Font typeface="Wingdings" pitchFamily="2" charset="2"/>
              <a:buChar char="ü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Otrās pakāpes 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</a:p>
          <a:p>
            <a:pPr marL="890588" lvl="1" indent="-433388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Font typeface="Wingdings" pitchFamily="2" charset="2"/>
              <a:buChar char="ü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Otrās pakāpes uzskaitījums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melns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C6787-D30C-D84A-A701-180BCEF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517138"/>
            <a:ext cx="11452303" cy="794828"/>
          </a:xfrm>
        </p:spPr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Tabulas, diagrammas, formas, attēli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5FDAFB-8B9A-0740-A13B-636568A28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696" y="1483112"/>
            <a:ext cx="5482753" cy="45162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62E9F4-E522-E94E-96CB-70BD87F1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3112"/>
            <a:ext cx="5703849" cy="45162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15A692-A9BE-124E-9693-C999C09E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3024" y="6258177"/>
            <a:ext cx="538976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0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E1D90-F83D-234A-9BEE-74277E45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457200"/>
            <a:ext cx="5658044" cy="613317"/>
          </a:xfrm>
        </p:spPr>
        <p:txBody>
          <a:bodyPr>
            <a:noAutofit/>
          </a:bodyPr>
          <a:lstStyle/>
          <a:p>
            <a:r>
              <a:rPr lang="lv-LV" sz="4400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virsraksts</a:t>
            </a:r>
            <a:endParaRPr lang="en-US" sz="4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BF85FE-BA3E-1043-A6D8-84FFC6D3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8137" y="457200"/>
            <a:ext cx="5319132" cy="5411788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295E47-5C5B-9B4B-B08B-62603143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268" y="6255991"/>
            <a:ext cx="594731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xmlns="" id="{A7F5D4FD-C437-2842-8B4A-7CB97C8E65E9}"/>
              </a:ext>
            </a:extLst>
          </p:cNvPr>
          <p:cNvSpPr txBox="1">
            <a:spLocks/>
          </p:cNvSpPr>
          <p:nvPr/>
        </p:nvSpPr>
        <p:spPr>
          <a:xfrm>
            <a:off x="418011" y="1449659"/>
            <a:ext cx="5380623" cy="44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v-LV" sz="2800" dirty="0">
                <a:latin typeface="Arial" panose="020B0604020202020204" pitchFamily="34" charset="0"/>
                <a:cs typeface="Arial" panose="020B0604020202020204" pitchFamily="34" charset="0"/>
              </a:rPr>
              <a:t>Izvēles teksts </a:t>
            </a:r>
            <a:r>
              <a:rPr lang="lv-LV" sz="2800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lv-LV" sz="2800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lv-LV" sz="2800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lv-LV" sz="2800" dirty="0">
                <a:latin typeface="Arial" panose="020B0604020202020204" pitchFamily="34" charset="0"/>
                <a:cs typeface="Arial" panose="020B0604020202020204" pitchFamily="34" charset="0"/>
              </a:rPr>
              <a:t> melns </a:t>
            </a:r>
          </a:p>
        </p:txBody>
      </p:sp>
    </p:spTree>
    <p:extLst>
      <p:ext uri="{BB962C8B-B14F-4D97-AF65-F5344CB8AC3E}">
        <p14:creationId xmlns:p14="http://schemas.microsoft.com/office/powerpoint/2010/main" val="357961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9BAE20-5564-0E4D-B333-CA97A52D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988" y="1228165"/>
            <a:ext cx="11143130" cy="463288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499E6-5574-0249-8D94-8B41521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118" y="6257735"/>
            <a:ext cx="537882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402F5D0-64FA-E548-8512-33885AC9E3F5}"/>
              </a:ext>
            </a:extLst>
          </p:cNvPr>
          <p:cNvSpPr txBox="1">
            <a:spLocks/>
          </p:cNvSpPr>
          <p:nvPr/>
        </p:nvSpPr>
        <p:spPr>
          <a:xfrm>
            <a:off x="401444" y="457200"/>
            <a:ext cx="5658044" cy="6133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virsraksts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82ACE87-ED75-7B43-A701-F536DB07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4438" y="6251154"/>
            <a:ext cx="547561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E561F35-B8D0-D743-A7D0-2D6F8591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517138"/>
            <a:ext cx="11610504" cy="794828"/>
          </a:xfrm>
        </p:spPr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Citu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prezentācijas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veidu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pielāgošanai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xmlns="" id="{3E1E3D8D-225C-F744-A8FD-6C935416316E}"/>
              </a:ext>
            </a:extLst>
          </p:cNvPr>
          <p:cNvSpPr txBox="1">
            <a:spLocks/>
          </p:cNvSpPr>
          <p:nvPr/>
        </p:nvSpPr>
        <p:spPr>
          <a:xfrm>
            <a:off x="418011" y="1709530"/>
            <a:ext cx="11618971" cy="426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Citu slaidu veidiem sagataves izvēlieties atbilstošo (Insert      </a:t>
            </a:r>
            <a:b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Nepiemirstiet nomainīt fontu un atbilstošo burtu izmēru (sk., piemēram, šīs sagataves 2. slaidu).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D7057AA6-6F52-704E-A22F-931BDDB818AB}"/>
              </a:ext>
            </a:extLst>
          </p:cNvPr>
          <p:cNvSpPr/>
          <p:nvPr/>
        </p:nvSpPr>
        <p:spPr>
          <a:xfrm>
            <a:off x="9637330" y="1885445"/>
            <a:ext cx="457429" cy="226577"/>
          </a:xfrm>
          <a:prstGeom prst="rightArrow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126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dizains</vt:lpstr>
      <vt:lpstr>Virsraksts</vt:lpstr>
      <vt:lpstr>Virsraksts slaidam Arial bold 44 pt LU zils </vt:lpstr>
      <vt:lpstr>Virsraksts slaidam Arial bold 44 pt LU zils </vt:lpstr>
      <vt:lpstr>Virsraksts slaidam Arial bold 44 pt LU zils </vt:lpstr>
      <vt:lpstr>Tabulas, diagrammas, formas, attēli</vt:lpstr>
      <vt:lpstr>Foto virsraksts</vt:lpstr>
      <vt:lpstr>PowerPoint Presentation</vt:lpstr>
      <vt:lpstr>Citu prezentācijas veidu pielāgošanai</vt:lpstr>
      <vt:lpstr>Paldies par uzmanību!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lenovouser</cp:lastModifiedBy>
  <cp:revision>29</cp:revision>
  <dcterms:created xsi:type="dcterms:W3CDTF">2020-06-09T12:17:55Z</dcterms:created>
  <dcterms:modified xsi:type="dcterms:W3CDTF">2020-08-19T08:35:43Z</dcterms:modified>
  <cp:category/>
</cp:coreProperties>
</file>