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hMjhbYEVBkr9/ExtYfaaRWzJpZ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8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a slaids">
  <p:cSld name="Virsraksta slaid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/>
          <p:nvPr/>
        </p:nvSpPr>
        <p:spPr>
          <a:xfrm>
            <a:off x="0" y="5755342"/>
            <a:ext cx="12192000" cy="1272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/>
          <p:nvPr/>
        </p:nvSpPr>
        <p:spPr>
          <a:xfrm>
            <a:off x="0" y="2316162"/>
            <a:ext cx="12192000" cy="4712167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vertikāls teksts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5208103" y="-3182690"/>
            <a:ext cx="1928191" cy="1171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āls virsraksts un tekst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saturs">
  <p:cSld name="Virsraksts un satur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 saturi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274319" y="1269961"/>
            <a:ext cx="5745481" cy="490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6172200" y="1269961"/>
            <a:ext cx="5814752" cy="490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s ar parakstu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daļas galvene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īdzinājums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399011" y="199506"/>
            <a:ext cx="11438313" cy="972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399012" y="1426629"/>
            <a:ext cx="559856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2" type="body"/>
          </p:nvPr>
        </p:nvSpPr>
        <p:spPr>
          <a:xfrm>
            <a:off x="399012" y="2310938"/>
            <a:ext cx="5598564" cy="387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3" type="body"/>
          </p:nvPr>
        </p:nvSpPr>
        <p:spPr>
          <a:xfrm>
            <a:off x="6172200" y="1426629"/>
            <a:ext cx="566512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3"/>
          <p:cNvSpPr txBox="1"/>
          <p:nvPr>
            <p:ph idx="4" type="body"/>
          </p:nvPr>
        </p:nvSpPr>
        <p:spPr>
          <a:xfrm>
            <a:off x="6172200" y="2310938"/>
            <a:ext cx="5665124" cy="387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kai virsraksts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turs ar parakstu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315882" y="1709531"/>
            <a:ext cx="11712633" cy="1928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/>
          <p:nvPr/>
        </p:nvSpPr>
        <p:spPr>
          <a:xfrm>
            <a:off x="0" y="6341165"/>
            <a:ext cx="9312965" cy="19990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/>
          <p:nvPr/>
        </p:nvSpPr>
        <p:spPr>
          <a:xfrm>
            <a:off x="11638544" y="6341164"/>
            <a:ext cx="553456" cy="19990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2277050" y="2321850"/>
            <a:ext cx="8903100" cy="24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Svešvalodas-IPA-latviešu atveide īpašvārdiem</a:t>
            </a:r>
            <a:endParaRPr sz="5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2321859" y="5414681"/>
            <a:ext cx="7377954" cy="120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Agnese Griķe, ag21201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Johans Justs Eris, je21033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Mērķis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>
            <p:ph idx="4294967295" type="body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Izveidot sistēmu, kas spēj radīt latviešu valodas atveidi svešvalodu īpašvārdiem, balstoties uz oriģinālvalodas izrunas transliterāciju starptautiskajā fonētiskajā alfabētā (IPA).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Sistēmu varētu lietot gan akadēmiskos, gan mediju nolūkos, lai rakstītu par ārzemju cilvēkiem vai pilsētām.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Sistēma ir vajadzīga, jo latviešu valodā eksistē likums par personvārdu latviskošanu publiskos dokumentos.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Kas jau ir darīts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>
            <p:ph idx="4294967295" type="body"/>
          </p:nvPr>
        </p:nvSpPr>
        <p:spPr>
          <a:xfrm>
            <a:off x="418011" y="1540933"/>
            <a:ext cx="11618971" cy="450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Eksistē gan angļu-IPA (tophonetics.com), gan IPA-angļu (ipa-reader.xyz), kā arī personvarduatveide.lv svešvalodu-latviešu personvārdu atveidei.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Doto sistēmu ierobežojumi: 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ToPhonetics spēj atveidot vārdus tikai angļu kontekstā, tātad pareizā izruna no svešvalodas netiek ņemta vērā.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IPA Reader ir TTS (text-to-speech) programma, un neizdod doto vārdu angļu ortogrāfijā.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PersonvarduAtveide ir nepilnīga, nestandartizēta datubāze, kā arī atveido tikai personvārdus (tātad neatveido pilsētu nosaukumus).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Latviešu-IPA transliterācijas jebkurā virzienā nav publiski pieejamas lielā apjomā.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idx="4294967295" type="title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Darba plāns/metodes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>
            <p:ph idx="4294967295" type="body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144000" wrap="square" tIns="45700">
            <a:noAutofit/>
          </a:bodyPr>
          <a:lstStyle/>
          <a:p>
            <a:pPr indent="-355600" lvl="0" marL="355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Programmēšanas valoda – Python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Divdaļīga sistēma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5600" lvl="1" marL="812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Pirmā daļa iegūst lietotāja ievadi, meklē atbilstošo šķirkli angļu Vikipēdijā, un ar web scraping metodi iegūst IPA no šķirkļa.</a:t>
            </a:r>
            <a:endParaRPr/>
          </a:p>
          <a:p>
            <a:pPr indent="-355600" lvl="1" marL="812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Otrā daļa pārvērš IPA virkni latviešu valodā ar atbilstošo dzimtes galotni, izmantojot simbolu aizvietošanu un FST pareizas galotnes iegūšanai.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Jāizveido standarts IPA-latviešu transliterācijai, balstoties uz eksistējošiem valodas likumiem un autoru informēta viedokļa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Zināmi ierobežojumi – sistēma nespēs radīt pareizu transkripciju vēsturiski pieņemtiem nosaukumiem (piem. Parīze), kā arī varētu atšķirties no jau eksistējošām transkripcijām (piem. Fudzijama).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23746" y="517138"/>
            <a:ext cx="11452303" cy="79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>
                <a:solidFill>
                  <a:srgbClr val="1B5089"/>
                </a:solidFill>
              </a:rPr>
              <a:t>Sistēmas vispārējs projektējums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11653024" y="6258177"/>
            <a:ext cx="538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775" y="1556776"/>
            <a:ext cx="7691150" cy="40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385482" y="914399"/>
            <a:ext cx="5253317" cy="28059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3200"/>
              <a:buFont typeface="Arial"/>
              <a:buNone/>
            </a:pPr>
            <a:r>
              <a:rPr lang="en-US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Paldies par uzmanību!</a:t>
            </a:r>
            <a:br>
              <a:rPr lang="en-US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20" name="Google Shape;120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681" r="15680" t="0"/>
          <a:stretch/>
        </p:blipFill>
        <p:spPr>
          <a:xfrm>
            <a:off x="6059488" y="457200"/>
            <a:ext cx="5567362" cy="5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dizain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2020-06-09T12:17:55Z</dcterms:created>
  <dc:creator>KID</dc:creator>
</cp:coreProperties>
</file>