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8" r:id="rId4"/>
    <p:sldId id="271" r:id="rId5"/>
    <p:sldId id="272" r:id="rId6"/>
    <p:sldId id="273" r:id="rId7"/>
    <p:sldId id="280" r:id="rId8"/>
    <p:sldId id="276" r:id="rId9"/>
    <p:sldId id="277" r:id="rId10"/>
    <p:sldId id="278" r:id="rId11"/>
    <p:sldId id="275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89"/>
    <a:srgbClr val="2E2EDF"/>
    <a:srgbClr val="1F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8" y="1356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45" d="100"/>
          <a:sy n="145" d="100"/>
        </p:scale>
        <p:origin x="6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282B2A-05B9-DA43-B020-0E17B4309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0F47-F956-A04A-B651-0BD4539C2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6820-C90F-314A-B635-C792A02598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4E16-EE10-FD4C-BD38-5D3EA4A78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2654-B272-734A-8F53-4FAFEF85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2991-C7D9-7247-8934-6D802DBD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D683-F048-40F2-8F8B-BB5C49C79AC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BB03-6D45-4B7D-B28F-151C74B8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5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57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8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76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80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18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18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dirty="0"/>
              <a:t>Rediģēt šablona apakšvirsraksta stilu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274319" y="1269961"/>
            <a:ext cx="5745481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269961"/>
            <a:ext cx="5814752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</p:spPr>
        <p:txBody>
          <a:bodyPr/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399012" y="2310938"/>
            <a:ext cx="5598564" cy="3878725"/>
          </a:xfrm>
        </p:spPr>
        <p:txBody>
          <a:bodyPr/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426629"/>
            <a:ext cx="56651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310938"/>
            <a:ext cx="5665124" cy="3878725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73" y="6095209"/>
            <a:ext cx="2027763" cy="685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C4F950-DFF2-F042-952F-DAC967054040}"/>
              </a:ext>
            </a:extLst>
          </p:cNvPr>
          <p:cNvSpPr/>
          <p:nvPr userDrawn="1"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235B9-3821-BA42-BA6A-FE61809AEEA0}"/>
              </a:ext>
            </a:extLst>
          </p:cNvPr>
          <p:cNvSpPr/>
          <p:nvPr userDrawn="1"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kumi.lv/ta/id/85209-noteikumi-par-personvardu-rakstibu-un-lietosanu-latviesu-valoda-ka-ari-to-identifikaciju" TargetMode="External"/><Relationship Id="rId7" Type="http://schemas.openxmlformats.org/officeDocument/2006/relationships/hyperlink" Target="https://github.com/Paddlebear/valteh-ipa-transl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ettarin/ipapy/pull/6/files" TargetMode="External"/><Relationship Id="rId5" Type="http://schemas.openxmlformats.org/officeDocument/2006/relationships/hyperlink" Target="https://github.com/pettarin/ipapy/releases/tag/v0.0.9" TargetMode="External"/><Relationship Id="rId4" Type="http://schemas.openxmlformats.org/officeDocument/2006/relationships/hyperlink" Target="https://www.personvarduatveide.lv/?locale=lv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bear/valteh-ipa-transl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321859" y="3429000"/>
            <a:ext cx="8719521" cy="1228165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Svešvalodas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-IPA-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atveide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īpašvārdiem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Agnese Griķe, ag21201</a:t>
            </a:r>
            <a:endParaRPr lang="lv-LV"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Johans Justs </a:t>
            </a:r>
            <a:r>
              <a:rPr lang="lv-LV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Eris</a:t>
            </a: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je21033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Secinājumi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Uzdevums ir tomēr sarežģītāks, nekā bijām iepriekš paredzējuši, bet tik un tā bijām spējīgi izstrādāt risinājumu, kas sasniedz mūsu mērķi – atveidot no dažādu valodu IPA uz latviešu valodu.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šķirkļos ne vienmēr bija atrodamas IPA virknes (brīžiem pat nepareizas IPA virknes). Bieži vien tās, kuras tika atrastas, nebija tās, kuras aprakstīja lietotāja ievadīto īpašvārdu (piemēram «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berlin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»), kā iemesls ir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šķirkļu nepilnība vai īpatnība.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Izmantotajiem instrumentiem arī bija nepilnības, piemēram,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nespēja apstrādāt dažādus IPA simbolus, kuri sekojoši tika izmesti no JSON transliterācijas kartēm vai tika pārveidoti, lai tie strādātu ar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funkcijām.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Darba izstrāde aizņēma aptuveni nedēļu (abiem komandas biedriem strādājot vienlaikus). 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10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Demonstrācija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264589" y="1709530"/>
            <a:ext cx="1166282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FFA51-3FC9-4F45-BACE-483D43E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9" y="1709530"/>
            <a:ext cx="11662821" cy="31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Atsauces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Valodas likums: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3"/>
              </a:rPr>
              <a:t>https://likumi.lv/ta/id/85209-noteikumi-par-personvardu-rakstibu-un-lietosanu-latviesu-valoda-ka-ari-to-identifikaciju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Personvārdu atveides resurss: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https://www.personvarduatveide.lv/?locale=lv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5"/>
              </a:rPr>
              <a:t>https://github.com/pettarin/ipapy/releases/tag/v0.0.9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labojums: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6"/>
              </a:rPr>
              <a:t>https://github.com/pettarin/ipapy/pull/6/files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Projekta repozitorijs: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7"/>
              </a:rPr>
              <a:t>https://github.com/Paddlebear/valteh-ipa-translit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8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b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Mērķis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Izveidot sistēmu, kas spēj radīt latviešu valodas atveidi svešvalodu īpašvārdiem, balstoties uz oriģinālvalodas izrunas transliterāciju starptautiskajā fonētiskajā alfabētā (IPA).</a:t>
            </a:r>
            <a:endParaRPr lang="lv-LV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Sistēmu varētu lietot gan akadēmiskos, gan mediju nolūkos, lai rakstītu par ārzemju cilvēkiem vai pilsētām.</a:t>
            </a:r>
            <a:endParaRPr lang="lv-LV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Sistēma ir vajadzīga, jo latviešu valodā eksistē likums par personvārdu latviskošanu publiskos dokumentos.</a:t>
            </a: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Kas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jau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darīts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4294967295"/>
          </p:nvPr>
        </p:nvSpPr>
        <p:spPr>
          <a:xfrm>
            <a:off x="418011" y="1540933"/>
            <a:ext cx="11618971" cy="4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Eksistē gan angļu-IPA (</a:t>
            </a:r>
            <a:r>
              <a:rPr lang="lv-LV" sz="2400" i="1" dirty="0">
                <a:latin typeface="Arial"/>
                <a:ea typeface="Arial"/>
                <a:cs typeface="Arial"/>
                <a:sym typeface="Arial"/>
              </a:rPr>
              <a:t>tophonetics.com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), gan IPA-angļu (</a:t>
            </a:r>
            <a:r>
              <a:rPr lang="lv-LV" sz="2400" i="1" dirty="0" err="1">
                <a:latin typeface="Arial"/>
                <a:ea typeface="Arial"/>
                <a:cs typeface="Arial"/>
                <a:sym typeface="Arial"/>
              </a:rPr>
              <a:t>ipa-reader.xyz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), kā arī </a:t>
            </a:r>
            <a:r>
              <a:rPr lang="lv-LV" sz="2400" i="1" dirty="0">
                <a:latin typeface="Arial"/>
                <a:ea typeface="Arial"/>
                <a:cs typeface="Arial"/>
                <a:sym typeface="Arial"/>
              </a:rPr>
              <a:t>personvarduatveide.lv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svešvalodu-latviešu personvārdu atveidei.</a:t>
            </a:r>
            <a:endParaRPr lang="lv-LV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Doto sistēmu ierobežojumi: 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ToPhonetics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spēj atveidot vārdus tikai angļu kontekstā, tātad pareizā izruna no svešvalodas netiek ņemta vērā.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IPA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Reader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ir TTS (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-to-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speech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 programma, un neizdod doto vārdu angļu ortogrāfijā.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PersonvarduAtveide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ir nepilnīga, nestandartizēta datubāze, kā arī atveido tikai personvārdus (tātad neatveido pilsētu nosaukumus).</a:t>
            </a:r>
            <a:endParaRPr lang="lv-LV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Latviešu-IPA transliterācijas jebkurā virzienā nav publiski pieejamas lielā apjomā.</a:t>
            </a:r>
            <a:endParaRPr lang="lv-LV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Sākotnējais d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plāns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3666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tīmekļa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rasmošanas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metodi iegūst IPA no šķirkļa.</a:t>
            </a:r>
            <a:endParaRPr lang="lv-LV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</a:t>
            </a:r>
            <a:r>
              <a:rPr lang="lv-LV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*FST pareizas galotnes iegūšanai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Jāizveido standarts IPA-latviešu transliterācijai dažādām valodām, balstoties uz eksistējošiem valodas likumiem un autoru informēta viedokļa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 lang="lv-LV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izstrāde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4047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Izmantotās kodu bibliotēkas: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requests</a:t>
            </a:r>
            <a:r>
              <a:rPr lang="lv-LV" sz="2000" dirty="0">
                <a:latin typeface="Arial"/>
                <a:cs typeface="Arial"/>
                <a:sym typeface="Arial"/>
              </a:rPr>
              <a:t> –  HTTP pieprasījumu veikšanai,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bs4 – HTML pārsēšanai,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re – Regulāro izteiksmju izmantošanai,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ipapy</a:t>
            </a:r>
            <a:r>
              <a:rPr lang="lv-LV" sz="2000" dirty="0">
                <a:latin typeface="Arial"/>
                <a:cs typeface="Arial"/>
                <a:sym typeface="Arial"/>
              </a:rPr>
              <a:t> – IPA simbolu virkņu apstrādei.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Izvēlētās valodas: </a:t>
            </a:r>
            <a:r>
              <a:rPr lang="lv-LV" sz="2000" b="1" dirty="0">
                <a:latin typeface="Arial"/>
                <a:ea typeface="Arial"/>
                <a:cs typeface="Arial"/>
                <a:sym typeface="Arial"/>
              </a:rPr>
              <a:t>Ķīniešu, Franču, Ukraiņu, Japāņu, Vāciešu, Angļu 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(lielas, atšķirīgas un daļēji aprakstītas Latvijas likumā).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tīmekļa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rasmošanu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palīdzību no šķirkļa iegūst IPA simbolu virkni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Unicode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formātā.</a:t>
            </a:r>
            <a:endParaRPr lang="lv-LV" sz="2000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valodā, pievienojot atbilstošu dzimtes galotni, izmantojot simbolu aizvietošanu. Šis process balstās uz JSON kolekcijām, kas satur IPA-latviešu transliterāciju, pamatojoties uz valodas likumiem un autoru informēta viedokļa.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Sastaptie ierobežojumi un sarežģījumi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6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Sistēma nespēj radīt pareizu transkripciju vēsturiski pieņemtiem nosaukumiem (piem. Parīze), kā arī dažos gadījumos atšķiras no eksistējošām transkripcijām (piem. Fudzijama).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i="1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koda bibliotēka ir novecojusi un ilgu laiku netika atjaunināta, kas izraisīja nesaderību ar jaunākām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versijām. Pateicoties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issues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atradām risinājumu un nolēmām iekļaut koda bibliotēkas pirmkodu pašā projekta repozitorijā (MIT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license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Bija plānots lietot FST caur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hfst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taču izstrādes gaitā pārdomājām, jo: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šo bibliotēku var izmantot tikai UNIX sistēmās, kuras mums nebija pieejamas,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sapratām, ka mūsu risinājumam šī bibliotēka un FST kā tāds nebūs nepieciešami.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Grūtības atrast pietiekami daudz testa piemērus katrai no izvēlētajām valodām, kas arī apgrūtināja risinājuma pilnveidošanu.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IPA datu kvalitāte ir ļoti atkarīga no attiecīgā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šķirkļa kvalitātes. Ja tie neatbilst realitātei, proti, izrunai vai vārdu sadalījumam, tad arī koda izvade būs neatbilstoša realitātei (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8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527736" y="17884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Vācu-IPA:LV transliterācijas kartes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9CDDD-A5EF-4D04-9852-B8226CB6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052775"/>
            <a:ext cx="3304618" cy="520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81894-0BA5-4772-8153-AD928D873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8202"/>
            <a:ext cx="3177218" cy="51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8824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Testa dati (franču valodas piemērs)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8712F6-2408-4FEA-89B9-57D68E6F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3" y="1296725"/>
            <a:ext cx="3318098" cy="40572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CEAD6-9CF0-4227-981E-8E1DE2C5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04" y="1497095"/>
            <a:ext cx="3848100" cy="3863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C19120-2F80-4D30-9527-0DA7A2384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993" y="1497348"/>
            <a:ext cx="3848100" cy="38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Sasniegumi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Sistēma pieņem lietotāja ievadi dažādās formās: 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Shinzo_Abe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» un «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shinzo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abe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» tiks uzskatīti par vienādiem,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Ja tiek ievadīts pilsētas nosaukums un tai netiek atrasts šķirklis vai IPA šķirklī, tad tiek atkal izpildīta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rasmošana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, papildinot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beigas ar «_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»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Sistēma spēj no 6 valodu IPA transliterēt uz latviešu valodu (ar dažiem izņēmumiem).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Darbs (gan kods, gan transliterācijas kartes) ir publiski pieejams šeit: </a:t>
            </a:r>
            <a:r>
              <a:rPr lang="lv-LV" dirty="0">
                <a:latin typeface="Arial"/>
                <a:ea typeface="Arial"/>
                <a:cs typeface="Arial"/>
                <a:sym typeface="Arial"/>
                <a:hlinkClick r:id="rId3"/>
              </a:rPr>
              <a:t>https://github.com/Paddlebear/valteh-ipa-translit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, un ir palaižams Windows sistēmām, izmantojot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3.12.3 (neesam pārbaudījuši UNIX sistēmas, bet paredzam, ka tām arī strādās).</a:t>
            </a:r>
          </a:p>
        </p:txBody>
      </p:sp>
    </p:spTree>
    <p:extLst>
      <p:ext uri="{BB962C8B-B14F-4D97-AF65-F5344CB8AC3E}">
        <p14:creationId xmlns:p14="http://schemas.microsoft.com/office/powerpoint/2010/main" val="264226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897</Words>
  <Application>Microsoft Office PowerPoint</Application>
  <PresentationFormat>Widescreen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Noto Sans Symbols</vt:lpstr>
      <vt:lpstr>Office dizains</vt:lpstr>
      <vt:lpstr>Svešvalodas-IPA-latviešu atveide īpašvārdiem</vt:lpstr>
      <vt:lpstr>Mērķis</vt:lpstr>
      <vt:lpstr>Kas jau ir darīts</vt:lpstr>
      <vt:lpstr>Sākotnējais darba plāns/metodes</vt:lpstr>
      <vt:lpstr>Darba izstrāde</vt:lpstr>
      <vt:lpstr>Sastaptie ierobežojumi un sarežģījumi</vt:lpstr>
      <vt:lpstr>Vācu-IPA:LV transliterācijas kartes</vt:lpstr>
      <vt:lpstr>Testa dati (franču valodas piemērs)</vt:lpstr>
      <vt:lpstr>Sasniegumi</vt:lpstr>
      <vt:lpstr>Secinājumi</vt:lpstr>
      <vt:lpstr>Demonstrācija</vt:lpstr>
      <vt:lpstr>Atsauces</vt:lpstr>
      <vt:lpstr>Paldies par uzmanību!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subject/>
  <dc:creator>KID</dc:creator>
  <cp:keywords/>
  <dc:description/>
  <cp:lastModifiedBy>J</cp:lastModifiedBy>
  <cp:revision>177</cp:revision>
  <dcterms:created xsi:type="dcterms:W3CDTF">2020-06-09T12:17:55Z</dcterms:created>
  <dcterms:modified xsi:type="dcterms:W3CDTF">2024-06-18T18:48:00Z</dcterms:modified>
  <cp:category/>
</cp:coreProperties>
</file>