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jhbYEVBkr9/ExtYfaaRWzJp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268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/>
          <p:nvPr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5208103" y="-3182690"/>
            <a:ext cx="1928191" cy="11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saturs">
  <p:cSld name="Virsraksts un satu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 satur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74319" y="1269961"/>
            <a:ext cx="5745481" cy="490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2"/>
          </p:nvPr>
        </p:nvSpPr>
        <p:spPr>
          <a:xfrm>
            <a:off x="6172200" y="1269961"/>
            <a:ext cx="5814752" cy="490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tēls ar parakstu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aļas galvene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564" cy="387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12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124" cy="387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kšs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/>
          <p:nvPr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2277050" y="2321850"/>
            <a:ext cx="8903100" cy="24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Svešvalodas-IPA-latviešu atveide īpašvārdiem</a:t>
            </a:r>
            <a:endParaRPr sz="5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Agnese Griķe, ag21201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Johans Justs Eris, je21033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Izveidot sistēmu, kas spēj radīt latviešu valodas atveidi svešvalodu īpašvārdiem, balstoties uz oriģinālvalodas izrunas transliterāciju starptautiskajā fonētiskajā alfabētā (IPA).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Sistēmu varētu lietot gan akadēmiskos, gan mediju nolūkos, lai rakstītu par ārzemju cilvēkiem vai pilsētām.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Sistēma ir vajadzīga, jo latviešu valodā eksistē likums par personvārdu latviskošanu publiskos dokumentos.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Kas jau ir darīts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4294967295"/>
          </p:nvPr>
        </p:nvSpPr>
        <p:spPr>
          <a:xfrm>
            <a:off x="418011" y="1540933"/>
            <a:ext cx="11618971" cy="4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Eksistē gan angļu-IPA (tophonetics.com), gan IPA-angļu (ipa-reader.xyz), kā arī personvarduatveide.lv svešvalodu-latviešu personvārdu atveidei.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Doto sistēmu ierobežojumi: 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ToPhonetics spēj atveidot vārdus tikai angļu kontekstā, tātad pareizā izruna no svešvalodas netiek ņemta vērā.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IPA Reader ir TTS (text-to-speech) programma, un neizdod doto vārdu angļu ortogrāfijā.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PersonvarduAtveide ir nepilnīga, nestandartizēta datubāze, kā arī atveido tikai personvārdus (tātad neatveido pilsētu nosaukumus).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Latviešu-IPA transliterācijas jebkurā virzienā nav publiski pieejamas lielā apjomā.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 plāns/metodes</a:t>
            </a:r>
            <a:endParaRPr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Programmēšanas valoda – Python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Divdaļīga sistēma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Vikipēdijā, un ar web scraping metodi iegūst IPA no šķirkļa.</a:t>
            </a:r>
            <a:endParaRPr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FST pareizas galotnes iegūšanai.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Jāizveido standarts IPA-latviešu transliterācijai, balstoties uz eksistējošiem valodas likumiem un autoru informēta viedokļa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423746" y="517138"/>
            <a:ext cx="11452303" cy="7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>
                <a:solidFill>
                  <a:srgbClr val="1B5089"/>
                </a:solidFill>
              </a:rPr>
              <a:t>Sistēmas vispārējs projektējums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11653024" y="6258177"/>
            <a:ext cx="5389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75" y="1556776"/>
            <a:ext cx="7691150" cy="4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3200"/>
              <a:buFont typeface="Arial"/>
              <a:buNone/>
            </a:pPr>
            <a: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Paldies par uzmanību!</a:t>
            </a:r>
            <a:br>
              <a:rPr lang="en-US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0" name="Google Shape;120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681" r="15680"/>
          <a:stretch/>
        </p:blipFill>
        <p:spPr>
          <a:xfrm>
            <a:off x="6059488" y="457200"/>
            <a:ext cx="5567362" cy="5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dizai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Office dizains</vt:lpstr>
      <vt:lpstr>Svešvalodas-IPA-latviešu atveide īpašvārdiem</vt:lpstr>
      <vt:lpstr>Mērķis</vt:lpstr>
      <vt:lpstr>Kas jau ir darīts</vt:lpstr>
      <vt:lpstr>Darba plāns/metodes</vt:lpstr>
      <vt:lpstr>Sistēmas vispārējs projektējums</vt:lpstr>
      <vt:lpstr>Paldies par uzmanību!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Svešvalodas-IPA-latviešu atveide īpašvārdiem</dc:title>
  <dc:creator>KID</dc:creator>
  <cp:lastModifiedBy>J</cp:lastModifiedBy>
  <cp:revision>1</cp:revision>
  <dcterms:created xsi:type="dcterms:W3CDTF">2020-06-09T12:17:55Z</dcterms:created>
  <dcterms:modified xsi:type="dcterms:W3CDTF">2024-06-18T18:05:23Z</dcterms:modified>
</cp:coreProperties>
</file>