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7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89"/>
    <a:srgbClr val="2E2EDF"/>
    <a:srgbClr val="1F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344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45" d="100"/>
          <a:sy n="145" d="100"/>
        </p:scale>
        <p:origin x="6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282B2A-05B9-DA43-B020-0E17B4309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0F47-F956-A04A-B651-0BD4539C2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6820-C90F-314A-B635-C792A02598A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4E16-EE10-FD4C-BD38-5D3EA4A78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2654-B272-734A-8F53-4FAFEF85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2991-C7D9-7247-8934-6D802DBD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D683-F048-40F2-8F8B-BB5C49C79AC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BB03-6D45-4B7D-B28F-151C74B8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76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71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dirty="0"/>
              <a:t>Rediģēt šablona apakšvirsraksta stilu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274319" y="1269961"/>
            <a:ext cx="5745481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269961"/>
            <a:ext cx="5814752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</p:spPr>
        <p:txBody>
          <a:bodyPr/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399012" y="2310938"/>
            <a:ext cx="5598564" cy="3878725"/>
          </a:xfrm>
        </p:spPr>
        <p:txBody>
          <a:bodyPr/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426629"/>
            <a:ext cx="56651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310938"/>
            <a:ext cx="5665124" cy="3878725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73" y="6095209"/>
            <a:ext cx="2027763" cy="685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C4F950-DFF2-F042-952F-DAC967054040}"/>
              </a:ext>
            </a:extLst>
          </p:cNvPr>
          <p:cNvSpPr/>
          <p:nvPr userDrawn="1"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235B9-3821-BA42-BA6A-FE61809AEEA0}"/>
              </a:ext>
            </a:extLst>
          </p:cNvPr>
          <p:cNvSpPr/>
          <p:nvPr userDrawn="1"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277038" y="2321855"/>
            <a:ext cx="8274424" cy="1228165"/>
          </a:xfrm>
        </p:spPr>
        <p:txBody>
          <a:bodyPr/>
          <a:lstStyle/>
          <a:p>
            <a:pPr algn="l"/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Virsraksts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</p:spPr>
        <p:txBody>
          <a:bodyPr>
            <a:normAutofit/>
          </a:bodyPr>
          <a:lstStyle/>
          <a:p>
            <a:pPr algn="l"/>
            <a:r>
              <a:rPr lang="lv-LV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Autora lauks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Mērķis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Izveidot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sistēmu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kas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spēj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radīt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valodas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atveidi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svešvalodu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īpašvārdiem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balstoties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uz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oriģinālvalodas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izrunas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transliterāciju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starptautiskajā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fonētiskajā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alfabētā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(IPA).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Sistēmu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varētu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lietot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gan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akadēmiskos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gan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mediju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nolūkos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rakstītu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ārzemju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cilvēkiem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pilsētām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Sistēma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vajadzīga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jo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latviešu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valodā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eksistē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likums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par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personvārdu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latviskošanu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publiskos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dokumentos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plāns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Programmēšanas valoda – Python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Divdaļīga sistēma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Vikipēdijā, un ar web scraping metodi iegūst IPA no šķirkļa.</a:t>
            </a:r>
            <a:endParaRPr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FST pareizas galotnes iegūšanai.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Jāizveido standarts IPA-latviešu transliterācijai, balstoties uz eksistējošiem valodas likumiem un autoru informēta viedokļa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en-US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Darba</a:t>
            </a:r>
            <a:r>
              <a:rPr lang="en-US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izstrāde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Programmēšanas valoda – </a:t>
            </a:r>
            <a:r>
              <a:rPr lang="lv-LV" sz="2400" dirty="0" err="1">
                <a:latin typeface="Arial"/>
                <a:ea typeface="Arial"/>
                <a:cs typeface="Arial"/>
                <a:sym typeface="Arial"/>
              </a:rPr>
              <a:t>Python</a:t>
            </a:r>
            <a:endParaRPr lang="lv-LV" sz="24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cs typeface="Arial"/>
                <a:sym typeface="Arial"/>
              </a:rPr>
              <a:t>Izmantotās kodu bibliotēkas: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 err="1">
                <a:latin typeface="Arial"/>
                <a:cs typeface="Arial"/>
                <a:sym typeface="Arial"/>
              </a:rPr>
              <a:t>Reguest</a:t>
            </a:r>
            <a:endParaRPr lang="lv-LV" dirty="0">
              <a:latin typeface="Arial"/>
              <a:cs typeface="Arial"/>
              <a:sym typeface="Arial"/>
            </a:endParaRP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cs typeface="Arial"/>
                <a:sym typeface="Arial"/>
              </a:rPr>
              <a:t>Beautifulsoup4</a:t>
            </a: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 err="1">
                <a:latin typeface="Arial"/>
                <a:cs typeface="Arial"/>
                <a:sym typeface="Arial"/>
              </a:rPr>
              <a:t>Regex</a:t>
            </a:r>
            <a:endParaRPr lang="lv-LV" dirty="0">
              <a:latin typeface="Arial"/>
              <a:cs typeface="Arial"/>
              <a:sym typeface="Arial"/>
            </a:endParaRPr>
          </a:p>
          <a:p>
            <a:pPr marL="812800" lvl="1" indent="-355600">
              <a:spcBef>
                <a:spcPts val="0"/>
              </a:spcBef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 err="1">
                <a:latin typeface="Arial"/>
                <a:cs typeface="Arial"/>
                <a:sym typeface="Arial"/>
              </a:rPr>
              <a:t>Ipapy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Divdaļīga sistēma</a:t>
            </a:r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Pirmā daļa iegūst lietotāja ievadi, meklē atbilstošo šķirkli angļu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Vikipēdijā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, un ar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sz="2000" dirty="0" err="1">
                <a:latin typeface="Arial"/>
                <a:ea typeface="Arial"/>
                <a:cs typeface="Arial"/>
                <a:sym typeface="Arial"/>
              </a:rPr>
              <a:t>scraping</a:t>
            </a: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 metodi iegūst IPA no šķirkļa.</a:t>
            </a:r>
            <a:endParaRPr lang="lv-LV" dirty="0"/>
          </a:p>
          <a:p>
            <a:pPr marL="81280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400"/>
              <a:buFont typeface="Noto Sans Symbols"/>
              <a:buChar char="▪"/>
            </a:pPr>
            <a:r>
              <a:rPr lang="lv-LV" sz="2000" dirty="0">
                <a:latin typeface="Arial"/>
                <a:ea typeface="Arial"/>
                <a:cs typeface="Arial"/>
                <a:sym typeface="Arial"/>
              </a:rPr>
              <a:t>Otrā daļa pārvērš IPA virkni latviešu valodā ar atbilstošo dzimtes galotni, izmantojot simbolu aizvietošanu un FST pareizas galotnes iegūšanai.</a:t>
            </a:r>
            <a:endParaRPr lang="lv-LV" dirty="0"/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Jāizveido standarts IPA-latviešu transliterācijai, balstoties uz eksistējošiem valodas likumiem un autoru informēta viedokļa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sz="2400" dirty="0">
                <a:latin typeface="Arial"/>
                <a:ea typeface="Arial"/>
                <a:cs typeface="Arial"/>
                <a:sym typeface="Arial"/>
              </a:rPr>
              <a:t>Zināmi ierobežojumi – sistēma nespēs radīt pareizu transkripciju vēsturiski pieņemtiem nosaukumiem (piem. Parīze), kā arī varētu atšķirties no jau eksistējošām transkripcijām (piem. Fudzijama).</a:t>
            </a:r>
            <a:endParaRPr lang="lv-LV" dirty="0"/>
          </a:p>
          <a:p>
            <a:pPr marL="457200" lvl="1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lv-LV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lv-LV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Ierobēžojumi</a:t>
            </a: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lv-LV" dirty="0" err="1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sarežģijumi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Ipapy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koda bibliotēka bija nedaudz novecojusi un ilgu laiku nebija atjaunināta, kas to salauza, bet, pateicoties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issues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, atradām atrisinājumu un izvēlējāmies iekļaut koda bibliotēku lokāli.</a:t>
            </a:r>
          </a:p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2880"/>
              <a:buFont typeface="Noto Sans Symbols"/>
              <a:buChar char="▪"/>
            </a:pPr>
            <a:r>
              <a:rPr lang="lv-LV" dirty="0">
                <a:latin typeface="Arial"/>
                <a:ea typeface="Arial"/>
                <a:cs typeface="Arial"/>
                <a:sym typeface="Arial"/>
              </a:rPr>
              <a:t>Bija doma izmantot FST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hfst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veidā, bet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hfst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ir izmantojams tikai UNIX sistēmās, tādēļ izvēlējāmies izlaist, jo mums nebija UNIX sistēmas. Kā arī sapratām, ka mums </a:t>
            </a:r>
            <a:r>
              <a:rPr lang="lv-LV" dirty="0" err="1">
                <a:latin typeface="Arial"/>
                <a:ea typeface="Arial"/>
                <a:cs typeface="Arial"/>
                <a:sym typeface="Arial"/>
              </a:rPr>
              <a:t>hfst</a:t>
            </a:r>
            <a:r>
              <a:rPr lang="lv-LV" dirty="0">
                <a:latin typeface="Arial"/>
                <a:ea typeface="Arial"/>
                <a:cs typeface="Arial"/>
                <a:sym typeface="Arial"/>
              </a:rPr>
              <a:t> nevajag, lai izstrādātu lielāko daļu no darba.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86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 idx="4294967295"/>
          </p:nvPr>
        </p:nvSpPr>
        <p:spPr>
          <a:xfrm>
            <a:off x="396240" y="22112"/>
            <a:ext cx="11399520" cy="109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5089"/>
              </a:buClr>
              <a:buSzPts val="4400"/>
              <a:buFont typeface="Arial"/>
              <a:buNone/>
            </a:pPr>
            <a:r>
              <a:rPr lang="lv-LV" dirty="0">
                <a:solidFill>
                  <a:srgbClr val="1B5089"/>
                </a:solidFill>
                <a:latin typeface="Arial"/>
                <a:ea typeface="Arial"/>
                <a:cs typeface="Arial"/>
                <a:sym typeface="Arial"/>
              </a:rPr>
              <a:t>Testa datu piemēri:</a:t>
            </a:r>
            <a:endParaRPr dirty="0">
              <a:solidFill>
                <a:srgbClr val="1B50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4294967295"/>
          </p:nvPr>
        </p:nvSpPr>
        <p:spPr>
          <a:xfrm>
            <a:off x="418011" y="1709530"/>
            <a:ext cx="11618971" cy="42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45700" rIns="1440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464E8C-9BD6-4996-B98F-6F2F784D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48821"/>
              </p:ext>
            </p:extLst>
          </p:nvPr>
        </p:nvGraphicFramePr>
        <p:xfrm>
          <a:off x="2032000" y="908105"/>
          <a:ext cx="8128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53052942"/>
                    </a:ext>
                  </a:extLst>
                </a:gridCol>
              </a:tblGrid>
              <a:tr h="5348856">
                <a:tc>
                  <a:txBody>
                    <a:bodyPr/>
                    <a:lstStyle/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noun_class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"s",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raw_proper_noun_arr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dublin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]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person_male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noun_class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"v",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raw_proper_noun_arr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]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person_female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noun_class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"s",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raw_proper_noun_arr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angelina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jolie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scarlett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johansson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adele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lv-LV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rihanna</a:t>
                      </a:r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]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lv-LV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lv-LV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2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b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653</Words>
  <Application>Microsoft Office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Noto Sans Symbols</vt:lpstr>
      <vt:lpstr>Office dizains</vt:lpstr>
      <vt:lpstr>Virsraksts</vt:lpstr>
      <vt:lpstr>Mērķis</vt:lpstr>
      <vt:lpstr>Darba plāns/metodes</vt:lpstr>
      <vt:lpstr>Darba izstrāde</vt:lpstr>
      <vt:lpstr>Ierobēžojumi un sarežģijumi</vt:lpstr>
      <vt:lpstr>Testa datu piemēri:</vt:lpstr>
      <vt:lpstr>Paldies par uzmanību!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subject/>
  <dc:creator>KID</dc:creator>
  <cp:keywords/>
  <dc:description/>
  <cp:lastModifiedBy>J</cp:lastModifiedBy>
  <cp:revision>32</cp:revision>
  <dcterms:created xsi:type="dcterms:W3CDTF">2020-06-09T12:17:55Z</dcterms:created>
  <dcterms:modified xsi:type="dcterms:W3CDTF">2024-06-18T10:26:41Z</dcterms:modified>
  <cp:category/>
</cp:coreProperties>
</file>