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7"/>
  </p:notesMasterIdLst>
  <p:sldIdLst>
    <p:sldId id="256" r:id="rId2"/>
    <p:sldId id="261" r:id="rId3"/>
    <p:sldId id="262" r:id="rId4"/>
    <p:sldId id="263" r:id="rId5"/>
    <p:sldId id="264" r:id="rId6"/>
    <p:sldId id="266" r:id="rId7"/>
    <p:sldId id="268" r:id="rId8"/>
    <p:sldId id="293" r:id="rId9"/>
    <p:sldId id="296" r:id="rId10"/>
    <p:sldId id="297" r:id="rId11"/>
    <p:sldId id="298" r:id="rId12"/>
    <p:sldId id="299" r:id="rId13"/>
    <p:sldId id="300" r:id="rId14"/>
    <p:sldId id="301" r:id="rId15"/>
    <p:sldId id="294" r:id="rId16"/>
  </p:sldIdLst>
  <p:sldSz cx="9144000" cy="5143500" type="screen16x9"/>
  <p:notesSz cx="6858000" cy="9144000"/>
  <p:embeddedFontLst>
    <p:embeddedFont>
      <p:font typeface="Anton" pitchFamily="2" charset="0"/>
      <p:regular r:id="rId18"/>
    </p:embeddedFont>
    <p:embeddedFont>
      <p:font typeface="Hind" panose="02000000000000000000" pitchFamily="2" charset="0"/>
      <p:regular r:id="rId19"/>
      <p:bold r:id="rId20"/>
    </p:embeddedFont>
    <p:embeddedFont>
      <p:font typeface="Hind Light" panose="02000000000000000000" pitchFamily="2" charset="0"/>
      <p:regular r:id="rId21"/>
    </p:embeddedFont>
    <p:embeddedFont>
      <p:font typeface="Nunito Light" pitchFamily="2" charset="0"/>
      <p:regular r:id="rId22"/>
      <p: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Poppins" panose="00000500000000000000" pitchFamily="2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3B1D5-1F03-49E5-AC0F-09D62C4FCFED}" v="21" dt="2025-03-10T17:04:31.112"/>
  </p1510:revLst>
</p1510:revInfo>
</file>

<file path=ppt/tableStyles.xml><?xml version="1.0" encoding="utf-8"?>
<a:tblStyleLst xmlns:a="http://schemas.openxmlformats.org/drawingml/2006/main" def="{3336AD7D-EBBA-49C5-BE17-4548CF6D81BB}">
  <a:tblStyle styleId="{3336AD7D-EBBA-49C5-BE17-4548CF6D81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12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2049155d6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2049155d6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a1242414e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a1242414e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8" name="Google Shape;2358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5" name="Google Shape;2365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a1242414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a1242414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a1242414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ga1242414e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1" name="Google Shape;2471;ga1242414e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6220725" y="0"/>
            <a:ext cx="29235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933020" y="4114401"/>
            <a:ext cx="1656312" cy="1660374"/>
            <a:chOff x="2929375" y="236175"/>
            <a:chExt cx="805325" cy="807300"/>
          </a:xfrm>
        </p:grpSpPr>
        <p:sp>
          <p:nvSpPr>
            <p:cNvPr id="12" name="Google Shape;12;p2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4302988" y="231550"/>
            <a:ext cx="538025" cy="157800"/>
            <a:chOff x="2575325" y="1348650"/>
            <a:chExt cx="538025" cy="157800"/>
          </a:xfrm>
        </p:grpSpPr>
        <p:sp>
          <p:nvSpPr>
            <p:cNvPr id="32" name="Google Shape;32;p2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323639" y="4144000"/>
            <a:ext cx="925310" cy="943383"/>
            <a:chOff x="595389" y="1761100"/>
            <a:chExt cx="925310" cy="943383"/>
          </a:xfrm>
        </p:grpSpPr>
        <p:cxnSp>
          <p:nvCxnSpPr>
            <p:cNvPr id="36" name="Google Shape;36;p2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" name="Google Shape;39;p2"/>
          <p:cNvGrpSpPr/>
          <p:nvPr/>
        </p:nvGrpSpPr>
        <p:grpSpPr>
          <a:xfrm>
            <a:off x="-262436" y="-403375"/>
            <a:ext cx="925310" cy="943383"/>
            <a:chOff x="595389" y="1761100"/>
            <a:chExt cx="925310" cy="943383"/>
          </a:xfrm>
        </p:grpSpPr>
        <p:cxnSp>
          <p:nvCxnSpPr>
            <p:cNvPr id="40" name="Google Shape;40;p2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" name="Google Shape;43;p2"/>
          <p:cNvGrpSpPr/>
          <p:nvPr/>
        </p:nvGrpSpPr>
        <p:grpSpPr>
          <a:xfrm rot="5400000">
            <a:off x="7926547" y="2473475"/>
            <a:ext cx="1584577" cy="196549"/>
            <a:chOff x="750197" y="155825"/>
            <a:chExt cx="1584577" cy="196549"/>
          </a:xfrm>
        </p:grpSpPr>
        <p:sp>
          <p:nvSpPr>
            <p:cNvPr id="44" name="Google Shape;44;p2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2"/>
          <p:cNvSpPr txBox="1">
            <a:spLocks noGrp="1"/>
          </p:cNvSpPr>
          <p:nvPr>
            <p:ph type="ctrTitle"/>
          </p:nvPr>
        </p:nvSpPr>
        <p:spPr>
          <a:xfrm>
            <a:off x="847200" y="1183975"/>
            <a:ext cx="3914100" cy="24603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" name="Google Shape;63;p2"/>
          <p:cNvSpPr txBox="1">
            <a:spLocks noGrp="1"/>
          </p:cNvSpPr>
          <p:nvPr>
            <p:ph type="subTitle" idx="1"/>
          </p:nvPr>
        </p:nvSpPr>
        <p:spPr>
          <a:xfrm>
            <a:off x="847125" y="3738100"/>
            <a:ext cx="3914100" cy="4059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2"/>
          <p:cNvSpPr>
            <a:spLocks noGrp="1"/>
          </p:cNvSpPr>
          <p:nvPr>
            <p:ph type="pic" idx="2"/>
          </p:nvPr>
        </p:nvSpPr>
        <p:spPr>
          <a:xfrm>
            <a:off x="4891175" y="1183975"/>
            <a:ext cx="3405600" cy="29406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gradFill>
          <a:gsLst>
            <a:gs pos="0">
              <a:schemeClr val="lt2"/>
            </a:gs>
            <a:gs pos="11000">
              <a:schemeClr val="lt2"/>
            </a:gs>
            <a:gs pos="49000">
              <a:schemeClr val="accent2"/>
            </a:gs>
            <a:gs pos="75000">
              <a:schemeClr val="lt2"/>
            </a:gs>
            <a:gs pos="100000">
              <a:schemeClr val="accent1"/>
            </a:gs>
          </a:gsLst>
          <a:lin ang="8099331" scaled="0"/>
        </a:gradFill>
        <a:effectLst/>
      </p:bgPr>
    </p:bg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4" name="Google Shape;2194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5" name="Google Shape;2195;p35"/>
          <p:cNvGrpSpPr/>
          <p:nvPr/>
        </p:nvGrpSpPr>
        <p:grpSpPr>
          <a:xfrm>
            <a:off x="-943205" y="812288"/>
            <a:ext cx="1656312" cy="1660374"/>
            <a:chOff x="2929375" y="236175"/>
            <a:chExt cx="805325" cy="807300"/>
          </a:xfrm>
        </p:grpSpPr>
        <p:sp>
          <p:nvSpPr>
            <p:cNvPr id="2196" name="Google Shape;2196;p35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5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5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5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5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5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5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5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5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5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5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5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5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5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5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5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5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5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5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5" name="Google Shape;2215;p35"/>
          <p:cNvGrpSpPr/>
          <p:nvPr/>
        </p:nvGrpSpPr>
        <p:grpSpPr>
          <a:xfrm>
            <a:off x="8236250" y="4715075"/>
            <a:ext cx="538025" cy="157800"/>
            <a:chOff x="2575325" y="1348650"/>
            <a:chExt cx="538025" cy="157800"/>
          </a:xfrm>
        </p:grpSpPr>
        <p:sp>
          <p:nvSpPr>
            <p:cNvPr id="2216" name="Google Shape;2216;p35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5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5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9" name="Google Shape;2219;p35"/>
          <p:cNvGrpSpPr/>
          <p:nvPr/>
        </p:nvGrpSpPr>
        <p:grpSpPr>
          <a:xfrm>
            <a:off x="7735464" y="-403388"/>
            <a:ext cx="925310" cy="943383"/>
            <a:chOff x="595389" y="1761100"/>
            <a:chExt cx="925310" cy="943383"/>
          </a:xfrm>
        </p:grpSpPr>
        <p:cxnSp>
          <p:nvCxnSpPr>
            <p:cNvPr id="2220" name="Google Shape;2220;p3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1" name="Google Shape;2221;p3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2" name="Google Shape;2222;p3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23" name="Google Shape;2223;p35"/>
          <p:cNvGrpSpPr/>
          <p:nvPr/>
        </p:nvGrpSpPr>
        <p:grpSpPr>
          <a:xfrm>
            <a:off x="-577711" y="3820875"/>
            <a:ext cx="925310" cy="943383"/>
            <a:chOff x="595389" y="1761100"/>
            <a:chExt cx="925310" cy="943383"/>
          </a:xfrm>
        </p:grpSpPr>
        <p:cxnSp>
          <p:nvCxnSpPr>
            <p:cNvPr id="2224" name="Google Shape;2224;p3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5" name="Google Shape;2225;p3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6" name="Google Shape;2226;p3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27" name="Google Shape;2227;p35"/>
          <p:cNvGrpSpPr/>
          <p:nvPr/>
        </p:nvGrpSpPr>
        <p:grpSpPr>
          <a:xfrm>
            <a:off x="305597" y="213225"/>
            <a:ext cx="1584577" cy="196549"/>
            <a:chOff x="750197" y="155825"/>
            <a:chExt cx="1584577" cy="196549"/>
          </a:xfrm>
        </p:grpSpPr>
        <p:sp>
          <p:nvSpPr>
            <p:cNvPr id="2228" name="Google Shape;2228;p35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5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5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5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5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5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5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5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5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5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5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5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5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5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5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5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5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5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35"/>
          <p:cNvGrpSpPr/>
          <p:nvPr/>
        </p:nvGrpSpPr>
        <p:grpSpPr>
          <a:xfrm>
            <a:off x="8313670" y="2728488"/>
            <a:ext cx="1656312" cy="1660374"/>
            <a:chOff x="2929375" y="236175"/>
            <a:chExt cx="805325" cy="807300"/>
          </a:xfrm>
        </p:grpSpPr>
        <p:sp>
          <p:nvSpPr>
            <p:cNvPr id="2247" name="Google Shape;2247;p35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5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5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5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5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5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5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5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5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5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5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5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5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5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5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5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5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5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5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66" name="Google Shape;2266;p35"/>
          <p:cNvPicPr preferRelativeResize="0"/>
          <p:nvPr/>
        </p:nvPicPr>
        <p:blipFill rotWithShape="1">
          <a:blip r:embed="rId3">
            <a:alphaModFix/>
          </a:blip>
          <a:srcRect l="22484" r="10795"/>
          <a:stretch/>
        </p:blipFill>
        <p:spPr>
          <a:xfrm>
            <a:off x="5704419" y="1382887"/>
            <a:ext cx="2386925" cy="2386851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5"/>
          <p:cNvSpPr/>
          <p:nvPr/>
        </p:nvSpPr>
        <p:spPr>
          <a:xfrm>
            <a:off x="0" y="0"/>
            <a:ext cx="17289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5"/>
          <p:cNvGrpSpPr/>
          <p:nvPr/>
        </p:nvGrpSpPr>
        <p:grpSpPr>
          <a:xfrm>
            <a:off x="-943205" y="1741563"/>
            <a:ext cx="1656312" cy="1660374"/>
            <a:chOff x="2929375" y="236175"/>
            <a:chExt cx="805325" cy="807300"/>
          </a:xfrm>
        </p:grpSpPr>
        <p:sp>
          <p:nvSpPr>
            <p:cNvPr id="182" name="Google Shape;182;p5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5"/>
          <p:cNvGrpSpPr/>
          <p:nvPr/>
        </p:nvGrpSpPr>
        <p:grpSpPr>
          <a:xfrm>
            <a:off x="4302975" y="4715075"/>
            <a:ext cx="538025" cy="157800"/>
            <a:chOff x="2575325" y="1348650"/>
            <a:chExt cx="538025" cy="157800"/>
          </a:xfrm>
        </p:grpSpPr>
        <p:sp>
          <p:nvSpPr>
            <p:cNvPr id="202" name="Google Shape;202;p5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5"/>
          <p:cNvGrpSpPr/>
          <p:nvPr/>
        </p:nvGrpSpPr>
        <p:grpSpPr>
          <a:xfrm>
            <a:off x="322789" y="68312"/>
            <a:ext cx="925310" cy="943383"/>
            <a:chOff x="595389" y="1761100"/>
            <a:chExt cx="925310" cy="943383"/>
          </a:xfrm>
        </p:grpSpPr>
        <p:cxnSp>
          <p:nvCxnSpPr>
            <p:cNvPr id="206" name="Google Shape;206;p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9" name="Google Shape;209;p5"/>
          <p:cNvGrpSpPr/>
          <p:nvPr/>
        </p:nvGrpSpPr>
        <p:grpSpPr>
          <a:xfrm>
            <a:off x="7931839" y="4065800"/>
            <a:ext cx="925310" cy="943383"/>
            <a:chOff x="595389" y="1761100"/>
            <a:chExt cx="925310" cy="943383"/>
          </a:xfrm>
        </p:grpSpPr>
        <p:cxnSp>
          <p:nvCxnSpPr>
            <p:cNvPr id="210" name="Google Shape;210;p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3" name="Google Shape;213;p5"/>
          <p:cNvGrpSpPr/>
          <p:nvPr/>
        </p:nvGrpSpPr>
        <p:grpSpPr>
          <a:xfrm>
            <a:off x="6839422" y="213225"/>
            <a:ext cx="1584577" cy="196549"/>
            <a:chOff x="750197" y="155825"/>
            <a:chExt cx="1584577" cy="196549"/>
          </a:xfrm>
        </p:grpSpPr>
        <p:sp>
          <p:nvSpPr>
            <p:cNvPr id="214" name="Google Shape;214;p5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1"/>
          </p:nvPr>
        </p:nvSpPr>
        <p:spPr>
          <a:xfrm>
            <a:off x="4955264" y="3344402"/>
            <a:ext cx="29766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2"/>
          </p:nvPr>
        </p:nvSpPr>
        <p:spPr>
          <a:xfrm>
            <a:off x="4955264" y="1967072"/>
            <a:ext cx="29766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3"/>
          </p:nvPr>
        </p:nvSpPr>
        <p:spPr>
          <a:xfrm>
            <a:off x="4955262" y="3024018"/>
            <a:ext cx="2976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5"/>
          <p:cNvSpPr txBox="1">
            <a:spLocks noGrp="1"/>
          </p:cNvSpPr>
          <p:nvPr>
            <p:ph type="subTitle" idx="4"/>
          </p:nvPr>
        </p:nvSpPr>
        <p:spPr>
          <a:xfrm>
            <a:off x="4955262" y="1646688"/>
            <a:ext cx="2976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5"/>
          <p:cNvSpPr>
            <a:spLocks noGrp="1"/>
          </p:cNvSpPr>
          <p:nvPr>
            <p:ph type="pic" idx="5"/>
          </p:nvPr>
        </p:nvSpPr>
        <p:spPr>
          <a:xfrm>
            <a:off x="1212113" y="1325975"/>
            <a:ext cx="2579100" cy="31698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7"/>
          <p:cNvSpPr/>
          <p:nvPr/>
        </p:nvSpPr>
        <p:spPr>
          <a:xfrm>
            <a:off x="7146350" y="0"/>
            <a:ext cx="1998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p7"/>
          <p:cNvGrpSpPr/>
          <p:nvPr/>
        </p:nvGrpSpPr>
        <p:grpSpPr>
          <a:xfrm>
            <a:off x="3743857" y="4286576"/>
            <a:ext cx="1656312" cy="1660374"/>
            <a:chOff x="2929375" y="236175"/>
            <a:chExt cx="805325" cy="807300"/>
          </a:xfrm>
        </p:grpSpPr>
        <p:sp>
          <p:nvSpPr>
            <p:cNvPr id="296" name="Google Shape;296;p7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7"/>
          <p:cNvGrpSpPr/>
          <p:nvPr/>
        </p:nvGrpSpPr>
        <p:grpSpPr>
          <a:xfrm rot="5400000">
            <a:off x="8456538" y="2939575"/>
            <a:ext cx="538025" cy="157800"/>
            <a:chOff x="2575325" y="1348650"/>
            <a:chExt cx="538025" cy="157800"/>
          </a:xfrm>
        </p:grpSpPr>
        <p:sp>
          <p:nvSpPr>
            <p:cNvPr id="316" name="Google Shape;316;p7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7"/>
          <p:cNvGrpSpPr/>
          <p:nvPr/>
        </p:nvGrpSpPr>
        <p:grpSpPr>
          <a:xfrm>
            <a:off x="325689" y="3992850"/>
            <a:ext cx="925310" cy="943383"/>
            <a:chOff x="595389" y="1761100"/>
            <a:chExt cx="925310" cy="943383"/>
          </a:xfrm>
        </p:grpSpPr>
        <p:cxnSp>
          <p:nvCxnSpPr>
            <p:cNvPr id="320" name="Google Shape;320;p7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7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7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3" name="Google Shape;323;p7"/>
          <p:cNvGrpSpPr/>
          <p:nvPr/>
        </p:nvGrpSpPr>
        <p:grpSpPr>
          <a:xfrm>
            <a:off x="7961339" y="68312"/>
            <a:ext cx="925310" cy="943383"/>
            <a:chOff x="595389" y="1761100"/>
            <a:chExt cx="925310" cy="943383"/>
          </a:xfrm>
        </p:grpSpPr>
        <p:cxnSp>
          <p:nvCxnSpPr>
            <p:cNvPr id="324" name="Google Shape;324;p7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7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7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7" name="Google Shape;327;p7"/>
          <p:cNvGrpSpPr/>
          <p:nvPr/>
        </p:nvGrpSpPr>
        <p:grpSpPr>
          <a:xfrm>
            <a:off x="750197" y="155825"/>
            <a:ext cx="1584577" cy="196549"/>
            <a:chOff x="750197" y="155825"/>
            <a:chExt cx="1584577" cy="196549"/>
          </a:xfrm>
        </p:grpSpPr>
        <p:sp>
          <p:nvSpPr>
            <p:cNvPr id="328" name="Google Shape;328;p7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7"/>
          <p:cNvSpPr txBox="1">
            <a:spLocks noGrp="1"/>
          </p:cNvSpPr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47" name="Google Shape;347;p7"/>
          <p:cNvSpPr txBox="1">
            <a:spLocks noGrp="1"/>
          </p:cNvSpPr>
          <p:nvPr>
            <p:ph type="subTitle" idx="1"/>
          </p:nvPr>
        </p:nvSpPr>
        <p:spPr>
          <a:xfrm>
            <a:off x="720000" y="1789050"/>
            <a:ext cx="4345800" cy="21783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ind Light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2100"/>
            </a:lvl9pPr>
          </a:lstStyle>
          <a:p>
            <a:endParaRPr/>
          </a:p>
        </p:txBody>
      </p:sp>
      <p:sp>
        <p:nvSpPr>
          <p:cNvPr id="348" name="Google Shape;348;p7"/>
          <p:cNvSpPr>
            <a:spLocks noGrp="1"/>
          </p:cNvSpPr>
          <p:nvPr>
            <p:ph type="pic" idx="2"/>
          </p:nvPr>
        </p:nvSpPr>
        <p:spPr>
          <a:xfrm>
            <a:off x="5532700" y="1293300"/>
            <a:ext cx="2579100" cy="31698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1_1"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8" name="Google Shape;166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9" name="Google Shape;166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0" name="Google Shape;1670;p27"/>
          <p:cNvGrpSpPr/>
          <p:nvPr/>
        </p:nvGrpSpPr>
        <p:grpSpPr>
          <a:xfrm>
            <a:off x="7947370" y="-568374"/>
            <a:ext cx="1656312" cy="1660374"/>
            <a:chOff x="2929375" y="236175"/>
            <a:chExt cx="805325" cy="807300"/>
          </a:xfrm>
        </p:grpSpPr>
        <p:sp>
          <p:nvSpPr>
            <p:cNvPr id="1671" name="Google Shape;1671;p27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7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7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7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7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7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7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7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7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690;p27"/>
          <p:cNvGrpSpPr/>
          <p:nvPr/>
        </p:nvGrpSpPr>
        <p:grpSpPr>
          <a:xfrm>
            <a:off x="-401736" y="390950"/>
            <a:ext cx="925310" cy="943383"/>
            <a:chOff x="595389" y="1761100"/>
            <a:chExt cx="925310" cy="943383"/>
          </a:xfrm>
        </p:grpSpPr>
        <p:cxnSp>
          <p:nvCxnSpPr>
            <p:cNvPr id="1691" name="Google Shape;1691;p27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2" name="Google Shape;1692;p27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3" name="Google Shape;1693;p27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94" name="Google Shape;1694;p27"/>
          <p:cNvGrpSpPr/>
          <p:nvPr/>
        </p:nvGrpSpPr>
        <p:grpSpPr>
          <a:xfrm>
            <a:off x="8568314" y="3963425"/>
            <a:ext cx="925310" cy="943383"/>
            <a:chOff x="595389" y="1761100"/>
            <a:chExt cx="925310" cy="943383"/>
          </a:xfrm>
        </p:grpSpPr>
        <p:cxnSp>
          <p:nvCxnSpPr>
            <p:cNvPr id="1695" name="Google Shape;1695;p27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6" name="Google Shape;1696;p27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7" name="Google Shape;1697;p27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98" name="Google Shape;1698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9" name="Google Shape;1699;p27"/>
          <p:cNvSpPr txBox="1">
            <a:spLocks noGrp="1"/>
          </p:cNvSpPr>
          <p:nvPr>
            <p:ph type="subTitle" idx="1"/>
          </p:nvPr>
        </p:nvSpPr>
        <p:spPr>
          <a:xfrm>
            <a:off x="1206900" y="1798775"/>
            <a:ext cx="3250500" cy="189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0" name="Google Shape;1700;p27"/>
          <p:cNvSpPr txBox="1">
            <a:spLocks noGrp="1"/>
          </p:cNvSpPr>
          <p:nvPr>
            <p:ph type="subTitle" idx="2"/>
          </p:nvPr>
        </p:nvSpPr>
        <p:spPr>
          <a:xfrm>
            <a:off x="4686601" y="1798775"/>
            <a:ext cx="3250500" cy="189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7_2"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2" name="Google Shape;170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3" name="Google Shape;1703;p28"/>
          <p:cNvSpPr/>
          <p:nvPr/>
        </p:nvSpPr>
        <p:spPr>
          <a:xfrm>
            <a:off x="7340650" y="0"/>
            <a:ext cx="18033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4" name="Google Shape;1704;p28"/>
          <p:cNvGrpSpPr/>
          <p:nvPr/>
        </p:nvGrpSpPr>
        <p:grpSpPr>
          <a:xfrm>
            <a:off x="-1008030" y="3427238"/>
            <a:ext cx="1656312" cy="1660374"/>
            <a:chOff x="2929375" y="236175"/>
            <a:chExt cx="805325" cy="807300"/>
          </a:xfrm>
        </p:grpSpPr>
        <p:sp>
          <p:nvSpPr>
            <p:cNvPr id="1705" name="Google Shape;1705;p28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8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8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8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8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8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8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8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8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8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8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8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8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8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8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8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4" name="Google Shape;1724;p28"/>
          <p:cNvGrpSpPr/>
          <p:nvPr/>
        </p:nvGrpSpPr>
        <p:grpSpPr>
          <a:xfrm>
            <a:off x="5532700" y="4715075"/>
            <a:ext cx="538025" cy="157800"/>
            <a:chOff x="2575325" y="1348650"/>
            <a:chExt cx="538025" cy="157800"/>
          </a:xfrm>
        </p:grpSpPr>
        <p:sp>
          <p:nvSpPr>
            <p:cNvPr id="1725" name="Google Shape;1725;p28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8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8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8" name="Google Shape;1728;p28"/>
          <p:cNvGrpSpPr/>
          <p:nvPr/>
        </p:nvGrpSpPr>
        <p:grpSpPr>
          <a:xfrm>
            <a:off x="-246311" y="-75763"/>
            <a:ext cx="925310" cy="943383"/>
            <a:chOff x="595389" y="1761100"/>
            <a:chExt cx="925310" cy="943383"/>
          </a:xfrm>
        </p:grpSpPr>
        <p:cxnSp>
          <p:nvCxnSpPr>
            <p:cNvPr id="1729" name="Google Shape;1729;p28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0" name="Google Shape;1730;p28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1" name="Google Shape;1731;p28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32" name="Google Shape;1732;p28"/>
          <p:cNvGrpSpPr/>
          <p:nvPr/>
        </p:nvGrpSpPr>
        <p:grpSpPr>
          <a:xfrm>
            <a:off x="2917989" y="4603375"/>
            <a:ext cx="925310" cy="943383"/>
            <a:chOff x="595389" y="1761100"/>
            <a:chExt cx="925310" cy="943383"/>
          </a:xfrm>
        </p:grpSpPr>
        <p:cxnSp>
          <p:nvCxnSpPr>
            <p:cNvPr id="1733" name="Google Shape;1733;p28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4" name="Google Shape;1734;p28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5" name="Google Shape;1735;p28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36" name="Google Shape;1736;p28"/>
          <p:cNvGrpSpPr/>
          <p:nvPr/>
        </p:nvGrpSpPr>
        <p:grpSpPr>
          <a:xfrm>
            <a:off x="3777322" y="213225"/>
            <a:ext cx="1584577" cy="196549"/>
            <a:chOff x="750197" y="155825"/>
            <a:chExt cx="1584577" cy="196549"/>
          </a:xfrm>
        </p:grpSpPr>
        <p:sp>
          <p:nvSpPr>
            <p:cNvPr id="1737" name="Google Shape;1737;p28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8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8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8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8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8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8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8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8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8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8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8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8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8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8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8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8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8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5" name="Google Shape;1755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56" name="Google Shape;1756;p28"/>
          <p:cNvSpPr txBox="1">
            <a:spLocks noGrp="1"/>
          </p:cNvSpPr>
          <p:nvPr>
            <p:ph type="subTitle" idx="1"/>
          </p:nvPr>
        </p:nvSpPr>
        <p:spPr>
          <a:xfrm>
            <a:off x="986200" y="2852532"/>
            <a:ext cx="3094200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57" name="Google Shape;1757;p28"/>
          <p:cNvSpPr txBox="1">
            <a:spLocks noGrp="1"/>
          </p:cNvSpPr>
          <p:nvPr>
            <p:ph type="subTitle" idx="2"/>
          </p:nvPr>
        </p:nvSpPr>
        <p:spPr>
          <a:xfrm>
            <a:off x="986200" y="3998373"/>
            <a:ext cx="3094200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58" name="Google Shape;1758;p28"/>
          <p:cNvSpPr txBox="1">
            <a:spLocks noGrp="1"/>
          </p:cNvSpPr>
          <p:nvPr>
            <p:ph type="subTitle" idx="3"/>
          </p:nvPr>
        </p:nvSpPr>
        <p:spPr>
          <a:xfrm>
            <a:off x="986200" y="1706691"/>
            <a:ext cx="3094200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59" name="Google Shape;1759;p28"/>
          <p:cNvSpPr txBox="1">
            <a:spLocks noGrp="1"/>
          </p:cNvSpPr>
          <p:nvPr>
            <p:ph type="subTitle" idx="4"/>
          </p:nvPr>
        </p:nvSpPr>
        <p:spPr>
          <a:xfrm>
            <a:off x="986210" y="2531141"/>
            <a:ext cx="3094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0" name="Google Shape;1760;p28"/>
          <p:cNvSpPr txBox="1">
            <a:spLocks noGrp="1"/>
          </p:cNvSpPr>
          <p:nvPr>
            <p:ph type="subTitle" idx="5"/>
          </p:nvPr>
        </p:nvSpPr>
        <p:spPr>
          <a:xfrm>
            <a:off x="986210" y="1385300"/>
            <a:ext cx="3094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1" name="Google Shape;1761;p28"/>
          <p:cNvSpPr txBox="1">
            <a:spLocks noGrp="1"/>
          </p:cNvSpPr>
          <p:nvPr>
            <p:ph type="subTitle" idx="6"/>
          </p:nvPr>
        </p:nvSpPr>
        <p:spPr>
          <a:xfrm>
            <a:off x="986229" y="3676982"/>
            <a:ext cx="3094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2" name="Google Shape;1762;p28"/>
          <p:cNvSpPr>
            <a:spLocks noGrp="1"/>
          </p:cNvSpPr>
          <p:nvPr>
            <p:ph type="pic" idx="7"/>
          </p:nvPr>
        </p:nvSpPr>
        <p:spPr>
          <a:xfrm>
            <a:off x="5532700" y="1293300"/>
            <a:ext cx="2579100" cy="31698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grpSp>
        <p:nvGrpSpPr>
          <p:cNvPr id="1763" name="Google Shape;1763;p28"/>
          <p:cNvGrpSpPr/>
          <p:nvPr/>
        </p:nvGrpSpPr>
        <p:grpSpPr>
          <a:xfrm>
            <a:off x="8565764" y="2067650"/>
            <a:ext cx="925310" cy="943383"/>
            <a:chOff x="595389" y="1761100"/>
            <a:chExt cx="925310" cy="943383"/>
          </a:xfrm>
        </p:grpSpPr>
        <p:cxnSp>
          <p:nvCxnSpPr>
            <p:cNvPr id="1764" name="Google Shape;1764;p28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5" name="Google Shape;1765;p28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6" name="Google Shape;1766;p28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_1"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8" name="Google Shape;176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9" name="Google Shape;1769;p29"/>
          <p:cNvSpPr/>
          <p:nvPr/>
        </p:nvSpPr>
        <p:spPr>
          <a:xfrm>
            <a:off x="0" y="0"/>
            <a:ext cx="13398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0" name="Google Shape;1770;p29"/>
          <p:cNvGrpSpPr/>
          <p:nvPr/>
        </p:nvGrpSpPr>
        <p:grpSpPr>
          <a:xfrm>
            <a:off x="8632895" y="1741563"/>
            <a:ext cx="1656312" cy="1660374"/>
            <a:chOff x="2929375" y="236175"/>
            <a:chExt cx="805325" cy="807300"/>
          </a:xfrm>
        </p:grpSpPr>
        <p:sp>
          <p:nvSpPr>
            <p:cNvPr id="1771" name="Google Shape;1771;p29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9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9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9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9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9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9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9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9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9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9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9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9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9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9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9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9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9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9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0" name="Google Shape;1790;p29"/>
          <p:cNvGrpSpPr/>
          <p:nvPr/>
        </p:nvGrpSpPr>
        <p:grpSpPr>
          <a:xfrm>
            <a:off x="4302975" y="4715075"/>
            <a:ext cx="538025" cy="157800"/>
            <a:chOff x="2575325" y="1348650"/>
            <a:chExt cx="538025" cy="157800"/>
          </a:xfrm>
        </p:grpSpPr>
        <p:sp>
          <p:nvSpPr>
            <p:cNvPr id="1791" name="Google Shape;1791;p29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4" name="Google Shape;1794;p29"/>
          <p:cNvGrpSpPr/>
          <p:nvPr/>
        </p:nvGrpSpPr>
        <p:grpSpPr>
          <a:xfrm>
            <a:off x="-253511" y="68312"/>
            <a:ext cx="925310" cy="943383"/>
            <a:chOff x="595389" y="1761100"/>
            <a:chExt cx="925310" cy="943383"/>
          </a:xfrm>
        </p:grpSpPr>
        <p:cxnSp>
          <p:nvCxnSpPr>
            <p:cNvPr id="1795" name="Google Shape;1795;p29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6" name="Google Shape;1796;p29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7" name="Google Shape;1797;p29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98" name="Google Shape;1798;p29"/>
          <p:cNvGrpSpPr/>
          <p:nvPr/>
        </p:nvGrpSpPr>
        <p:grpSpPr>
          <a:xfrm>
            <a:off x="8580189" y="4463100"/>
            <a:ext cx="925310" cy="943383"/>
            <a:chOff x="595389" y="1761100"/>
            <a:chExt cx="925310" cy="943383"/>
          </a:xfrm>
        </p:grpSpPr>
        <p:cxnSp>
          <p:nvCxnSpPr>
            <p:cNvPr id="1799" name="Google Shape;1799;p29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0" name="Google Shape;1800;p29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1" name="Google Shape;1801;p29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02" name="Google Shape;1802;p29"/>
          <p:cNvGrpSpPr/>
          <p:nvPr/>
        </p:nvGrpSpPr>
        <p:grpSpPr>
          <a:xfrm>
            <a:off x="6839422" y="213225"/>
            <a:ext cx="1584577" cy="196549"/>
            <a:chOff x="750197" y="155825"/>
            <a:chExt cx="1584577" cy="196549"/>
          </a:xfrm>
        </p:grpSpPr>
        <p:sp>
          <p:nvSpPr>
            <p:cNvPr id="1803" name="Google Shape;1803;p29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9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9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9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9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9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9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9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9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9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9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9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9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9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9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9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9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9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1" name="Google Shape;1821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2" name="Google Shape;1822;p29"/>
          <p:cNvSpPr txBox="1">
            <a:spLocks noGrp="1"/>
          </p:cNvSpPr>
          <p:nvPr>
            <p:ph type="subTitle" idx="1"/>
          </p:nvPr>
        </p:nvSpPr>
        <p:spPr>
          <a:xfrm>
            <a:off x="3778749" y="1963799"/>
            <a:ext cx="22314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3" name="Google Shape;1823;p29"/>
          <p:cNvSpPr txBox="1">
            <a:spLocks noGrp="1"/>
          </p:cNvSpPr>
          <p:nvPr>
            <p:ph type="subTitle" idx="2"/>
          </p:nvPr>
        </p:nvSpPr>
        <p:spPr>
          <a:xfrm>
            <a:off x="6192753" y="1963799"/>
            <a:ext cx="22314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4" name="Google Shape;1824;p29"/>
          <p:cNvSpPr txBox="1">
            <a:spLocks noGrp="1"/>
          </p:cNvSpPr>
          <p:nvPr>
            <p:ph type="subTitle" idx="3"/>
          </p:nvPr>
        </p:nvSpPr>
        <p:spPr>
          <a:xfrm>
            <a:off x="3778653" y="3525209"/>
            <a:ext cx="22314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5" name="Google Shape;1825;p29"/>
          <p:cNvSpPr txBox="1">
            <a:spLocks noGrp="1"/>
          </p:cNvSpPr>
          <p:nvPr>
            <p:ph type="subTitle" idx="4"/>
          </p:nvPr>
        </p:nvSpPr>
        <p:spPr>
          <a:xfrm>
            <a:off x="6192619" y="3525209"/>
            <a:ext cx="22314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6" name="Google Shape;1826;p29"/>
          <p:cNvSpPr txBox="1">
            <a:spLocks noGrp="1"/>
          </p:cNvSpPr>
          <p:nvPr>
            <p:ph type="subTitle" idx="5"/>
          </p:nvPr>
        </p:nvSpPr>
        <p:spPr>
          <a:xfrm>
            <a:off x="3778600" y="1646525"/>
            <a:ext cx="22314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7" name="Google Shape;1827;p29"/>
          <p:cNvSpPr txBox="1">
            <a:spLocks noGrp="1"/>
          </p:cNvSpPr>
          <p:nvPr>
            <p:ph type="subTitle" idx="6"/>
          </p:nvPr>
        </p:nvSpPr>
        <p:spPr>
          <a:xfrm>
            <a:off x="6192536" y="1646525"/>
            <a:ext cx="22314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8" name="Google Shape;1828;p29"/>
          <p:cNvSpPr txBox="1">
            <a:spLocks noGrp="1"/>
          </p:cNvSpPr>
          <p:nvPr>
            <p:ph type="subTitle" idx="7"/>
          </p:nvPr>
        </p:nvSpPr>
        <p:spPr>
          <a:xfrm>
            <a:off x="3778600" y="3194884"/>
            <a:ext cx="22314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9" name="Google Shape;1829;p29"/>
          <p:cNvSpPr txBox="1">
            <a:spLocks noGrp="1"/>
          </p:cNvSpPr>
          <p:nvPr>
            <p:ph type="subTitle" idx="8"/>
          </p:nvPr>
        </p:nvSpPr>
        <p:spPr>
          <a:xfrm>
            <a:off x="6192536" y="3194884"/>
            <a:ext cx="22314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0" name="Google Shape;1830;p29"/>
          <p:cNvSpPr>
            <a:spLocks noGrp="1"/>
          </p:cNvSpPr>
          <p:nvPr>
            <p:ph type="pic" idx="9"/>
          </p:nvPr>
        </p:nvSpPr>
        <p:spPr>
          <a:xfrm>
            <a:off x="921425" y="1443900"/>
            <a:ext cx="2579100" cy="28542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" name="Google Shape;183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3" name="Google Shape;1833;p30"/>
          <p:cNvGrpSpPr/>
          <p:nvPr/>
        </p:nvGrpSpPr>
        <p:grpSpPr>
          <a:xfrm>
            <a:off x="1269045" y="4603363"/>
            <a:ext cx="1656312" cy="1660374"/>
            <a:chOff x="2929375" y="236175"/>
            <a:chExt cx="805325" cy="807300"/>
          </a:xfrm>
        </p:grpSpPr>
        <p:sp>
          <p:nvSpPr>
            <p:cNvPr id="1834" name="Google Shape;1834;p30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0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0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0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0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0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0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0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0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0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0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0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0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0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0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0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0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0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0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3" name="Google Shape;1853;p30"/>
          <p:cNvGrpSpPr/>
          <p:nvPr/>
        </p:nvGrpSpPr>
        <p:grpSpPr>
          <a:xfrm>
            <a:off x="4300600" y="4794325"/>
            <a:ext cx="538025" cy="157800"/>
            <a:chOff x="2575325" y="1348650"/>
            <a:chExt cx="538025" cy="157800"/>
          </a:xfrm>
        </p:grpSpPr>
        <p:sp>
          <p:nvSpPr>
            <p:cNvPr id="1854" name="Google Shape;1854;p30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0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0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7" name="Google Shape;1857;p30"/>
          <p:cNvGrpSpPr/>
          <p:nvPr/>
        </p:nvGrpSpPr>
        <p:grpSpPr>
          <a:xfrm>
            <a:off x="-246311" y="-75763"/>
            <a:ext cx="925310" cy="943383"/>
            <a:chOff x="595389" y="1761100"/>
            <a:chExt cx="925310" cy="943383"/>
          </a:xfrm>
        </p:grpSpPr>
        <p:cxnSp>
          <p:nvCxnSpPr>
            <p:cNvPr id="1858" name="Google Shape;1858;p3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9" name="Google Shape;1859;p3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0" name="Google Shape;1860;p3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61" name="Google Shape;1861;p30"/>
          <p:cNvGrpSpPr/>
          <p:nvPr/>
        </p:nvGrpSpPr>
        <p:grpSpPr>
          <a:xfrm>
            <a:off x="8349639" y="4480900"/>
            <a:ext cx="925310" cy="943383"/>
            <a:chOff x="595389" y="1761100"/>
            <a:chExt cx="925310" cy="943383"/>
          </a:xfrm>
        </p:grpSpPr>
        <p:cxnSp>
          <p:nvCxnSpPr>
            <p:cNvPr id="1862" name="Google Shape;1862;p3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3" name="Google Shape;1863;p3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4" name="Google Shape;1864;p3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65" name="Google Shape;1865;p30"/>
          <p:cNvGrpSpPr/>
          <p:nvPr/>
        </p:nvGrpSpPr>
        <p:grpSpPr>
          <a:xfrm>
            <a:off x="3777322" y="213225"/>
            <a:ext cx="1584577" cy="196549"/>
            <a:chOff x="750197" y="155825"/>
            <a:chExt cx="1584577" cy="196549"/>
          </a:xfrm>
        </p:grpSpPr>
        <p:sp>
          <p:nvSpPr>
            <p:cNvPr id="1866" name="Google Shape;1866;p30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0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0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0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0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0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0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0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0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0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0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0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0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0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0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0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0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0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85" name="Google Shape;1885;p30"/>
          <p:cNvSpPr txBox="1">
            <a:spLocks noGrp="1"/>
          </p:cNvSpPr>
          <p:nvPr>
            <p:ph type="subTitle" idx="1"/>
          </p:nvPr>
        </p:nvSpPr>
        <p:spPr>
          <a:xfrm>
            <a:off x="1031900" y="1948273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6" name="Google Shape;1886;p30"/>
          <p:cNvSpPr txBox="1">
            <a:spLocks noGrp="1"/>
          </p:cNvSpPr>
          <p:nvPr>
            <p:ph type="subTitle" idx="2"/>
          </p:nvPr>
        </p:nvSpPr>
        <p:spPr>
          <a:xfrm>
            <a:off x="3506695" y="1948273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7" name="Google Shape;1887;p30"/>
          <p:cNvSpPr txBox="1">
            <a:spLocks noGrp="1"/>
          </p:cNvSpPr>
          <p:nvPr>
            <p:ph type="subTitle" idx="3"/>
          </p:nvPr>
        </p:nvSpPr>
        <p:spPr>
          <a:xfrm>
            <a:off x="5981490" y="1948273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8" name="Google Shape;1888;p30"/>
          <p:cNvSpPr txBox="1">
            <a:spLocks noGrp="1"/>
          </p:cNvSpPr>
          <p:nvPr>
            <p:ph type="subTitle" idx="4"/>
          </p:nvPr>
        </p:nvSpPr>
        <p:spPr>
          <a:xfrm>
            <a:off x="1031900" y="3405323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9" name="Google Shape;1889;p30"/>
          <p:cNvSpPr txBox="1">
            <a:spLocks noGrp="1"/>
          </p:cNvSpPr>
          <p:nvPr>
            <p:ph type="subTitle" idx="5"/>
          </p:nvPr>
        </p:nvSpPr>
        <p:spPr>
          <a:xfrm>
            <a:off x="3506695" y="3405323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90" name="Google Shape;1890;p30"/>
          <p:cNvSpPr txBox="1">
            <a:spLocks noGrp="1"/>
          </p:cNvSpPr>
          <p:nvPr>
            <p:ph type="subTitle" idx="6"/>
          </p:nvPr>
        </p:nvSpPr>
        <p:spPr>
          <a:xfrm>
            <a:off x="5981490" y="3405323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91" name="Google Shape;1891;p30"/>
          <p:cNvSpPr txBox="1">
            <a:spLocks noGrp="1"/>
          </p:cNvSpPr>
          <p:nvPr>
            <p:ph type="subTitle" idx="7"/>
          </p:nvPr>
        </p:nvSpPr>
        <p:spPr>
          <a:xfrm>
            <a:off x="1031900" y="1639450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2" name="Google Shape;1892;p30"/>
          <p:cNvSpPr txBox="1">
            <a:spLocks noGrp="1"/>
          </p:cNvSpPr>
          <p:nvPr>
            <p:ph type="subTitle" idx="8"/>
          </p:nvPr>
        </p:nvSpPr>
        <p:spPr>
          <a:xfrm>
            <a:off x="3506700" y="1639450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3" name="Google Shape;1893;p30"/>
          <p:cNvSpPr txBox="1">
            <a:spLocks noGrp="1"/>
          </p:cNvSpPr>
          <p:nvPr>
            <p:ph type="subTitle" idx="9"/>
          </p:nvPr>
        </p:nvSpPr>
        <p:spPr>
          <a:xfrm>
            <a:off x="5981513" y="1639450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4" name="Google Shape;1894;p30"/>
          <p:cNvSpPr txBox="1">
            <a:spLocks noGrp="1"/>
          </p:cNvSpPr>
          <p:nvPr>
            <p:ph type="subTitle" idx="13"/>
          </p:nvPr>
        </p:nvSpPr>
        <p:spPr>
          <a:xfrm>
            <a:off x="1031900" y="3091847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5" name="Google Shape;1895;p30"/>
          <p:cNvSpPr txBox="1">
            <a:spLocks noGrp="1"/>
          </p:cNvSpPr>
          <p:nvPr>
            <p:ph type="subTitle" idx="14"/>
          </p:nvPr>
        </p:nvSpPr>
        <p:spPr>
          <a:xfrm>
            <a:off x="3506700" y="3091847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6" name="Google Shape;1896;p30"/>
          <p:cNvSpPr txBox="1">
            <a:spLocks noGrp="1"/>
          </p:cNvSpPr>
          <p:nvPr>
            <p:ph type="subTitle" idx="15"/>
          </p:nvPr>
        </p:nvSpPr>
        <p:spPr>
          <a:xfrm>
            <a:off x="5981513" y="3091847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97" name="Google Shape;1897;p30"/>
          <p:cNvGrpSpPr/>
          <p:nvPr/>
        </p:nvGrpSpPr>
        <p:grpSpPr>
          <a:xfrm>
            <a:off x="6412545" y="-1250587"/>
            <a:ext cx="1656312" cy="1660374"/>
            <a:chOff x="2929375" y="236175"/>
            <a:chExt cx="805325" cy="807300"/>
          </a:xfrm>
        </p:grpSpPr>
        <p:sp>
          <p:nvSpPr>
            <p:cNvPr id="1898" name="Google Shape;1898;p30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0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0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0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0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0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0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0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0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0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0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0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0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0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0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0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0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0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0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gradFill>
          <a:gsLst>
            <a:gs pos="0">
              <a:schemeClr val="lt2"/>
            </a:gs>
            <a:gs pos="11000">
              <a:schemeClr val="lt2"/>
            </a:gs>
            <a:gs pos="49000">
              <a:schemeClr val="accent2"/>
            </a:gs>
            <a:gs pos="75000">
              <a:schemeClr val="lt2"/>
            </a:gs>
            <a:gs pos="100000">
              <a:schemeClr val="accent1"/>
            </a:gs>
          </a:gsLst>
          <a:lin ang="8099331" scaled="0"/>
        </a:gradFill>
        <a:effectLst/>
      </p:bgPr>
    </p:bg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0" name="Google Shape;212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1" name="Google Shape;2121;p34"/>
          <p:cNvGrpSpPr/>
          <p:nvPr/>
        </p:nvGrpSpPr>
        <p:grpSpPr>
          <a:xfrm>
            <a:off x="-943205" y="4190838"/>
            <a:ext cx="1656312" cy="1660374"/>
            <a:chOff x="2929375" y="236175"/>
            <a:chExt cx="805325" cy="807300"/>
          </a:xfrm>
        </p:grpSpPr>
        <p:sp>
          <p:nvSpPr>
            <p:cNvPr id="2122" name="Google Shape;2122;p34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4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4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4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4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4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4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1" name="Google Shape;2141;p34"/>
          <p:cNvGrpSpPr/>
          <p:nvPr/>
        </p:nvGrpSpPr>
        <p:grpSpPr>
          <a:xfrm>
            <a:off x="4302975" y="4715075"/>
            <a:ext cx="538025" cy="157800"/>
            <a:chOff x="2575325" y="1348650"/>
            <a:chExt cx="538025" cy="157800"/>
          </a:xfrm>
        </p:grpSpPr>
        <p:sp>
          <p:nvSpPr>
            <p:cNvPr id="2142" name="Google Shape;2142;p34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4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4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34"/>
          <p:cNvGrpSpPr/>
          <p:nvPr/>
        </p:nvGrpSpPr>
        <p:grpSpPr>
          <a:xfrm>
            <a:off x="-289536" y="342037"/>
            <a:ext cx="925310" cy="943383"/>
            <a:chOff x="595389" y="1761100"/>
            <a:chExt cx="925310" cy="943383"/>
          </a:xfrm>
        </p:grpSpPr>
        <p:cxnSp>
          <p:nvCxnSpPr>
            <p:cNvPr id="2146" name="Google Shape;2146;p3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7" name="Google Shape;2147;p3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8" name="Google Shape;2148;p3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49" name="Google Shape;2149;p34"/>
          <p:cNvGrpSpPr/>
          <p:nvPr/>
        </p:nvGrpSpPr>
        <p:grpSpPr>
          <a:xfrm>
            <a:off x="8659439" y="4065800"/>
            <a:ext cx="925310" cy="943383"/>
            <a:chOff x="595389" y="1761100"/>
            <a:chExt cx="925310" cy="943383"/>
          </a:xfrm>
        </p:grpSpPr>
        <p:cxnSp>
          <p:nvCxnSpPr>
            <p:cNvPr id="2150" name="Google Shape;2150;p3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1" name="Google Shape;2151;p3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2" name="Google Shape;2152;p3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53" name="Google Shape;2153;p34"/>
          <p:cNvGrpSpPr/>
          <p:nvPr/>
        </p:nvGrpSpPr>
        <p:grpSpPr>
          <a:xfrm>
            <a:off x="3779697" y="213225"/>
            <a:ext cx="1584577" cy="196549"/>
            <a:chOff x="750197" y="155825"/>
            <a:chExt cx="1584577" cy="196549"/>
          </a:xfrm>
        </p:grpSpPr>
        <p:sp>
          <p:nvSpPr>
            <p:cNvPr id="2154" name="Google Shape;2154;p34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4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4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4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4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4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4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4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4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4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4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4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4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4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4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4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4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4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2" name="Google Shape;2172;p34"/>
          <p:cNvGrpSpPr/>
          <p:nvPr/>
        </p:nvGrpSpPr>
        <p:grpSpPr>
          <a:xfrm>
            <a:off x="8293945" y="-374937"/>
            <a:ext cx="1656312" cy="1660374"/>
            <a:chOff x="2929375" y="236175"/>
            <a:chExt cx="805325" cy="807300"/>
          </a:xfrm>
        </p:grpSpPr>
        <p:sp>
          <p:nvSpPr>
            <p:cNvPr id="2173" name="Google Shape;2173;p34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4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4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4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4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4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4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4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4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4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4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4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4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4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4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4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4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4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4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92" name="Google Shape;2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350" y="766000"/>
            <a:ext cx="2413750" cy="3620626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1000">
              <a:schemeClr val="lt2"/>
            </a:gs>
            <a:gs pos="49000">
              <a:schemeClr val="accent2"/>
            </a:gs>
            <a:gs pos="75000">
              <a:schemeClr val="l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  <p:sldLayoutId id="2147483673" r:id="rId5"/>
    <p:sldLayoutId id="2147483674" r:id="rId6"/>
    <p:sldLayoutId id="2147483675" r:id="rId7"/>
    <p:sldLayoutId id="2147483676" r:id="rId8"/>
    <p:sldLayoutId id="2147483680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39"/>
          <p:cNvSpPr txBox="1">
            <a:spLocks noGrp="1"/>
          </p:cNvSpPr>
          <p:nvPr>
            <p:ph type="ctrTitle"/>
          </p:nvPr>
        </p:nvSpPr>
        <p:spPr>
          <a:xfrm>
            <a:off x="347472" y="1048512"/>
            <a:ext cx="4413828" cy="25957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IMPROVEMENT OF STABILITY IN INTELLIGENT CONTROLLED MICROGRID USING DROOP</a:t>
            </a:r>
            <a:endParaRPr sz="4700" dirty="0"/>
          </a:p>
        </p:txBody>
      </p:sp>
      <p:pic>
        <p:nvPicPr>
          <p:cNvPr id="2279" name="Google Shape;2279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6094" r="28734" b="1140"/>
          <a:stretch/>
        </p:blipFill>
        <p:spPr>
          <a:xfrm>
            <a:off x="4891175" y="1183975"/>
            <a:ext cx="3405699" cy="29405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6C50-F06D-0258-434A-DE2A95FE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Power Conversion Section</a:t>
            </a:r>
            <a:endParaRPr lang="en-IN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79562-5AB7-681A-45CB-60FE29F43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668" y="1366646"/>
            <a:ext cx="5573214" cy="2099708"/>
          </a:xfrm>
        </p:spPr>
        <p:txBody>
          <a:bodyPr/>
          <a:lstStyle/>
          <a:p>
            <a:pPr marL="139700" indent="0" algn="just">
              <a:buNone/>
            </a:pPr>
            <a:r>
              <a:rPr lang="en-US" b="1" dirty="0"/>
              <a:t>Blocks used:</a:t>
            </a:r>
          </a:p>
          <a:p>
            <a:pPr algn="just"/>
            <a:r>
              <a:rPr lang="en-US" dirty="0"/>
              <a:t>IGBT</a:t>
            </a:r>
          </a:p>
          <a:p>
            <a:pPr algn="just"/>
            <a:r>
              <a:rPr lang="en-US" dirty="0"/>
              <a:t>Diode</a:t>
            </a:r>
          </a:p>
          <a:p>
            <a:pPr algn="just"/>
            <a:r>
              <a:rPr lang="en-US" dirty="0"/>
              <a:t>Series RLC Components(Inductor, Capacitor and resistor)</a:t>
            </a:r>
          </a:p>
          <a:p>
            <a:pPr algn="just"/>
            <a:r>
              <a:rPr lang="en-US" dirty="0"/>
              <a:t>PWM Control Signals </a:t>
            </a:r>
          </a:p>
          <a:p>
            <a:pPr algn="just"/>
            <a:r>
              <a:rPr lang="en-US" dirty="0"/>
              <a:t>Current and Voltage measurement blocks.</a:t>
            </a:r>
          </a:p>
          <a:p>
            <a:pPr marL="13970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44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7F7D-1AD2-BD7E-20B5-D7B925A7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How does the Power Conversion system blocks work?</a:t>
            </a:r>
            <a:endParaRPr lang="en-IN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EBE15-0802-0E20-93AC-9BC6B0B2C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116" y="1166462"/>
            <a:ext cx="6443534" cy="2305867"/>
          </a:xfrm>
        </p:spPr>
        <p:txBody>
          <a:bodyPr/>
          <a:lstStyle/>
          <a:p>
            <a:pPr algn="just"/>
            <a:r>
              <a:rPr lang="en-US" dirty="0"/>
              <a:t>IGBT – It acts as a high-speed switch control to control the current through the circuit. </a:t>
            </a:r>
            <a:r>
              <a:rPr lang="en-US" b="0" i="0" dirty="0">
                <a:solidFill>
                  <a:schemeClr val="tx1"/>
                </a:solidFill>
                <a:effectLst/>
                <a:latin typeface="Inter"/>
              </a:rPr>
              <a:t>Turns ON and OFF based on the PWM (Pulse Width Modulation) control signals to regulate the output voltage.</a:t>
            </a:r>
          </a:p>
          <a:p>
            <a:pPr algn="just"/>
            <a:r>
              <a:rPr lang="en-US" dirty="0"/>
              <a:t>Diode - </a:t>
            </a:r>
            <a:r>
              <a:rPr lang="en-US" b="0" i="0" dirty="0">
                <a:solidFill>
                  <a:schemeClr val="tx1"/>
                </a:solidFill>
                <a:effectLst/>
                <a:latin typeface="Inter"/>
              </a:rPr>
              <a:t>In a boost converter, the diode prevents the output capacitor from discharging back into the input when the IGBT is OFF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Inductor and capacitor smoothen voltage and current ripples.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Inter"/>
              </a:rPr>
              <a:t>The PWM signal controls the ON and OFF times of the IGBT.</a:t>
            </a:r>
          </a:p>
          <a:p>
            <a:pPr algn="just"/>
            <a:endParaRPr lang="en-US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/>
            <a:endParaRPr lang="en-US" b="0" i="0" dirty="0">
              <a:solidFill>
                <a:schemeClr val="tx1"/>
              </a:solidFill>
              <a:effectLst/>
              <a:latin typeface="Inter"/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873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2C79-EB04-52ED-FA2B-D5921A28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MPPT CONTROL LOGIC(Perturb and Observe)</a:t>
            </a:r>
            <a:endParaRPr lang="en-IN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8BD22-05B6-6F76-1FA8-C417DA9AD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706" y="1048775"/>
            <a:ext cx="6530125" cy="3116825"/>
          </a:xfrm>
        </p:spPr>
        <p:txBody>
          <a:bodyPr/>
          <a:lstStyle/>
          <a:p>
            <a:pPr marL="139700" indent="0">
              <a:buNone/>
            </a:pPr>
            <a:r>
              <a:rPr lang="en-US" sz="1300" b="1" dirty="0"/>
              <a:t>Blocks used are:</a:t>
            </a:r>
          </a:p>
          <a:p>
            <a:pPr marL="482600" indent="-342900">
              <a:buAutoNum type="arabicPeriod"/>
            </a:pPr>
            <a:r>
              <a:rPr lang="en-US" sz="1300" dirty="0"/>
              <a:t>V_PV and I_PV from PV Solar array.</a:t>
            </a:r>
          </a:p>
          <a:p>
            <a:pPr marL="482600" indent="-342900">
              <a:buAutoNum type="arabicPeriod"/>
            </a:pPr>
            <a:r>
              <a:rPr lang="en-IN" sz="1300" dirty="0"/>
              <a:t>Unit delay blocks- The block holds and delays the input by one sample period.</a:t>
            </a:r>
          </a:p>
          <a:p>
            <a:pPr marL="482600" indent="-342900">
              <a:buAutoNum type="arabicPeriod"/>
            </a:pPr>
            <a:r>
              <a:rPr lang="en-IN" sz="1300" dirty="0"/>
              <a:t>MATLAB Function- It contains the algorithm for MPPT</a:t>
            </a:r>
          </a:p>
          <a:p>
            <a:pPr algn="l">
              <a:buFont typeface="+mj-lt"/>
              <a:buAutoNum type="arabicPeriod"/>
            </a:pPr>
            <a:r>
              <a:rPr lang="en-US" sz="1300" dirty="0"/>
              <a:t>PID Controller - </a:t>
            </a:r>
            <a:r>
              <a:rPr lang="en-US" sz="1200" dirty="0"/>
              <a:t>It continuously adjusts a system's input to minimize the error between a desired setpoint and the actual system output. </a:t>
            </a:r>
            <a:endParaRPr lang="en-US" sz="1200" i="0" dirty="0">
              <a:solidFill>
                <a:schemeClr val="tx1"/>
              </a:solidFill>
              <a:effectLst/>
              <a:latin typeface="Inter"/>
            </a:endParaRPr>
          </a:p>
          <a:p>
            <a:pPr algn="l">
              <a:buFont typeface="+mj-lt"/>
              <a:buAutoNum type="arabicPeriod"/>
            </a:pPr>
            <a:r>
              <a:rPr lang="en-US" sz="1300" i="0" dirty="0">
                <a:solidFill>
                  <a:schemeClr val="tx1"/>
                </a:solidFill>
                <a:effectLst/>
                <a:latin typeface="Inter"/>
              </a:rPr>
              <a:t>Relational Operator - In MPPT systems, relational operators are used to make decisions based on comparisons between measured values.</a:t>
            </a:r>
          </a:p>
          <a:p>
            <a:pPr algn="l">
              <a:buFont typeface="+mj-lt"/>
              <a:buAutoNum type="arabicPeriod"/>
            </a:pPr>
            <a:r>
              <a:rPr lang="en-US" sz="1300" i="0" dirty="0">
                <a:solidFill>
                  <a:schemeClr val="tx1"/>
                </a:solidFill>
                <a:effectLst/>
                <a:latin typeface="Inter"/>
              </a:rPr>
              <a:t>Repeating sequence -</a:t>
            </a:r>
            <a:r>
              <a:rPr lang="en-US" sz="1300" dirty="0">
                <a:solidFill>
                  <a:schemeClr val="tx1"/>
                </a:solidFill>
              </a:rPr>
              <a:t>A Repeating Sequence is a signal that repeats itself after a fixed interval of time.</a:t>
            </a:r>
            <a:endParaRPr lang="en-US" sz="1300" i="0" dirty="0">
              <a:solidFill>
                <a:schemeClr val="tx1"/>
              </a:solidFill>
              <a:effectLst/>
              <a:latin typeface="Inter"/>
            </a:endParaRPr>
          </a:p>
          <a:p>
            <a:pPr marL="139700" indent="0">
              <a:buNone/>
            </a:pPr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58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FA67-557F-4C65-7828-CE44FDD2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1800" dirty="0"/>
              <a:t>Active and Reactive Power System Blocks</a:t>
            </a:r>
            <a:endParaRPr lang="en-IN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638B4-35DA-5D56-0D82-719A669D7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332" y="1048775"/>
            <a:ext cx="6443533" cy="2818001"/>
          </a:xfrm>
        </p:spPr>
        <p:txBody>
          <a:bodyPr/>
          <a:lstStyle/>
          <a:p>
            <a:pPr algn="just"/>
            <a:r>
              <a:rPr lang="en-US" sz="1300" b="1" dirty="0"/>
              <a:t>Rms block </a:t>
            </a:r>
            <a:r>
              <a:rPr lang="en-US" sz="1300" dirty="0"/>
              <a:t>– To calculate Vrms and Irms from the load measurement of voltage and current.</a:t>
            </a:r>
          </a:p>
          <a:p>
            <a:pPr algn="just"/>
            <a:r>
              <a:rPr lang="en-US" sz="1300" b="1" dirty="0"/>
              <a:t>Product block </a:t>
            </a:r>
            <a:r>
              <a:rPr lang="en-US" sz="1300" dirty="0"/>
              <a:t>– To multiply the Vrms and Irms.</a:t>
            </a:r>
          </a:p>
          <a:p>
            <a:pPr algn="just"/>
            <a:r>
              <a:rPr lang="en-US" sz="1300" b="1" dirty="0"/>
              <a:t>Trigonometric functions </a:t>
            </a:r>
            <a:r>
              <a:rPr lang="en-US" sz="1300" dirty="0"/>
              <a:t>-  To calculate the cos theta and sin theta.</a:t>
            </a:r>
          </a:p>
          <a:p>
            <a:pPr algn="just"/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153441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CBF5-853C-B5EB-0789-E7A4D18F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Droop control System Block</a:t>
            </a:r>
            <a:endParaRPr lang="en-IN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CA236-7CEB-1C95-8AC8-D1582C485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446" y="1216242"/>
            <a:ext cx="6434612" cy="2638582"/>
          </a:xfrm>
        </p:spPr>
        <p:txBody>
          <a:bodyPr/>
          <a:lstStyle/>
          <a:p>
            <a:pPr algn="just"/>
            <a:r>
              <a:rPr lang="en-US" b="1" dirty="0"/>
              <a:t>Constant block </a:t>
            </a:r>
            <a:r>
              <a:rPr lang="en-US" dirty="0"/>
              <a:t>– We define Nominal frequency ,Nominal Voltage, Pref and Qref.</a:t>
            </a:r>
          </a:p>
          <a:p>
            <a:pPr algn="just"/>
            <a:r>
              <a:rPr lang="en-US" b="1" dirty="0"/>
              <a:t>Subtract block </a:t>
            </a:r>
            <a:r>
              <a:rPr lang="en-US" dirty="0"/>
              <a:t>– To subtract Active power – Pref and Reactive power – Qref.</a:t>
            </a:r>
          </a:p>
          <a:p>
            <a:pPr algn="just"/>
            <a:r>
              <a:rPr lang="en-US" b="1" dirty="0"/>
              <a:t>Gain block </a:t>
            </a:r>
            <a:r>
              <a:rPr lang="en-US" dirty="0"/>
              <a:t>– For droop coefficient kp and kq respectively.</a:t>
            </a:r>
          </a:p>
          <a:p>
            <a:pPr algn="just"/>
            <a:r>
              <a:rPr lang="en-US" b="1" dirty="0"/>
              <a:t>Add block </a:t>
            </a:r>
            <a:r>
              <a:rPr lang="en-US" dirty="0"/>
              <a:t>– To calculate the Frequency droop and Voltage droop control.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295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6D9C-A7E8-B097-48DE-92E917CD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2A7E8A9-6437-EB9B-C3F2-4F228E90C64F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1869262" y="1822704"/>
            <a:ext cx="5405476" cy="891754"/>
          </a:xfrm>
        </p:spPr>
        <p:txBody>
          <a:bodyPr/>
          <a:lstStyle/>
          <a:p>
            <a:r>
              <a:rPr lang="en-IN" sz="1400" dirty="0">
                <a:latin typeface="Hind" panose="02000000000000000000" pitchFamily="2" charset="0"/>
                <a:cs typeface="Hind" panose="02000000000000000000" pitchFamily="2" charset="0"/>
              </a:rPr>
              <a:t>We Will Move To The Implementation in Simulink</a:t>
            </a:r>
          </a:p>
        </p:txBody>
      </p:sp>
    </p:spTree>
    <p:extLst>
      <p:ext uri="{BB962C8B-B14F-4D97-AF65-F5344CB8AC3E}">
        <p14:creationId xmlns:p14="http://schemas.microsoft.com/office/powerpoint/2010/main" val="17891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What is a Microgrid</a:t>
            </a:r>
            <a:r>
              <a:rPr lang="en" dirty="0"/>
              <a:t>?</a:t>
            </a:r>
            <a:endParaRPr dirty="0"/>
          </a:p>
        </p:txBody>
      </p:sp>
      <p:sp>
        <p:nvSpPr>
          <p:cNvPr id="2331" name="Google Shape;2331;p44"/>
          <p:cNvSpPr txBox="1">
            <a:spLocks noGrp="1"/>
          </p:cNvSpPr>
          <p:nvPr>
            <p:ph type="subTitle" idx="1"/>
          </p:nvPr>
        </p:nvSpPr>
        <p:spPr>
          <a:xfrm>
            <a:off x="1753438" y="1698459"/>
            <a:ext cx="5626716" cy="18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microgrid is a local grid that combines renewable energy sources, energy storage devices, and load management. It may operate independently (islanded mode) or in synchronism with the grid to enhance reliability and efficiency.</a:t>
            </a:r>
            <a:endParaRPr dirty="0"/>
          </a:p>
        </p:txBody>
      </p:sp>
      <p:grpSp>
        <p:nvGrpSpPr>
          <p:cNvPr id="2333" name="Google Shape;2333;p44"/>
          <p:cNvGrpSpPr/>
          <p:nvPr/>
        </p:nvGrpSpPr>
        <p:grpSpPr>
          <a:xfrm>
            <a:off x="6355750" y="4114400"/>
            <a:ext cx="538025" cy="157800"/>
            <a:chOff x="2575325" y="1348650"/>
            <a:chExt cx="538025" cy="157800"/>
          </a:xfrm>
        </p:grpSpPr>
        <p:sp>
          <p:nvSpPr>
            <p:cNvPr id="2334" name="Google Shape;2334;p44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4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4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7" name="Google Shape;2337;p44"/>
          <p:cNvGrpSpPr/>
          <p:nvPr/>
        </p:nvGrpSpPr>
        <p:grpSpPr>
          <a:xfrm>
            <a:off x="1726972" y="4095025"/>
            <a:ext cx="1584577" cy="196549"/>
            <a:chOff x="750197" y="155825"/>
            <a:chExt cx="1584577" cy="196549"/>
          </a:xfrm>
        </p:grpSpPr>
        <p:sp>
          <p:nvSpPr>
            <p:cNvPr id="2338" name="Google Shape;2338;p44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4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4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4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4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4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4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4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4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4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4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4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4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4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4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4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4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4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p45"/>
          <p:cNvSpPr txBox="1">
            <a:spLocks noGrp="1"/>
          </p:cNvSpPr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3"/>
                </a:solidFill>
              </a:rPr>
              <a:t>What is </a:t>
            </a:r>
            <a:r>
              <a:rPr lang="en" dirty="0"/>
              <a:t>it for?</a:t>
            </a:r>
            <a:endParaRPr dirty="0"/>
          </a:p>
        </p:txBody>
      </p:sp>
      <p:sp>
        <p:nvSpPr>
          <p:cNvPr id="2361" name="Google Shape;2361;p45"/>
          <p:cNvSpPr txBox="1">
            <a:spLocks noGrp="1"/>
          </p:cNvSpPr>
          <p:nvPr>
            <p:ph type="subTitle" idx="1"/>
          </p:nvPr>
        </p:nvSpPr>
        <p:spPr>
          <a:xfrm>
            <a:off x="720000" y="1789050"/>
            <a:ext cx="4345800" cy="217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None/>
            </a:pPr>
            <a:r>
              <a:rPr lang="en-IN" b="1" i="0" dirty="0">
                <a:effectLst/>
                <a:latin typeface="Open Sans" panose="020B0606030504020204" pitchFamily="34" charset="0"/>
              </a:rPr>
              <a:t>Regulates Power Flow: 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None/>
            </a:pPr>
            <a:r>
              <a:rPr lang="en-IN" b="0" i="0" dirty="0">
                <a:effectLst/>
                <a:latin typeface="Open Sans" panose="020B0606030504020204" pitchFamily="34" charset="0"/>
              </a:rPr>
              <a:t>Identifies active, reactive, and apparent power.</a:t>
            </a:r>
            <a:br>
              <a:rPr lang="en-IN" b="0" i="0" dirty="0">
                <a:effectLst/>
                <a:latin typeface="Open Sans" panose="020B0606030504020204" pitchFamily="34" charset="0"/>
              </a:rPr>
            </a:br>
            <a:r>
              <a:rPr lang="en-IN" b="1" i="0" dirty="0">
                <a:effectLst/>
                <a:latin typeface="Open Sans" panose="020B0606030504020204" pitchFamily="34" charset="0"/>
              </a:rPr>
              <a:t>Optimizes Solar Energy: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None/>
            </a:pPr>
            <a:r>
              <a:rPr lang="en-IN" b="0" i="0" dirty="0">
                <a:effectLst/>
                <a:latin typeface="Open Sans" panose="020B0606030504020204" pitchFamily="34" charset="0"/>
              </a:rPr>
              <a:t>Uses MPPT (Maximum Power Point Tracking) to extract maximum power.</a:t>
            </a:r>
            <a:br>
              <a:rPr lang="en-IN" b="0" i="0" dirty="0">
                <a:effectLst/>
                <a:latin typeface="Open Sans" panose="020B0606030504020204" pitchFamily="34" charset="0"/>
              </a:rPr>
            </a:br>
            <a:r>
              <a:rPr lang="en-IN" b="1" i="0" dirty="0">
                <a:effectLst/>
                <a:latin typeface="Open Sans" panose="020B0606030504020204" pitchFamily="34" charset="0"/>
              </a:rPr>
              <a:t>Ensures Stability: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None/>
            </a:pPr>
            <a:r>
              <a:rPr lang="en-IN" b="0" i="0" dirty="0">
                <a:effectLst/>
                <a:latin typeface="Open Sans" panose="020B0606030504020204" pitchFamily="34" charset="0"/>
              </a:rPr>
              <a:t>Adjusts voltage reference dynamically for smooth operation.</a:t>
            </a:r>
            <a:endParaRPr dirty="0"/>
          </a:p>
        </p:txBody>
      </p:sp>
      <p:pic>
        <p:nvPicPr>
          <p:cNvPr id="2362" name="Google Shape;2362;p4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86" r="22892"/>
          <a:stretch/>
        </p:blipFill>
        <p:spPr>
          <a:xfrm>
            <a:off x="5532700" y="1293300"/>
            <a:ext cx="2579101" cy="31697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46"/>
          <p:cNvSpPr txBox="1">
            <a:spLocks noGrp="1"/>
          </p:cNvSpPr>
          <p:nvPr>
            <p:ph type="title"/>
          </p:nvPr>
        </p:nvSpPr>
        <p:spPr>
          <a:xfrm>
            <a:off x="720000" y="386075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DROOP</a:t>
            </a:r>
            <a:endParaRPr dirty="0"/>
          </a:p>
        </p:txBody>
      </p:sp>
      <p:sp>
        <p:nvSpPr>
          <p:cNvPr id="2369" name="Google Shape;2369;p46"/>
          <p:cNvSpPr txBox="1">
            <a:spLocks noGrp="1"/>
          </p:cNvSpPr>
          <p:nvPr>
            <p:ph type="subTitle" idx="2"/>
          </p:nvPr>
        </p:nvSpPr>
        <p:spPr>
          <a:xfrm>
            <a:off x="4114798" y="2016614"/>
            <a:ext cx="3817064" cy="1327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Droop control is a decentralized control technique used in microgrids to distribute power among multiple energy sources without real-time communication. It is primarily used for voltage and frequency control in islanded microgrids.</a:t>
            </a:r>
            <a:endParaRPr dirty="0"/>
          </a:p>
        </p:txBody>
      </p:sp>
      <p:pic>
        <p:nvPicPr>
          <p:cNvPr id="2372" name="Google Shape;2372;p46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 l="22886" r="22892"/>
          <a:stretch/>
        </p:blipFill>
        <p:spPr>
          <a:xfrm>
            <a:off x="1212113" y="1325975"/>
            <a:ext cx="2579101" cy="31697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What is this for?</a:t>
            </a:r>
            <a:endParaRPr dirty="0"/>
          </a:p>
        </p:txBody>
      </p:sp>
      <p:sp>
        <p:nvSpPr>
          <p:cNvPr id="2380" name="Google Shape;2380;p47"/>
          <p:cNvSpPr txBox="1">
            <a:spLocks noGrp="1"/>
          </p:cNvSpPr>
          <p:nvPr>
            <p:ph type="subTitle" idx="2"/>
          </p:nvPr>
        </p:nvSpPr>
        <p:spPr>
          <a:xfrm>
            <a:off x="720000" y="1977150"/>
            <a:ext cx="3852000" cy="2363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Avoids Overloading: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Scales up power transfer smoothly from solar PV, batteries, and loads.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Enhances Stability: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Provides voltage and frequency stability for the microgrid.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Works Without Communication: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Unlike centralized control, droop will operate automatically under local power conditions.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</p:txBody>
      </p:sp>
      <p:pic>
        <p:nvPicPr>
          <p:cNvPr id="2384" name="Google Shape;2384;p47"/>
          <p:cNvPicPr preferRelativeResize="0">
            <a:picLocks noGrp="1"/>
          </p:cNvPicPr>
          <p:nvPr>
            <p:ph type="pic" idx="7"/>
          </p:nvPr>
        </p:nvPicPr>
        <p:blipFill rotWithShape="1">
          <a:blip r:embed="rId3">
            <a:alphaModFix/>
          </a:blip>
          <a:srcRect t="11814" b="6251"/>
          <a:stretch/>
        </p:blipFill>
        <p:spPr>
          <a:xfrm>
            <a:off x="5532700" y="1293300"/>
            <a:ext cx="2579101" cy="3169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METHODOLOGY</a:t>
            </a:r>
            <a:endParaRPr dirty="0"/>
          </a:p>
        </p:txBody>
      </p:sp>
      <p:sp>
        <p:nvSpPr>
          <p:cNvPr id="2417" name="Google Shape;2417;p49"/>
          <p:cNvSpPr txBox="1">
            <a:spLocks noGrp="1"/>
          </p:cNvSpPr>
          <p:nvPr>
            <p:ph type="subTitle" idx="2"/>
          </p:nvPr>
        </p:nvSpPr>
        <p:spPr>
          <a:xfrm>
            <a:off x="4022577" y="2049960"/>
            <a:ext cx="4072911" cy="2150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 i="0" dirty="0">
                <a:effectLst/>
                <a:latin typeface="Open Sans" panose="020B0606030504020204" pitchFamily="34" charset="0"/>
              </a:rPr>
              <a:t>Created a microgrid simulation with:</a:t>
            </a:r>
            <a:br>
              <a:rPr lang="en-IN" b="0" i="0" dirty="0">
                <a:effectLst/>
                <a:latin typeface="Open Sans" panose="020B0606030504020204" pitchFamily="34" charset="0"/>
              </a:rPr>
            </a:br>
            <a:r>
              <a:rPr lang="en-IN" b="0" i="0" dirty="0">
                <a:effectLst/>
                <a:latin typeface="Open Sans" panose="020B0606030504020204" pitchFamily="34" charset="0"/>
                <a:sym typeface="Wingdings" panose="05000000000000000000" pitchFamily="2" charset="2"/>
              </a:rPr>
              <a:t></a:t>
            </a:r>
            <a:r>
              <a:rPr lang="en-IN" b="0" i="0" dirty="0">
                <a:effectLst/>
                <a:latin typeface="Open Sans" panose="020B0606030504020204" pitchFamily="34" charset="0"/>
              </a:rPr>
              <a:t>Solar PV system</a:t>
            </a:r>
            <a:br>
              <a:rPr lang="en-IN" b="0" i="0" dirty="0">
                <a:effectLst/>
                <a:latin typeface="Open Sans" panose="020B0606030504020204" pitchFamily="34" charset="0"/>
              </a:rPr>
            </a:br>
            <a:r>
              <a:rPr lang="en-IN" b="0" i="0" dirty="0">
                <a:effectLst/>
                <a:latin typeface="Open Sans" panose="020B0606030504020204" pitchFamily="34" charset="0"/>
                <a:sym typeface="Wingdings" panose="05000000000000000000" pitchFamily="2" charset="2"/>
              </a:rPr>
              <a:t></a:t>
            </a:r>
            <a:r>
              <a:rPr lang="en-IN" b="0" i="0" dirty="0">
                <a:effectLst/>
                <a:latin typeface="Open Sans" panose="020B0606030504020204" pitchFamily="34" charset="0"/>
              </a:rPr>
              <a:t>DC-DC converter</a:t>
            </a:r>
            <a:br>
              <a:rPr lang="en-IN" b="0" i="0" dirty="0">
                <a:effectLst/>
                <a:latin typeface="Open Sans" panose="020B0606030504020204" pitchFamily="34" charset="0"/>
              </a:rPr>
            </a:br>
            <a:r>
              <a:rPr lang="en-IN" b="0" i="0" dirty="0">
                <a:effectLst/>
                <a:latin typeface="Open Sans" panose="020B0606030504020204" pitchFamily="34" charset="0"/>
                <a:sym typeface="Wingdings" panose="05000000000000000000" pitchFamily="2" charset="2"/>
              </a:rPr>
              <a:t></a:t>
            </a:r>
            <a:r>
              <a:rPr lang="en-IN" b="0" i="0" dirty="0">
                <a:effectLst/>
                <a:latin typeface="Open Sans" panose="020B0606030504020204" pitchFamily="34" charset="0"/>
              </a:rPr>
              <a:t>Load measurement</a:t>
            </a:r>
            <a:br>
              <a:rPr lang="en-IN" b="0" i="0" dirty="0">
                <a:effectLst/>
                <a:latin typeface="Open Sans" panose="020B0606030504020204" pitchFamily="34" charset="0"/>
              </a:rPr>
            </a:br>
            <a:r>
              <a:rPr lang="en-IN" b="0" i="0" dirty="0">
                <a:effectLst/>
                <a:latin typeface="Open Sans" panose="020B0606030504020204" pitchFamily="34" charset="0"/>
                <a:sym typeface="Wingdings" panose="05000000000000000000" pitchFamily="2" charset="2"/>
              </a:rPr>
              <a:t></a:t>
            </a:r>
            <a:r>
              <a:rPr lang="en-IN" b="0" i="0" dirty="0">
                <a:effectLst/>
                <a:latin typeface="Open Sans" panose="020B0606030504020204" pitchFamily="34" charset="0"/>
              </a:rPr>
              <a:t>Active &amp; Reactive Power calculation</a:t>
            </a:r>
            <a:br>
              <a:rPr lang="en-IN" b="0" i="0" dirty="0">
                <a:effectLst/>
                <a:latin typeface="Open Sans" panose="020B0606030504020204" pitchFamily="34" charset="0"/>
              </a:rPr>
            </a:br>
            <a:r>
              <a:rPr lang="en-IN" b="0" i="0" dirty="0">
                <a:effectLst/>
                <a:latin typeface="Open Sans" panose="020B0606030504020204" pitchFamily="34" charset="0"/>
              </a:rPr>
              <a:t>Utilized MPPT (Maximum Power Point               Tracking) with Perturb &amp; Observe (P&amp;O)    algorithm.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424" name="Google Shape;2424;p49"/>
          <p:cNvPicPr preferRelativeResize="0">
            <a:picLocks noGrp="1"/>
          </p:cNvPicPr>
          <p:nvPr>
            <p:ph type="pic" idx="9"/>
          </p:nvPr>
        </p:nvPicPr>
        <p:blipFill rotWithShape="1">
          <a:blip r:embed="rId3">
            <a:alphaModFix/>
          </a:blip>
          <a:srcRect l="16363" t="248" r="23720" b="248"/>
          <a:stretch/>
        </p:blipFill>
        <p:spPr>
          <a:xfrm>
            <a:off x="921425" y="1443900"/>
            <a:ext cx="2579101" cy="2854200"/>
          </a:xfrm>
          <a:prstGeom prst="rect">
            <a:avLst/>
          </a:prstGeom>
        </p:spPr>
      </p:pic>
      <p:sp>
        <p:nvSpPr>
          <p:cNvPr id="15" name="Subtitle 14">
            <a:extLst>
              <a:ext uri="{FF2B5EF4-FFF2-40B4-BE49-F238E27FC236}">
                <a16:creationId xmlns:a16="http://schemas.microsoft.com/office/drawing/2014/main" id="{C03976A5-E6D6-713B-633B-74FB48FAD2D5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3791712" y="1194817"/>
            <a:ext cx="4430863" cy="725424"/>
          </a:xfrm>
        </p:spPr>
        <p:txBody>
          <a:bodyPr/>
          <a:lstStyle/>
          <a:p>
            <a:pPr algn="l"/>
            <a:r>
              <a:rPr lang="en-IN" sz="1800" dirty="0"/>
              <a:t>1. System Modelling in Simulink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p51"/>
          <p:cNvSpPr txBox="1">
            <a:spLocks noGrp="1"/>
          </p:cNvSpPr>
          <p:nvPr>
            <p:ph type="subTitle" idx="6"/>
          </p:nvPr>
        </p:nvSpPr>
        <p:spPr>
          <a:xfrm>
            <a:off x="1116882" y="1814266"/>
            <a:ext cx="5680158" cy="1898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Designed a Voltage Reference Generator (</a:t>
            </a:r>
            <a:r>
              <a:rPr lang="en-US" dirty="0" err="1"/>
              <a:t>RefGen</a:t>
            </a:r>
            <a:r>
              <a:rPr lang="en-US" dirty="0"/>
              <a:t>(V, I)) in MATLAB.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Applied Droop Control to regulate power flow between energy sources.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Used power flow equations to calculate: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Active Power (P)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Reactive Power (Q)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Apparent Power (S)</a:t>
            </a:r>
            <a:endParaRPr dirty="0"/>
          </a:p>
        </p:txBody>
      </p:sp>
      <p:sp>
        <p:nvSpPr>
          <p:cNvPr id="2485" name="Google Shape;2485;p51"/>
          <p:cNvSpPr txBox="1">
            <a:spLocks noGrp="1"/>
          </p:cNvSpPr>
          <p:nvPr>
            <p:ph type="subTitle" idx="15"/>
          </p:nvPr>
        </p:nvSpPr>
        <p:spPr>
          <a:xfrm>
            <a:off x="-1085088" y="1054323"/>
            <a:ext cx="7778495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	 2. Intelligent Control Implementation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506B-5B08-8227-ED85-8B81B6C7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5305" y="953675"/>
            <a:ext cx="7704000" cy="477600"/>
          </a:xfrm>
        </p:spPr>
        <p:txBody>
          <a:bodyPr/>
          <a:lstStyle/>
          <a:p>
            <a:r>
              <a:rPr lang="en-IN" sz="1800" dirty="0"/>
              <a:t>3.Simulation and Performance Analysis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DF3362F-BFD9-E0DD-1D50-C097F4EFF58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06348" y="1600680"/>
            <a:ext cx="2973172" cy="4776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IN" b="1" dirty="0">
                <a:solidFill>
                  <a:schemeClr val="tx1"/>
                </a:solidFill>
              </a:rPr>
              <a:t>Frequency Stability Analysis:</a:t>
            </a:r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7F02D9-EBE7-CAC6-5D46-C04CCB6DEB3F}"/>
              </a:ext>
            </a:extLst>
          </p:cNvPr>
          <p:cNvSpPr txBox="1"/>
          <p:nvPr/>
        </p:nvSpPr>
        <p:spPr>
          <a:xfrm>
            <a:off x="1119096" y="2110085"/>
            <a:ext cx="3538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Target Frequency:</a:t>
            </a:r>
            <a:r>
              <a:rPr lang="en-US" sz="1200" dirty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60 Hz (Nominal)</a:t>
            </a:r>
          </a:p>
          <a:p>
            <a:r>
              <a:rPr lang="en-US" sz="1200" b="1" dirty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Observed Frequency:</a:t>
            </a:r>
            <a:r>
              <a:rPr lang="en-US" sz="1200" dirty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60 Hz (Minor Fluctuations)</a:t>
            </a:r>
            <a:endParaRPr lang="en-IN" sz="1200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2EEDA0-B928-766C-48D7-3FD9DF0FD82B}"/>
              </a:ext>
            </a:extLst>
          </p:cNvPr>
          <p:cNvSpPr txBox="1"/>
          <p:nvPr/>
        </p:nvSpPr>
        <p:spPr>
          <a:xfrm>
            <a:off x="1039848" y="2757090"/>
            <a:ext cx="3867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  <a:sym typeface="Wingdings" panose="05000000000000000000" pitchFamily="2" charset="2"/>
              </a:rPr>
              <a:t></a:t>
            </a:r>
            <a:r>
              <a:rPr lang="en-IN" b="1" dirty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Voltage Regulation Performance: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193C4F-09B5-4843-71B8-DB64A2EDBA3C}"/>
              </a:ext>
            </a:extLst>
          </p:cNvPr>
          <p:cNvSpPr txBox="1"/>
          <p:nvPr/>
        </p:nvSpPr>
        <p:spPr>
          <a:xfrm>
            <a:off x="1064232" y="3173262"/>
            <a:ext cx="465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Expected Voltage Regulation:</a:t>
            </a:r>
            <a:r>
              <a:rPr lang="en-IN" sz="1200" dirty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 </a:t>
            </a:r>
            <a:r>
              <a:rPr lang="en-IN" sz="1200" b="1" dirty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230V</a:t>
            </a:r>
          </a:p>
          <a:p>
            <a:r>
              <a:rPr lang="en-US" sz="1200" b="1" dirty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Observed Voltage:</a:t>
            </a:r>
            <a:r>
              <a:rPr lang="en-US" sz="1200" dirty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230V (Stable after control adjustment)</a:t>
            </a:r>
            <a:endParaRPr lang="en-IN" sz="1200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85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2B44-0580-DB28-C125-E8D099E1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Understanding the blocks used in our Simulink model.</a:t>
            </a:r>
            <a:endParaRPr lang="en-IN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BCBE4-B8D0-7F25-A486-84DCA5D1B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10" y="1449658"/>
            <a:ext cx="7704000" cy="3416733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/>
              <a:t>PV SOLAR ARRAY</a:t>
            </a:r>
          </a:p>
          <a:p>
            <a:pPr marL="139700" indent="0">
              <a:buNone/>
            </a:pPr>
            <a:r>
              <a:rPr lang="en-US" sz="1200" b="1" dirty="0"/>
              <a:t>Inputs:</a:t>
            </a:r>
          </a:p>
          <a:p>
            <a:pPr marL="139700" indent="0">
              <a:buNone/>
            </a:pPr>
            <a:endParaRPr lang="en-US" sz="1200" dirty="0"/>
          </a:p>
          <a:p>
            <a:pPr marL="139700" indent="0">
              <a:buNone/>
            </a:pPr>
            <a:r>
              <a:rPr lang="en-US" sz="1200" b="1" dirty="0"/>
              <a:t>Irradiance</a:t>
            </a:r>
            <a:r>
              <a:rPr lang="en-US" sz="1200" dirty="0"/>
              <a:t> – Power of solar radiation per unit area (</a:t>
            </a:r>
            <a:r>
              <a:rPr lang="en-IN" sz="1200" dirty="0"/>
              <a:t>W/m²)</a:t>
            </a:r>
          </a:p>
          <a:p>
            <a:pPr marL="139700" indent="0">
              <a:buNone/>
            </a:pPr>
            <a:r>
              <a:rPr lang="en-IN" sz="1200" b="1" dirty="0"/>
              <a:t>Temperature</a:t>
            </a:r>
            <a:r>
              <a:rPr lang="en-IN" sz="1200" dirty="0"/>
              <a:t> – Cell temperature of the PV Array(°C)</a:t>
            </a:r>
          </a:p>
          <a:p>
            <a:pPr marL="139700" indent="0">
              <a:buNone/>
            </a:pPr>
            <a:endParaRPr lang="en-IN" sz="1200" dirty="0"/>
          </a:p>
          <a:p>
            <a:pPr marL="139700" indent="0">
              <a:buNone/>
            </a:pPr>
            <a:r>
              <a:rPr lang="en-IN" sz="1200" b="1" dirty="0"/>
              <a:t>Outputs:</a:t>
            </a:r>
          </a:p>
          <a:p>
            <a:pPr marL="139700" indent="0">
              <a:buNone/>
            </a:pPr>
            <a:endParaRPr lang="en-IN" sz="1200" dirty="0"/>
          </a:p>
          <a:p>
            <a:pPr marL="139700" indent="0">
              <a:buNone/>
            </a:pPr>
            <a:r>
              <a:rPr lang="en-IN" sz="1200" b="1" dirty="0"/>
              <a:t>Current (I_PV) </a:t>
            </a:r>
            <a:r>
              <a:rPr lang="en-IN" sz="1200" dirty="0"/>
              <a:t>- Output current of the PV panel.</a:t>
            </a:r>
          </a:p>
          <a:p>
            <a:pPr marL="139700" indent="0">
              <a:buNone/>
            </a:pPr>
            <a:r>
              <a:rPr lang="en-IN" sz="1200" b="1" dirty="0"/>
              <a:t>Voltage (V_PV) </a:t>
            </a:r>
            <a:r>
              <a:rPr lang="en-IN" sz="1200" dirty="0"/>
              <a:t>– Output voltage of the PV panel.</a:t>
            </a:r>
          </a:p>
          <a:p>
            <a:pPr marL="139700" indent="0">
              <a:buNone/>
            </a:pPr>
            <a:endParaRPr lang="en-IN" sz="1200" dirty="0"/>
          </a:p>
          <a:p>
            <a:pPr marL="139700" indent="0">
              <a:buNone/>
            </a:pPr>
            <a:endParaRPr lang="en-US" sz="1200" dirty="0"/>
          </a:p>
          <a:p>
            <a:pPr marL="139700" indent="0">
              <a:buNone/>
            </a:pPr>
            <a:endParaRPr lang="en-US" sz="1200" dirty="0"/>
          </a:p>
          <a:p>
            <a:pPr marL="139700" indent="0">
              <a:buNone/>
            </a:pPr>
            <a:endParaRPr lang="en-US" sz="1200" dirty="0"/>
          </a:p>
          <a:p>
            <a:pPr marL="139700" indent="0">
              <a:buNone/>
            </a:pPr>
            <a:endParaRPr lang="en-US" sz="1200" dirty="0"/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524047"/>
      </p:ext>
    </p:extLst>
  </p:cSld>
  <p:clrMapOvr>
    <a:masterClrMapping/>
  </p:clrMapOvr>
</p:sld>
</file>

<file path=ppt/theme/theme1.xml><?xml version="1.0" encoding="utf-8"?>
<a:theme xmlns:a="http://schemas.openxmlformats.org/drawingml/2006/main" name="Bachelor's Degree in Electronics Engineering by Slidesgo">
  <a:themeElements>
    <a:clrScheme name="Simple Light">
      <a:dk1>
        <a:srgbClr val="403953"/>
      </a:dk1>
      <a:lt1>
        <a:srgbClr val="F8F8F8"/>
      </a:lt1>
      <a:dk2>
        <a:srgbClr val="859294"/>
      </a:dk2>
      <a:lt2>
        <a:srgbClr val="D1D8E6"/>
      </a:lt2>
      <a:accent1>
        <a:srgbClr val="BABFD7"/>
      </a:accent1>
      <a:accent2>
        <a:srgbClr val="ECD9DD"/>
      </a:accent2>
      <a:accent3>
        <a:srgbClr val="575979"/>
      </a:accent3>
      <a:accent4>
        <a:srgbClr val="586160"/>
      </a:accent4>
      <a:accent5>
        <a:srgbClr val="FFFFFF"/>
      </a:accent5>
      <a:accent6>
        <a:srgbClr val="FFFFFF"/>
      </a:accent6>
      <a:hlink>
        <a:srgbClr val="4039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761</Words>
  <Application>Microsoft Office PowerPoint</Application>
  <PresentationFormat>On-screen Show (16:9)</PresentationFormat>
  <Paragraphs>83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Hind Light</vt:lpstr>
      <vt:lpstr>Inter</vt:lpstr>
      <vt:lpstr>Nunito Light</vt:lpstr>
      <vt:lpstr>Roboto</vt:lpstr>
      <vt:lpstr>Poppins</vt:lpstr>
      <vt:lpstr>Open Sans</vt:lpstr>
      <vt:lpstr>Anton</vt:lpstr>
      <vt:lpstr>Wingdings</vt:lpstr>
      <vt:lpstr>Hind</vt:lpstr>
      <vt:lpstr>Bachelor's Degree in Electronics Engineering by Slidesgo</vt:lpstr>
      <vt:lpstr>IMPROVEMENT OF STABILITY IN INTELLIGENT CONTROLLED MICROGRID USING DROOP</vt:lpstr>
      <vt:lpstr>What is a Microgrid?</vt:lpstr>
      <vt:lpstr>What is it for?</vt:lpstr>
      <vt:lpstr>DROOP</vt:lpstr>
      <vt:lpstr>What is this for?</vt:lpstr>
      <vt:lpstr>METHODOLOGY</vt:lpstr>
      <vt:lpstr>PowerPoint Presentation</vt:lpstr>
      <vt:lpstr>3.Simulation and Performance Analysis</vt:lpstr>
      <vt:lpstr>Understanding the blocks used in our Simulink model.</vt:lpstr>
      <vt:lpstr>Power Conversion Section</vt:lpstr>
      <vt:lpstr>How does the Power Conversion system blocks work?</vt:lpstr>
      <vt:lpstr>MPPT CONTROL LOGIC(Perturb and Observe)</vt:lpstr>
      <vt:lpstr>Active and Reactive Power System Blocks</vt:lpstr>
      <vt:lpstr>Droop control System Block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Padmesh S</dc:creator>
  <cp:lastModifiedBy>AAMITH KISHORE T J - [CB.SC.U4AIE24001]</cp:lastModifiedBy>
  <cp:revision>6</cp:revision>
  <dcterms:modified xsi:type="dcterms:W3CDTF">2025-03-11T06:55:16Z</dcterms:modified>
</cp:coreProperties>
</file>