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4" r:id="rId1"/>
  </p:sldMasterIdLst>
  <p:notesMasterIdLst>
    <p:notesMasterId r:id="rId12"/>
  </p:notesMasterIdLst>
  <p:sldIdLst>
    <p:sldId id="256" r:id="rId2"/>
    <p:sldId id="261" r:id="rId3"/>
    <p:sldId id="262" r:id="rId4"/>
    <p:sldId id="263" r:id="rId5"/>
    <p:sldId id="264" r:id="rId6"/>
    <p:sldId id="266" r:id="rId7"/>
    <p:sldId id="268" r:id="rId8"/>
    <p:sldId id="293" r:id="rId9"/>
    <p:sldId id="294" r:id="rId10"/>
    <p:sldId id="295" r:id="rId11"/>
  </p:sldIdLst>
  <p:sldSz cx="9144000" cy="5143500" type="screen16x9"/>
  <p:notesSz cx="6858000" cy="9144000"/>
  <p:embeddedFontLst>
    <p:embeddedFont>
      <p:font typeface="Anton" pitchFamily="2" charset="0"/>
      <p:regular r:id="rId13"/>
    </p:embeddedFont>
    <p:embeddedFont>
      <p:font typeface="Hind" panose="02000000000000000000" pitchFamily="2" charset="0"/>
      <p:regular r:id="rId14"/>
      <p:bold r:id="rId15"/>
    </p:embeddedFont>
    <p:embeddedFont>
      <p:font typeface="Hind Light" panose="02000000000000000000" pitchFamily="2" charset="0"/>
      <p:regular r:id="rId16"/>
    </p:embeddedFont>
    <p:embeddedFont>
      <p:font typeface="Nunito Light" pitchFamily="2" charset="0"/>
      <p:regular r:id="rId17"/>
      <p:italic r:id="rId18"/>
    </p:embeddedFont>
    <p:embeddedFont>
      <p:font typeface="Open Sans" panose="020B0606030504020204" pitchFamily="34" charset="0"/>
      <p:regular r:id="rId19"/>
      <p:bold r:id="rId20"/>
      <p:italic r:id="rId21"/>
      <p:boldItalic r:id="rId22"/>
    </p:embeddedFont>
    <p:embeddedFont>
      <p:font typeface="Poppins" panose="00000500000000000000" pitchFamily="2" charset="0"/>
      <p:regular r:id="rId23"/>
      <p:bold r:id="rId24"/>
      <p:italic r:id="rId25"/>
      <p:boldItalic r:id="rId26"/>
    </p:embeddedFont>
    <p:embeddedFont>
      <p:font typeface="Roboto" panose="02000000000000000000" pitchFamily="2"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83B1D5-1F03-49E5-AC0F-09D62C4FCFED}" v="21" dt="2025-03-10T17:04:31.112"/>
  </p1510:revLst>
</p1510:revInfo>
</file>

<file path=ppt/tableStyles.xml><?xml version="1.0" encoding="utf-8"?>
<a:tblStyleLst xmlns:a="http://schemas.openxmlformats.org/drawingml/2006/main" def="{3336AD7D-EBBA-49C5-BE17-4548CF6D81BB}">
  <a:tblStyle styleId="{3336AD7D-EBBA-49C5-BE17-4548CF6D81B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10" autoAdjust="0"/>
    <p:restoredTop sz="94660"/>
  </p:normalViewPr>
  <p:slideViewPr>
    <p:cSldViewPr snapToGrid="0">
      <p:cViewPr varScale="1">
        <p:scale>
          <a:sx n="125" d="100"/>
          <a:sy n="125" d="100"/>
        </p:scale>
        <p:origin x="269"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font" Target="fonts/font14.fntdata"/><Relationship Id="rId3" Type="http://schemas.openxmlformats.org/officeDocument/2006/relationships/slide" Target="slides/slide2.xml"/><Relationship Id="rId21" Type="http://schemas.openxmlformats.org/officeDocument/2006/relationships/font" Target="fonts/font9.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font" Target="fonts/font1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font" Target="fonts/font16.fntdata"/><Relationship Id="rId10" Type="http://schemas.openxmlformats.org/officeDocument/2006/relationships/slide" Target="slides/slide9.xml"/><Relationship Id="rId19" Type="http://schemas.openxmlformats.org/officeDocument/2006/relationships/font" Target="fonts/font7.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font" Target="fonts/font15.fntdata"/><Relationship Id="rId30" Type="http://schemas.openxmlformats.org/officeDocument/2006/relationships/font" Target="fonts/font18.fntdata"/><Relationship Id="rId35" Type="http://schemas.microsoft.com/office/2015/10/relationships/revisionInfo" Target="revisionInfo.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3"/>
        <p:cNvGrpSpPr/>
        <p:nvPr/>
      </p:nvGrpSpPr>
      <p:grpSpPr>
        <a:xfrm>
          <a:off x="0" y="0"/>
          <a:ext cx="0" cy="0"/>
          <a:chOff x="0" y="0"/>
          <a:chExt cx="0" cy="0"/>
        </a:xfrm>
      </p:grpSpPr>
      <p:sp>
        <p:nvSpPr>
          <p:cNvPr id="2274" name="Google Shape;2274;g2049155d6b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5" name="Google Shape;2275;g2049155d6b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6"/>
        <p:cNvGrpSpPr/>
        <p:nvPr/>
      </p:nvGrpSpPr>
      <p:grpSpPr>
        <a:xfrm>
          <a:off x="0" y="0"/>
          <a:ext cx="0" cy="0"/>
          <a:chOff x="0" y="0"/>
          <a:chExt cx="0" cy="0"/>
        </a:xfrm>
      </p:grpSpPr>
      <p:sp>
        <p:nvSpPr>
          <p:cNvPr id="2327" name="Google Shape;2327;ga1242414e1_0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8" name="Google Shape;2328;ga1242414e1_0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6"/>
        <p:cNvGrpSpPr/>
        <p:nvPr/>
      </p:nvGrpSpPr>
      <p:grpSpPr>
        <a:xfrm>
          <a:off x="0" y="0"/>
          <a:ext cx="0" cy="0"/>
          <a:chOff x="0" y="0"/>
          <a:chExt cx="0" cy="0"/>
        </a:xfrm>
      </p:grpSpPr>
      <p:sp>
        <p:nvSpPr>
          <p:cNvPr id="2357" name="Google Shape;2357;ga1242414e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8" name="Google Shape;2358;ga1242414e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3"/>
        <p:cNvGrpSpPr/>
        <p:nvPr/>
      </p:nvGrpSpPr>
      <p:grpSpPr>
        <a:xfrm>
          <a:off x="0" y="0"/>
          <a:ext cx="0" cy="0"/>
          <a:chOff x="0" y="0"/>
          <a:chExt cx="0" cy="0"/>
        </a:xfrm>
      </p:grpSpPr>
      <p:sp>
        <p:nvSpPr>
          <p:cNvPr id="2364" name="Google Shape;2364;ga1242414e1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5" name="Google Shape;2365;ga1242414e1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3"/>
        <p:cNvGrpSpPr/>
        <p:nvPr/>
      </p:nvGrpSpPr>
      <p:grpSpPr>
        <a:xfrm>
          <a:off x="0" y="0"/>
          <a:ext cx="0" cy="0"/>
          <a:chOff x="0" y="0"/>
          <a:chExt cx="0" cy="0"/>
        </a:xfrm>
      </p:grpSpPr>
      <p:sp>
        <p:nvSpPr>
          <p:cNvPr id="2374" name="Google Shape;2374;ga1242414e1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5" name="Google Shape;2375;ga1242414e1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1"/>
        <p:cNvGrpSpPr/>
        <p:nvPr/>
      </p:nvGrpSpPr>
      <p:grpSpPr>
        <a:xfrm>
          <a:off x="0" y="0"/>
          <a:ext cx="0" cy="0"/>
          <a:chOff x="0" y="0"/>
          <a:chExt cx="0" cy="0"/>
        </a:xfrm>
      </p:grpSpPr>
      <p:sp>
        <p:nvSpPr>
          <p:cNvPr id="2412" name="Google Shape;2412;ga1242414e1_0_2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3" name="Google Shape;2413;ga1242414e1_0_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9"/>
        <p:cNvGrpSpPr/>
        <p:nvPr/>
      </p:nvGrpSpPr>
      <p:grpSpPr>
        <a:xfrm>
          <a:off x="0" y="0"/>
          <a:ext cx="0" cy="0"/>
          <a:chOff x="0" y="0"/>
          <a:chExt cx="0" cy="0"/>
        </a:xfrm>
      </p:grpSpPr>
      <p:sp>
        <p:nvSpPr>
          <p:cNvPr id="2470" name="Google Shape;2470;ga1242414e1_0_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1" name="Google Shape;2471;ga1242414e1_0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blip>
          <a:stretch>
            <a:fillRect/>
          </a:stretch>
        </p:blipFill>
        <p:spPr>
          <a:xfrm rot="-5400000">
            <a:off x="1993300" y="-1993300"/>
            <a:ext cx="5152625" cy="9139226"/>
          </a:xfrm>
          <a:prstGeom prst="rect">
            <a:avLst/>
          </a:prstGeom>
          <a:noFill/>
          <a:ln>
            <a:noFill/>
          </a:ln>
        </p:spPr>
      </p:pic>
      <p:sp>
        <p:nvSpPr>
          <p:cNvPr id="10" name="Google Shape;10;p2"/>
          <p:cNvSpPr/>
          <p:nvPr/>
        </p:nvSpPr>
        <p:spPr>
          <a:xfrm>
            <a:off x="6220725" y="0"/>
            <a:ext cx="2923500" cy="5143500"/>
          </a:xfrm>
          <a:prstGeom prst="rect">
            <a:avLst/>
          </a:prstGeom>
          <a:gradFill>
            <a:gsLst>
              <a:gs pos="0">
                <a:schemeClr val="accent3"/>
              </a:gs>
              <a:gs pos="100000">
                <a:schemeClr val="accent4"/>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7933020" y="4114401"/>
            <a:ext cx="1656312" cy="1660374"/>
            <a:chOff x="2929375" y="236175"/>
            <a:chExt cx="805325" cy="807300"/>
          </a:xfrm>
        </p:grpSpPr>
        <p:sp>
          <p:nvSpPr>
            <p:cNvPr id="12" name="Google Shape;12;p2"/>
            <p:cNvSpPr/>
            <p:nvPr/>
          </p:nvSpPr>
          <p:spPr>
            <a:xfrm>
              <a:off x="2986025" y="241975"/>
              <a:ext cx="280400" cy="191800"/>
            </a:xfrm>
            <a:custGeom>
              <a:avLst/>
              <a:gdLst/>
              <a:ahLst/>
              <a:cxnLst/>
              <a:rect l="l" t="t" r="r" b="b"/>
              <a:pathLst>
                <a:path w="11216" h="7672" extrusionOk="0">
                  <a:moveTo>
                    <a:pt x="11216" y="1"/>
                  </a:moveTo>
                  <a:cubicBezTo>
                    <a:pt x="10964" y="1"/>
                    <a:pt x="10809" y="98"/>
                    <a:pt x="10577" y="98"/>
                  </a:cubicBezTo>
                  <a:lnTo>
                    <a:pt x="310" y="7110"/>
                  </a:lnTo>
                  <a:cubicBezTo>
                    <a:pt x="233" y="7265"/>
                    <a:pt x="155" y="7439"/>
                    <a:pt x="0" y="7672"/>
                  </a:cubicBezTo>
                  <a:lnTo>
                    <a:pt x="112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951650" y="236175"/>
              <a:ext cx="395650" cy="270250"/>
            </a:xfrm>
            <a:custGeom>
              <a:avLst/>
              <a:gdLst/>
              <a:ahLst/>
              <a:cxnLst/>
              <a:rect l="l" t="t" r="r" b="b"/>
              <a:pathLst>
                <a:path w="15826" h="10810" extrusionOk="0">
                  <a:moveTo>
                    <a:pt x="15341" y="1"/>
                  </a:moveTo>
                  <a:lnTo>
                    <a:pt x="155" y="10402"/>
                  </a:lnTo>
                  <a:cubicBezTo>
                    <a:pt x="155" y="10499"/>
                    <a:pt x="78" y="10654"/>
                    <a:pt x="0" y="10809"/>
                  </a:cubicBezTo>
                  <a:lnTo>
                    <a:pt x="1582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2935650" y="241975"/>
              <a:ext cx="472175" cy="324975"/>
            </a:xfrm>
            <a:custGeom>
              <a:avLst/>
              <a:gdLst/>
              <a:ahLst/>
              <a:cxnLst/>
              <a:rect l="l" t="t" r="r" b="b"/>
              <a:pathLst>
                <a:path w="18887" h="12999" extrusionOk="0">
                  <a:moveTo>
                    <a:pt x="18558" y="1"/>
                  </a:moveTo>
                  <a:lnTo>
                    <a:pt x="78" y="12689"/>
                  </a:lnTo>
                  <a:cubicBezTo>
                    <a:pt x="78" y="12766"/>
                    <a:pt x="78" y="12844"/>
                    <a:pt x="1" y="12999"/>
                  </a:cubicBezTo>
                  <a:lnTo>
                    <a:pt x="18887" y="98"/>
                  </a:lnTo>
                  <a:cubicBezTo>
                    <a:pt x="18790" y="1"/>
                    <a:pt x="18713" y="1"/>
                    <a:pt x="185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929375" y="254100"/>
              <a:ext cx="530750" cy="367575"/>
            </a:xfrm>
            <a:custGeom>
              <a:avLst/>
              <a:gdLst/>
              <a:ahLst/>
              <a:cxnLst/>
              <a:rect l="l" t="t" r="r" b="b"/>
              <a:pathLst>
                <a:path w="21230" h="14703" extrusionOk="0">
                  <a:moveTo>
                    <a:pt x="20978" y="0"/>
                  </a:moveTo>
                  <a:lnTo>
                    <a:pt x="77" y="14373"/>
                  </a:lnTo>
                  <a:cubicBezTo>
                    <a:pt x="77" y="14451"/>
                    <a:pt x="0" y="14528"/>
                    <a:pt x="0" y="14702"/>
                  </a:cubicBezTo>
                  <a:lnTo>
                    <a:pt x="21230" y="97"/>
                  </a:lnTo>
                  <a:cubicBezTo>
                    <a:pt x="21152" y="97"/>
                    <a:pt x="21075" y="97"/>
                    <a:pt x="2097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2929375" y="272500"/>
              <a:ext cx="577250" cy="397600"/>
            </a:xfrm>
            <a:custGeom>
              <a:avLst/>
              <a:gdLst/>
              <a:ahLst/>
              <a:cxnLst/>
              <a:rect l="l" t="t" r="r" b="b"/>
              <a:pathLst>
                <a:path w="23090" h="15904" extrusionOk="0">
                  <a:moveTo>
                    <a:pt x="22838" y="0"/>
                  </a:moveTo>
                  <a:lnTo>
                    <a:pt x="0" y="15574"/>
                  </a:lnTo>
                  <a:cubicBezTo>
                    <a:pt x="77" y="15729"/>
                    <a:pt x="77" y="15826"/>
                    <a:pt x="77" y="15903"/>
                  </a:cubicBezTo>
                  <a:lnTo>
                    <a:pt x="23089" y="155"/>
                  </a:lnTo>
                  <a:cubicBezTo>
                    <a:pt x="23012" y="78"/>
                    <a:pt x="22915" y="78"/>
                    <a:pt x="2283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935650" y="294775"/>
              <a:ext cx="611175" cy="421825"/>
            </a:xfrm>
            <a:custGeom>
              <a:avLst/>
              <a:gdLst/>
              <a:ahLst/>
              <a:cxnLst/>
              <a:rect l="l" t="t" r="r" b="b"/>
              <a:pathLst>
                <a:path w="24447" h="16873" extrusionOk="0">
                  <a:moveTo>
                    <a:pt x="24214" y="0"/>
                  </a:moveTo>
                  <a:lnTo>
                    <a:pt x="1" y="16543"/>
                  </a:lnTo>
                  <a:cubicBezTo>
                    <a:pt x="1" y="16620"/>
                    <a:pt x="1" y="16698"/>
                    <a:pt x="78" y="16872"/>
                  </a:cubicBezTo>
                  <a:lnTo>
                    <a:pt x="24446" y="155"/>
                  </a:lnTo>
                  <a:cubicBezTo>
                    <a:pt x="24369" y="78"/>
                    <a:pt x="24291" y="0"/>
                    <a:pt x="2421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2945350" y="318975"/>
              <a:ext cx="637775" cy="439750"/>
            </a:xfrm>
            <a:custGeom>
              <a:avLst/>
              <a:gdLst/>
              <a:ahLst/>
              <a:cxnLst/>
              <a:rect l="l" t="t" r="r" b="b"/>
              <a:pathLst>
                <a:path w="25511" h="17590" extrusionOk="0">
                  <a:moveTo>
                    <a:pt x="25279" y="1"/>
                  </a:moveTo>
                  <a:lnTo>
                    <a:pt x="0" y="17357"/>
                  </a:lnTo>
                  <a:cubicBezTo>
                    <a:pt x="0" y="17434"/>
                    <a:pt x="97" y="17512"/>
                    <a:pt x="97" y="17589"/>
                  </a:cubicBezTo>
                  <a:lnTo>
                    <a:pt x="25511" y="156"/>
                  </a:lnTo>
                  <a:cubicBezTo>
                    <a:pt x="25434" y="78"/>
                    <a:pt x="25356" y="78"/>
                    <a:pt x="252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2959875" y="347075"/>
              <a:ext cx="655700" cy="449900"/>
            </a:xfrm>
            <a:custGeom>
              <a:avLst/>
              <a:gdLst/>
              <a:ahLst/>
              <a:cxnLst/>
              <a:rect l="l" t="t" r="r" b="b"/>
              <a:pathLst>
                <a:path w="26228" h="17996" extrusionOk="0">
                  <a:moveTo>
                    <a:pt x="25976" y="0"/>
                  </a:moveTo>
                  <a:lnTo>
                    <a:pt x="0" y="17763"/>
                  </a:lnTo>
                  <a:cubicBezTo>
                    <a:pt x="0" y="17841"/>
                    <a:pt x="78" y="17918"/>
                    <a:pt x="78" y="17996"/>
                  </a:cubicBezTo>
                  <a:lnTo>
                    <a:pt x="26228" y="155"/>
                  </a:lnTo>
                  <a:cubicBezTo>
                    <a:pt x="26150" y="78"/>
                    <a:pt x="26053" y="0"/>
                    <a:pt x="2597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977800" y="377575"/>
              <a:ext cx="663925" cy="457650"/>
            </a:xfrm>
            <a:custGeom>
              <a:avLst/>
              <a:gdLst/>
              <a:ahLst/>
              <a:cxnLst/>
              <a:rect l="l" t="t" r="r" b="b"/>
              <a:pathLst>
                <a:path w="26557" h="18306" extrusionOk="0">
                  <a:moveTo>
                    <a:pt x="26402" y="1"/>
                  </a:moveTo>
                  <a:lnTo>
                    <a:pt x="0" y="18073"/>
                  </a:lnTo>
                  <a:cubicBezTo>
                    <a:pt x="0" y="18151"/>
                    <a:pt x="78" y="18228"/>
                    <a:pt x="78" y="18306"/>
                  </a:cubicBezTo>
                  <a:lnTo>
                    <a:pt x="26557" y="156"/>
                  </a:lnTo>
                  <a:cubicBezTo>
                    <a:pt x="26557" y="78"/>
                    <a:pt x="26479" y="1"/>
                    <a:pt x="2640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2998125" y="409550"/>
              <a:ext cx="669750" cy="460075"/>
            </a:xfrm>
            <a:custGeom>
              <a:avLst/>
              <a:gdLst/>
              <a:ahLst/>
              <a:cxnLst/>
              <a:rect l="l" t="t" r="r" b="b"/>
              <a:pathLst>
                <a:path w="26790" h="18403" extrusionOk="0">
                  <a:moveTo>
                    <a:pt x="26635" y="0"/>
                  </a:moveTo>
                  <a:lnTo>
                    <a:pt x="1" y="18170"/>
                  </a:lnTo>
                  <a:cubicBezTo>
                    <a:pt x="78" y="18247"/>
                    <a:pt x="78" y="18247"/>
                    <a:pt x="78" y="18325"/>
                  </a:cubicBezTo>
                  <a:lnTo>
                    <a:pt x="156" y="18402"/>
                  </a:lnTo>
                  <a:lnTo>
                    <a:pt x="26790" y="174"/>
                  </a:lnTo>
                  <a:cubicBezTo>
                    <a:pt x="26712" y="174"/>
                    <a:pt x="26712" y="78"/>
                    <a:pt x="26712" y="78"/>
                  </a:cubicBezTo>
                  <a:lnTo>
                    <a:pt x="2663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3022350" y="443925"/>
              <a:ext cx="665875" cy="458125"/>
            </a:xfrm>
            <a:custGeom>
              <a:avLst/>
              <a:gdLst/>
              <a:ahLst/>
              <a:cxnLst/>
              <a:rect l="l" t="t" r="r" b="b"/>
              <a:pathLst>
                <a:path w="26635" h="18325" extrusionOk="0">
                  <a:moveTo>
                    <a:pt x="26557" y="0"/>
                  </a:moveTo>
                  <a:lnTo>
                    <a:pt x="0" y="18170"/>
                  </a:lnTo>
                  <a:cubicBezTo>
                    <a:pt x="78" y="18247"/>
                    <a:pt x="155" y="18247"/>
                    <a:pt x="155" y="18325"/>
                  </a:cubicBezTo>
                  <a:lnTo>
                    <a:pt x="26634" y="252"/>
                  </a:lnTo>
                  <a:cubicBezTo>
                    <a:pt x="26634" y="155"/>
                    <a:pt x="26557" y="78"/>
                    <a:pt x="2655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3050425" y="480250"/>
              <a:ext cx="655725" cy="451825"/>
            </a:xfrm>
            <a:custGeom>
              <a:avLst/>
              <a:gdLst/>
              <a:ahLst/>
              <a:cxnLst/>
              <a:rect l="l" t="t" r="r" b="b"/>
              <a:pathLst>
                <a:path w="26229" h="18073" extrusionOk="0">
                  <a:moveTo>
                    <a:pt x="26151" y="0"/>
                  </a:moveTo>
                  <a:lnTo>
                    <a:pt x="1" y="17918"/>
                  </a:lnTo>
                  <a:cubicBezTo>
                    <a:pt x="78" y="17995"/>
                    <a:pt x="156" y="17995"/>
                    <a:pt x="252" y="18073"/>
                  </a:cubicBezTo>
                  <a:lnTo>
                    <a:pt x="26228" y="252"/>
                  </a:lnTo>
                  <a:cubicBezTo>
                    <a:pt x="26228" y="155"/>
                    <a:pt x="26151" y="78"/>
                    <a:pt x="261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082875" y="520425"/>
              <a:ext cx="637300" cy="440225"/>
            </a:xfrm>
            <a:custGeom>
              <a:avLst/>
              <a:gdLst/>
              <a:ahLst/>
              <a:cxnLst/>
              <a:rect l="l" t="t" r="r" b="b"/>
              <a:pathLst>
                <a:path w="25492" h="17609" extrusionOk="0">
                  <a:moveTo>
                    <a:pt x="25414" y="1"/>
                  </a:moveTo>
                  <a:lnTo>
                    <a:pt x="0" y="17434"/>
                  </a:lnTo>
                  <a:cubicBezTo>
                    <a:pt x="78" y="17434"/>
                    <a:pt x="155" y="17531"/>
                    <a:pt x="233" y="17609"/>
                  </a:cubicBezTo>
                  <a:lnTo>
                    <a:pt x="25492" y="253"/>
                  </a:lnTo>
                  <a:cubicBezTo>
                    <a:pt x="25492" y="175"/>
                    <a:pt x="25414" y="98"/>
                    <a:pt x="2541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3119200" y="563050"/>
              <a:ext cx="611150" cy="421825"/>
            </a:xfrm>
            <a:custGeom>
              <a:avLst/>
              <a:gdLst/>
              <a:ahLst/>
              <a:cxnLst/>
              <a:rect l="l" t="t" r="r" b="b"/>
              <a:pathLst>
                <a:path w="24446" h="16873" extrusionOk="0">
                  <a:moveTo>
                    <a:pt x="24368" y="1"/>
                  </a:moveTo>
                  <a:lnTo>
                    <a:pt x="0" y="16698"/>
                  </a:lnTo>
                  <a:cubicBezTo>
                    <a:pt x="78" y="16795"/>
                    <a:pt x="155" y="16795"/>
                    <a:pt x="233" y="16872"/>
                  </a:cubicBezTo>
                  <a:lnTo>
                    <a:pt x="24446" y="233"/>
                  </a:lnTo>
                  <a:cubicBezTo>
                    <a:pt x="24446" y="156"/>
                    <a:pt x="24368" y="78"/>
                    <a:pt x="243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3159375" y="609550"/>
              <a:ext cx="575325" cy="397600"/>
            </a:xfrm>
            <a:custGeom>
              <a:avLst/>
              <a:gdLst/>
              <a:ahLst/>
              <a:cxnLst/>
              <a:rect l="l" t="t" r="r" b="b"/>
              <a:pathLst>
                <a:path w="23013" h="15904" extrusionOk="0">
                  <a:moveTo>
                    <a:pt x="23013" y="0"/>
                  </a:moveTo>
                  <a:lnTo>
                    <a:pt x="1" y="15729"/>
                  </a:lnTo>
                  <a:cubicBezTo>
                    <a:pt x="78" y="15806"/>
                    <a:pt x="156" y="15806"/>
                    <a:pt x="253" y="15903"/>
                  </a:cubicBezTo>
                  <a:lnTo>
                    <a:pt x="23013" y="233"/>
                  </a:lnTo>
                  <a:lnTo>
                    <a:pt x="2301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3203925" y="657975"/>
              <a:ext cx="530775" cy="365150"/>
            </a:xfrm>
            <a:custGeom>
              <a:avLst/>
              <a:gdLst/>
              <a:ahLst/>
              <a:cxnLst/>
              <a:rect l="l" t="t" r="r" b="b"/>
              <a:pathLst>
                <a:path w="21231" h="14606" extrusionOk="0">
                  <a:moveTo>
                    <a:pt x="21231" y="0"/>
                  </a:moveTo>
                  <a:lnTo>
                    <a:pt x="1" y="14528"/>
                  </a:lnTo>
                  <a:cubicBezTo>
                    <a:pt x="156" y="14606"/>
                    <a:pt x="233" y="14606"/>
                    <a:pt x="311" y="14606"/>
                  </a:cubicBezTo>
                  <a:lnTo>
                    <a:pt x="21231" y="310"/>
                  </a:lnTo>
                  <a:lnTo>
                    <a:pt x="2123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3256225" y="712200"/>
              <a:ext cx="472200" cy="324975"/>
            </a:xfrm>
            <a:custGeom>
              <a:avLst/>
              <a:gdLst/>
              <a:ahLst/>
              <a:cxnLst/>
              <a:rect l="l" t="t" r="r" b="b"/>
              <a:pathLst>
                <a:path w="18888" h="12999" extrusionOk="0">
                  <a:moveTo>
                    <a:pt x="18887" y="1"/>
                  </a:moveTo>
                  <a:lnTo>
                    <a:pt x="1" y="12921"/>
                  </a:lnTo>
                  <a:cubicBezTo>
                    <a:pt x="156" y="12921"/>
                    <a:pt x="253" y="12998"/>
                    <a:pt x="408" y="12998"/>
                  </a:cubicBezTo>
                  <a:lnTo>
                    <a:pt x="18887" y="330"/>
                  </a:lnTo>
                  <a:lnTo>
                    <a:pt x="1888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3318700" y="772750"/>
              <a:ext cx="393725" cy="270725"/>
            </a:xfrm>
            <a:custGeom>
              <a:avLst/>
              <a:gdLst/>
              <a:ahLst/>
              <a:cxnLst/>
              <a:rect l="l" t="t" r="r" b="b"/>
              <a:pathLst>
                <a:path w="15749" h="10829" extrusionOk="0">
                  <a:moveTo>
                    <a:pt x="15749" y="0"/>
                  </a:moveTo>
                  <a:lnTo>
                    <a:pt x="1" y="10828"/>
                  </a:lnTo>
                  <a:lnTo>
                    <a:pt x="485" y="10828"/>
                  </a:lnTo>
                  <a:lnTo>
                    <a:pt x="15671" y="407"/>
                  </a:lnTo>
                  <a:cubicBezTo>
                    <a:pt x="15671" y="252"/>
                    <a:pt x="15749" y="174"/>
                    <a:pt x="1574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3399575" y="845375"/>
              <a:ext cx="280425" cy="191800"/>
            </a:xfrm>
            <a:custGeom>
              <a:avLst/>
              <a:gdLst/>
              <a:ahLst/>
              <a:cxnLst/>
              <a:rect l="l" t="t" r="r" b="b"/>
              <a:pathLst>
                <a:path w="11217" h="7672" extrusionOk="0">
                  <a:moveTo>
                    <a:pt x="11216" y="1"/>
                  </a:moveTo>
                  <a:lnTo>
                    <a:pt x="1" y="7671"/>
                  </a:lnTo>
                  <a:cubicBezTo>
                    <a:pt x="233" y="7594"/>
                    <a:pt x="407" y="7594"/>
                    <a:pt x="562" y="7594"/>
                  </a:cubicBezTo>
                  <a:lnTo>
                    <a:pt x="10887" y="485"/>
                  </a:lnTo>
                  <a:cubicBezTo>
                    <a:pt x="10984" y="330"/>
                    <a:pt x="11061" y="175"/>
                    <a:pt x="1121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 name="Google Shape;31;p2"/>
          <p:cNvGrpSpPr/>
          <p:nvPr/>
        </p:nvGrpSpPr>
        <p:grpSpPr>
          <a:xfrm>
            <a:off x="4302988" y="231550"/>
            <a:ext cx="538025" cy="157800"/>
            <a:chOff x="2575325" y="1348650"/>
            <a:chExt cx="538025" cy="157800"/>
          </a:xfrm>
        </p:grpSpPr>
        <p:sp>
          <p:nvSpPr>
            <p:cNvPr id="32" name="Google Shape;32;p2"/>
            <p:cNvSpPr/>
            <p:nvPr/>
          </p:nvSpPr>
          <p:spPr>
            <a:xfrm>
              <a:off x="2575325" y="1348650"/>
              <a:ext cx="157800" cy="157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2765438" y="1348650"/>
              <a:ext cx="157800" cy="157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2955550" y="1348650"/>
              <a:ext cx="157800" cy="157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 name="Google Shape;35;p2"/>
          <p:cNvGrpSpPr/>
          <p:nvPr/>
        </p:nvGrpSpPr>
        <p:grpSpPr>
          <a:xfrm>
            <a:off x="323639" y="4144000"/>
            <a:ext cx="925310" cy="943383"/>
            <a:chOff x="595389" y="1761100"/>
            <a:chExt cx="925310" cy="943383"/>
          </a:xfrm>
        </p:grpSpPr>
        <p:cxnSp>
          <p:nvCxnSpPr>
            <p:cNvPr id="36" name="Google Shape;36;p2"/>
            <p:cNvCxnSpPr/>
            <p:nvPr/>
          </p:nvCxnSpPr>
          <p:spPr>
            <a:xfrm>
              <a:off x="790199" y="2065118"/>
              <a:ext cx="730500" cy="587400"/>
            </a:xfrm>
            <a:prstGeom prst="straightConnector1">
              <a:avLst/>
            </a:prstGeom>
            <a:noFill/>
            <a:ln w="9525" cap="flat" cmpd="sng">
              <a:solidFill>
                <a:schemeClr val="dk2"/>
              </a:solidFill>
              <a:prstDash val="solid"/>
              <a:round/>
              <a:headEnd type="none" w="med" len="med"/>
              <a:tailEnd type="none" w="med" len="med"/>
            </a:ln>
          </p:spPr>
        </p:cxnSp>
        <p:cxnSp>
          <p:nvCxnSpPr>
            <p:cNvPr id="37" name="Google Shape;37;p2"/>
            <p:cNvCxnSpPr/>
            <p:nvPr/>
          </p:nvCxnSpPr>
          <p:spPr>
            <a:xfrm>
              <a:off x="595389" y="2117083"/>
              <a:ext cx="730500" cy="587400"/>
            </a:xfrm>
            <a:prstGeom prst="straightConnector1">
              <a:avLst/>
            </a:prstGeom>
            <a:noFill/>
            <a:ln w="9525" cap="flat" cmpd="sng">
              <a:solidFill>
                <a:schemeClr val="dk2"/>
              </a:solidFill>
              <a:prstDash val="solid"/>
              <a:round/>
              <a:headEnd type="none" w="med" len="med"/>
              <a:tailEnd type="none" w="med" len="med"/>
            </a:ln>
          </p:spPr>
        </p:cxnSp>
        <p:cxnSp>
          <p:nvCxnSpPr>
            <p:cNvPr id="38" name="Google Shape;38;p2"/>
            <p:cNvCxnSpPr/>
            <p:nvPr/>
          </p:nvCxnSpPr>
          <p:spPr>
            <a:xfrm>
              <a:off x="656919" y="1761100"/>
              <a:ext cx="730500" cy="587400"/>
            </a:xfrm>
            <a:prstGeom prst="straightConnector1">
              <a:avLst/>
            </a:prstGeom>
            <a:noFill/>
            <a:ln w="9525" cap="flat" cmpd="sng">
              <a:solidFill>
                <a:schemeClr val="dk2"/>
              </a:solidFill>
              <a:prstDash val="solid"/>
              <a:round/>
              <a:headEnd type="none" w="med" len="med"/>
              <a:tailEnd type="none" w="med" len="med"/>
            </a:ln>
          </p:spPr>
        </p:cxnSp>
      </p:grpSp>
      <p:grpSp>
        <p:nvGrpSpPr>
          <p:cNvPr id="39" name="Google Shape;39;p2"/>
          <p:cNvGrpSpPr/>
          <p:nvPr/>
        </p:nvGrpSpPr>
        <p:grpSpPr>
          <a:xfrm>
            <a:off x="-262436" y="-403375"/>
            <a:ext cx="925310" cy="943383"/>
            <a:chOff x="595389" y="1761100"/>
            <a:chExt cx="925310" cy="943383"/>
          </a:xfrm>
        </p:grpSpPr>
        <p:cxnSp>
          <p:nvCxnSpPr>
            <p:cNvPr id="40" name="Google Shape;40;p2"/>
            <p:cNvCxnSpPr/>
            <p:nvPr/>
          </p:nvCxnSpPr>
          <p:spPr>
            <a:xfrm>
              <a:off x="790199" y="2065118"/>
              <a:ext cx="730500" cy="587400"/>
            </a:xfrm>
            <a:prstGeom prst="straightConnector1">
              <a:avLst/>
            </a:prstGeom>
            <a:noFill/>
            <a:ln w="9525" cap="flat" cmpd="sng">
              <a:solidFill>
                <a:schemeClr val="dk2"/>
              </a:solidFill>
              <a:prstDash val="solid"/>
              <a:round/>
              <a:headEnd type="none" w="med" len="med"/>
              <a:tailEnd type="none" w="med" len="med"/>
            </a:ln>
          </p:spPr>
        </p:cxnSp>
        <p:cxnSp>
          <p:nvCxnSpPr>
            <p:cNvPr id="41" name="Google Shape;41;p2"/>
            <p:cNvCxnSpPr/>
            <p:nvPr/>
          </p:nvCxnSpPr>
          <p:spPr>
            <a:xfrm>
              <a:off x="595389" y="2117083"/>
              <a:ext cx="730500" cy="587400"/>
            </a:xfrm>
            <a:prstGeom prst="straightConnector1">
              <a:avLst/>
            </a:prstGeom>
            <a:noFill/>
            <a:ln w="9525" cap="flat" cmpd="sng">
              <a:solidFill>
                <a:schemeClr val="dk2"/>
              </a:solidFill>
              <a:prstDash val="solid"/>
              <a:round/>
              <a:headEnd type="none" w="med" len="med"/>
              <a:tailEnd type="none" w="med" len="med"/>
            </a:ln>
          </p:spPr>
        </p:cxnSp>
        <p:cxnSp>
          <p:nvCxnSpPr>
            <p:cNvPr id="42" name="Google Shape;42;p2"/>
            <p:cNvCxnSpPr/>
            <p:nvPr/>
          </p:nvCxnSpPr>
          <p:spPr>
            <a:xfrm>
              <a:off x="656919" y="1761100"/>
              <a:ext cx="730500" cy="587400"/>
            </a:xfrm>
            <a:prstGeom prst="straightConnector1">
              <a:avLst/>
            </a:prstGeom>
            <a:noFill/>
            <a:ln w="9525" cap="flat" cmpd="sng">
              <a:solidFill>
                <a:schemeClr val="dk2"/>
              </a:solidFill>
              <a:prstDash val="solid"/>
              <a:round/>
              <a:headEnd type="none" w="med" len="med"/>
              <a:tailEnd type="none" w="med" len="med"/>
            </a:ln>
          </p:spPr>
        </p:cxnSp>
      </p:grpSp>
      <p:grpSp>
        <p:nvGrpSpPr>
          <p:cNvPr id="43" name="Google Shape;43;p2"/>
          <p:cNvGrpSpPr/>
          <p:nvPr/>
        </p:nvGrpSpPr>
        <p:grpSpPr>
          <a:xfrm rot="5400000">
            <a:off x="7926547" y="2473475"/>
            <a:ext cx="1584577" cy="196549"/>
            <a:chOff x="750197" y="155825"/>
            <a:chExt cx="1584577" cy="196549"/>
          </a:xfrm>
        </p:grpSpPr>
        <p:sp>
          <p:nvSpPr>
            <p:cNvPr id="44" name="Google Shape;44;p2"/>
            <p:cNvSpPr/>
            <p:nvPr/>
          </p:nvSpPr>
          <p:spPr>
            <a:xfrm rot="-5400000">
              <a:off x="2093744" y="299443"/>
              <a:ext cx="52930" cy="52930"/>
            </a:xfrm>
            <a:custGeom>
              <a:avLst/>
              <a:gdLst/>
              <a:ahLst/>
              <a:cxnLst/>
              <a:rect l="l" t="t" r="r" b="b"/>
              <a:pathLst>
                <a:path w="1221" h="1221" extrusionOk="0">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5400000">
              <a:off x="1915294" y="299855"/>
              <a:ext cx="52930" cy="52107"/>
            </a:xfrm>
            <a:custGeom>
              <a:avLst/>
              <a:gdLst/>
              <a:ahLst/>
              <a:cxnLst/>
              <a:rect l="l" t="t" r="r" b="b"/>
              <a:pathLst>
                <a:path w="1221" h="1202" extrusionOk="0">
                  <a:moveTo>
                    <a:pt x="659" y="1"/>
                  </a:moveTo>
                  <a:cubicBezTo>
                    <a:pt x="252" y="1"/>
                    <a:pt x="0" y="233"/>
                    <a:pt x="0" y="563"/>
                  </a:cubicBezTo>
                  <a:cubicBezTo>
                    <a:pt x="0" y="969"/>
                    <a:pt x="252" y="1202"/>
                    <a:pt x="659" y="1202"/>
                  </a:cubicBezTo>
                  <a:cubicBezTo>
                    <a:pt x="969" y="1202"/>
                    <a:pt x="1221" y="969"/>
                    <a:pt x="1221" y="563"/>
                  </a:cubicBezTo>
                  <a:cubicBezTo>
                    <a:pt x="1221" y="233"/>
                    <a:pt x="969" y="1"/>
                    <a:pt x="6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rot="-5400000">
              <a:off x="1735196" y="297753"/>
              <a:ext cx="52930" cy="56312"/>
            </a:xfrm>
            <a:custGeom>
              <a:avLst/>
              <a:gdLst/>
              <a:ahLst/>
              <a:cxnLst/>
              <a:rect l="l" t="t" r="r" b="b"/>
              <a:pathLst>
                <a:path w="1221" h="1299" extrusionOk="0">
                  <a:moveTo>
                    <a:pt x="659" y="0"/>
                  </a:moveTo>
                  <a:cubicBezTo>
                    <a:pt x="252" y="0"/>
                    <a:pt x="0" y="330"/>
                    <a:pt x="0" y="640"/>
                  </a:cubicBezTo>
                  <a:cubicBezTo>
                    <a:pt x="0" y="969"/>
                    <a:pt x="252" y="1298"/>
                    <a:pt x="659" y="1298"/>
                  </a:cubicBezTo>
                  <a:cubicBezTo>
                    <a:pt x="969" y="1298"/>
                    <a:pt x="1221" y="969"/>
                    <a:pt x="1221" y="640"/>
                  </a:cubicBezTo>
                  <a:cubicBezTo>
                    <a:pt x="1221" y="330"/>
                    <a:pt x="969" y="0"/>
                    <a:pt x="6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rot="-5400000">
              <a:off x="1556334" y="297753"/>
              <a:ext cx="52930" cy="56312"/>
            </a:xfrm>
            <a:custGeom>
              <a:avLst/>
              <a:gdLst/>
              <a:ahLst/>
              <a:cxnLst/>
              <a:rect l="l" t="t" r="r" b="b"/>
              <a:pathLst>
                <a:path w="1221" h="1299" extrusionOk="0">
                  <a:moveTo>
                    <a:pt x="659" y="0"/>
                  </a:moveTo>
                  <a:cubicBezTo>
                    <a:pt x="252" y="0"/>
                    <a:pt x="0" y="330"/>
                    <a:pt x="0" y="659"/>
                  </a:cubicBezTo>
                  <a:cubicBezTo>
                    <a:pt x="0" y="969"/>
                    <a:pt x="252" y="1298"/>
                    <a:pt x="659" y="1298"/>
                  </a:cubicBezTo>
                  <a:cubicBezTo>
                    <a:pt x="969" y="1298"/>
                    <a:pt x="1221" y="969"/>
                    <a:pt x="1221" y="659"/>
                  </a:cubicBezTo>
                  <a:cubicBezTo>
                    <a:pt x="1221" y="330"/>
                    <a:pt x="969" y="0"/>
                    <a:pt x="6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rot="-5400000">
              <a:off x="1378296" y="297753"/>
              <a:ext cx="52930" cy="56312"/>
            </a:xfrm>
            <a:custGeom>
              <a:avLst/>
              <a:gdLst/>
              <a:ahLst/>
              <a:cxnLst/>
              <a:rect l="l" t="t" r="r" b="b"/>
              <a:pathLst>
                <a:path w="1221" h="1299" extrusionOk="0">
                  <a:moveTo>
                    <a:pt x="659" y="1"/>
                  </a:moveTo>
                  <a:cubicBezTo>
                    <a:pt x="252" y="1"/>
                    <a:pt x="0" y="330"/>
                    <a:pt x="0" y="640"/>
                  </a:cubicBezTo>
                  <a:cubicBezTo>
                    <a:pt x="0" y="969"/>
                    <a:pt x="252" y="1299"/>
                    <a:pt x="659" y="1299"/>
                  </a:cubicBezTo>
                  <a:cubicBezTo>
                    <a:pt x="969" y="1299"/>
                    <a:pt x="1221" y="969"/>
                    <a:pt x="1221" y="640"/>
                  </a:cubicBezTo>
                  <a:cubicBezTo>
                    <a:pt x="1221" y="330"/>
                    <a:pt x="969" y="1"/>
                    <a:pt x="6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rot="-5400000">
              <a:off x="1197765" y="299422"/>
              <a:ext cx="52930" cy="52974"/>
            </a:xfrm>
            <a:custGeom>
              <a:avLst/>
              <a:gdLst/>
              <a:ahLst/>
              <a:cxnLst/>
              <a:rect l="l" t="t" r="r" b="b"/>
              <a:pathLst>
                <a:path w="1221" h="1222" extrusionOk="0">
                  <a:moveTo>
                    <a:pt x="659" y="1"/>
                  </a:moveTo>
                  <a:cubicBezTo>
                    <a:pt x="252" y="1"/>
                    <a:pt x="0" y="253"/>
                    <a:pt x="0" y="660"/>
                  </a:cubicBezTo>
                  <a:cubicBezTo>
                    <a:pt x="0" y="970"/>
                    <a:pt x="252" y="1221"/>
                    <a:pt x="659" y="1221"/>
                  </a:cubicBezTo>
                  <a:cubicBezTo>
                    <a:pt x="969" y="1221"/>
                    <a:pt x="1221" y="970"/>
                    <a:pt x="1221" y="660"/>
                  </a:cubicBezTo>
                  <a:cubicBezTo>
                    <a:pt x="1221" y="253"/>
                    <a:pt x="969" y="1"/>
                    <a:pt x="6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rot="-5400000">
              <a:off x="1019336" y="299855"/>
              <a:ext cx="52930" cy="52107"/>
            </a:xfrm>
            <a:custGeom>
              <a:avLst/>
              <a:gdLst/>
              <a:ahLst/>
              <a:cxnLst/>
              <a:rect l="l" t="t" r="r" b="b"/>
              <a:pathLst>
                <a:path w="1221" h="1202" extrusionOk="0">
                  <a:moveTo>
                    <a:pt x="659" y="0"/>
                  </a:moveTo>
                  <a:cubicBezTo>
                    <a:pt x="252" y="0"/>
                    <a:pt x="0" y="233"/>
                    <a:pt x="0" y="640"/>
                  </a:cubicBezTo>
                  <a:cubicBezTo>
                    <a:pt x="0" y="969"/>
                    <a:pt x="252" y="1201"/>
                    <a:pt x="659" y="1201"/>
                  </a:cubicBezTo>
                  <a:cubicBezTo>
                    <a:pt x="969" y="1201"/>
                    <a:pt x="1221" y="969"/>
                    <a:pt x="1221" y="640"/>
                  </a:cubicBezTo>
                  <a:cubicBezTo>
                    <a:pt x="1221" y="233"/>
                    <a:pt x="969" y="0"/>
                    <a:pt x="6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rot="-5400000">
              <a:off x="840886" y="299443"/>
              <a:ext cx="52930" cy="52930"/>
            </a:xfrm>
            <a:custGeom>
              <a:avLst/>
              <a:gdLst/>
              <a:ahLst/>
              <a:cxnLst/>
              <a:rect l="l" t="t" r="r" b="b"/>
              <a:pathLst>
                <a:path w="1221" h="1221" extrusionOk="0">
                  <a:moveTo>
                    <a:pt x="659" y="1"/>
                  </a:moveTo>
                  <a:cubicBezTo>
                    <a:pt x="252" y="1"/>
                    <a:pt x="0" y="252"/>
                    <a:pt x="0" y="582"/>
                  </a:cubicBezTo>
                  <a:cubicBezTo>
                    <a:pt x="0" y="969"/>
                    <a:pt x="252" y="1221"/>
                    <a:pt x="659" y="1221"/>
                  </a:cubicBezTo>
                  <a:cubicBezTo>
                    <a:pt x="969" y="1221"/>
                    <a:pt x="1221" y="969"/>
                    <a:pt x="1221" y="582"/>
                  </a:cubicBezTo>
                  <a:cubicBezTo>
                    <a:pt x="1221" y="252"/>
                    <a:pt x="969" y="1"/>
                    <a:pt x="6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rot="-5400000">
              <a:off x="2181051" y="155825"/>
              <a:ext cx="56312" cy="56312"/>
            </a:xfrm>
            <a:custGeom>
              <a:avLst/>
              <a:gdLst/>
              <a:ahLst/>
              <a:cxnLst/>
              <a:rect l="l" t="t" r="r" b="b"/>
              <a:pathLst>
                <a:path w="1299" h="1299" extrusionOk="0">
                  <a:moveTo>
                    <a:pt x="640" y="1"/>
                  </a:moveTo>
                  <a:cubicBezTo>
                    <a:pt x="330" y="1"/>
                    <a:pt x="0" y="330"/>
                    <a:pt x="0" y="659"/>
                  </a:cubicBezTo>
                  <a:cubicBezTo>
                    <a:pt x="0" y="969"/>
                    <a:pt x="330" y="1299"/>
                    <a:pt x="640" y="1299"/>
                  </a:cubicBezTo>
                  <a:cubicBezTo>
                    <a:pt x="969" y="1299"/>
                    <a:pt x="1298" y="969"/>
                    <a:pt x="1298" y="659"/>
                  </a:cubicBezTo>
                  <a:cubicBezTo>
                    <a:pt x="1298" y="330"/>
                    <a:pt x="969" y="1"/>
                    <a:pt x="6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rot="-5400000">
              <a:off x="2000953" y="157927"/>
              <a:ext cx="56312" cy="52107"/>
            </a:xfrm>
            <a:custGeom>
              <a:avLst/>
              <a:gdLst/>
              <a:ahLst/>
              <a:cxnLst/>
              <a:rect l="l" t="t" r="r" b="b"/>
              <a:pathLst>
                <a:path w="1299" h="1202" extrusionOk="0">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rot="-5400000">
              <a:off x="1822503" y="157515"/>
              <a:ext cx="56312" cy="52930"/>
            </a:xfrm>
            <a:custGeom>
              <a:avLst/>
              <a:gdLst/>
              <a:ahLst/>
              <a:cxnLst/>
              <a:rect l="l" t="t" r="r" b="b"/>
              <a:pathLst>
                <a:path w="1299" h="1221" extrusionOk="0">
                  <a:moveTo>
                    <a:pt x="640" y="0"/>
                  </a:moveTo>
                  <a:cubicBezTo>
                    <a:pt x="330" y="0"/>
                    <a:pt x="0" y="252"/>
                    <a:pt x="0" y="562"/>
                  </a:cubicBezTo>
                  <a:cubicBezTo>
                    <a:pt x="0" y="969"/>
                    <a:pt x="330" y="1221"/>
                    <a:pt x="640" y="1221"/>
                  </a:cubicBezTo>
                  <a:cubicBezTo>
                    <a:pt x="969" y="1221"/>
                    <a:pt x="1298" y="969"/>
                    <a:pt x="1298" y="562"/>
                  </a:cubicBezTo>
                  <a:cubicBezTo>
                    <a:pt x="1298" y="252"/>
                    <a:pt x="969"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rot="-5400000">
              <a:off x="1644053" y="157927"/>
              <a:ext cx="56312" cy="52107"/>
            </a:xfrm>
            <a:custGeom>
              <a:avLst/>
              <a:gdLst/>
              <a:ahLst/>
              <a:cxnLst/>
              <a:rect l="l" t="t" r="r" b="b"/>
              <a:pathLst>
                <a:path w="1299" h="1202" extrusionOk="0">
                  <a:moveTo>
                    <a:pt x="640" y="1"/>
                  </a:moveTo>
                  <a:cubicBezTo>
                    <a:pt x="330" y="1"/>
                    <a:pt x="0" y="233"/>
                    <a:pt x="0" y="563"/>
                  </a:cubicBezTo>
                  <a:cubicBezTo>
                    <a:pt x="0" y="969"/>
                    <a:pt x="330" y="1202"/>
                    <a:pt x="640" y="1202"/>
                  </a:cubicBezTo>
                  <a:cubicBezTo>
                    <a:pt x="969" y="1202"/>
                    <a:pt x="1298" y="969"/>
                    <a:pt x="1298" y="563"/>
                  </a:cubicBezTo>
                  <a:cubicBezTo>
                    <a:pt x="1298" y="233"/>
                    <a:pt x="969" y="1"/>
                    <a:pt x="6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rot="-5400000">
              <a:off x="1463955" y="155825"/>
              <a:ext cx="56312" cy="56312"/>
            </a:xfrm>
            <a:custGeom>
              <a:avLst/>
              <a:gdLst/>
              <a:ahLst/>
              <a:cxnLst/>
              <a:rect l="l" t="t" r="r" b="b"/>
              <a:pathLst>
                <a:path w="1299" h="1299" extrusionOk="0">
                  <a:moveTo>
                    <a:pt x="640" y="0"/>
                  </a:moveTo>
                  <a:cubicBezTo>
                    <a:pt x="330" y="0"/>
                    <a:pt x="0" y="330"/>
                    <a:pt x="0" y="640"/>
                  </a:cubicBezTo>
                  <a:cubicBezTo>
                    <a:pt x="0" y="969"/>
                    <a:pt x="330" y="1298"/>
                    <a:pt x="640" y="1298"/>
                  </a:cubicBezTo>
                  <a:cubicBezTo>
                    <a:pt x="969" y="1298"/>
                    <a:pt x="1298" y="969"/>
                    <a:pt x="1298" y="640"/>
                  </a:cubicBezTo>
                  <a:cubicBezTo>
                    <a:pt x="1298" y="330"/>
                    <a:pt x="969"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rot="-5400000">
              <a:off x="1285505" y="156237"/>
              <a:ext cx="56312" cy="55488"/>
            </a:xfrm>
            <a:custGeom>
              <a:avLst/>
              <a:gdLst/>
              <a:ahLst/>
              <a:cxnLst/>
              <a:rect l="l" t="t" r="r" b="b"/>
              <a:pathLst>
                <a:path w="1299" h="1280" extrusionOk="0">
                  <a:moveTo>
                    <a:pt x="640" y="1"/>
                  </a:moveTo>
                  <a:cubicBezTo>
                    <a:pt x="330" y="1"/>
                    <a:pt x="0" y="311"/>
                    <a:pt x="0" y="640"/>
                  </a:cubicBezTo>
                  <a:cubicBezTo>
                    <a:pt x="0" y="969"/>
                    <a:pt x="330" y="1279"/>
                    <a:pt x="640" y="1279"/>
                  </a:cubicBezTo>
                  <a:cubicBezTo>
                    <a:pt x="969" y="1279"/>
                    <a:pt x="1298" y="969"/>
                    <a:pt x="1298" y="640"/>
                  </a:cubicBezTo>
                  <a:cubicBezTo>
                    <a:pt x="1298" y="311"/>
                    <a:pt x="969" y="1"/>
                    <a:pt x="6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rot="-5400000">
              <a:off x="1107055" y="155825"/>
              <a:ext cx="56312" cy="56312"/>
            </a:xfrm>
            <a:custGeom>
              <a:avLst/>
              <a:gdLst/>
              <a:ahLst/>
              <a:cxnLst/>
              <a:rect l="l" t="t" r="r" b="b"/>
              <a:pathLst>
                <a:path w="1299" h="1299" extrusionOk="0">
                  <a:moveTo>
                    <a:pt x="640" y="1"/>
                  </a:moveTo>
                  <a:cubicBezTo>
                    <a:pt x="330" y="1"/>
                    <a:pt x="0" y="330"/>
                    <a:pt x="0" y="640"/>
                  </a:cubicBezTo>
                  <a:cubicBezTo>
                    <a:pt x="0" y="970"/>
                    <a:pt x="330" y="1299"/>
                    <a:pt x="640" y="1299"/>
                  </a:cubicBezTo>
                  <a:cubicBezTo>
                    <a:pt x="969" y="1299"/>
                    <a:pt x="1298" y="970"/>
                    <a:pt x="1298" y="640"/>
                  </a:cubicBezTo>
                  <a:cubicBezTo>
                    <a:pt x="1298" y="330"/>
                    <a:pt x="969" y="1"/>
                    <a:pt x="6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rot="-5400000">
              <a:off x="926957" y="157927"/>
              <a:ext cx="56312" cy="52107"/>
            </a:xfrm>
            <a:custGeom>
              <a:avLst/>
              <a:gdLst/>
              <a:ahLst/>
              <a:cxnLst/>
              <a:rect l="l" t="t" r="r" b="b"/>
              <a:pathLst>
                <a:path w="1299" h="1202" extrusionOk="0">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rot="-5400000">
              <a:off x="748507" y="157515"/>
              <a:ext cx="56312" cy="52930"/>
            </a:xfrm>
            <a:custGeom>
              <a:avLst/>
              <a:gdLst/>
              <a:ahLst/>
              <a:cxnLst/>
              <a:rect l="l" t="t" r="r" b="b"/>
              <a:pathLst>
                <a:path w="1299" h="1221" extrusionOk="0">
                  <a:moveTo>
                    <a:pt x="640" y="1"/>
                  </a:moveTo>
                  <a:cubicBezTo>
                    <a:pt x="330" y="1"/>
                    <a:pt x="0" y="252"/>
                    <a:pt x="0" y="562"/>
                  </a:cubicBezTo>
                  <a:cubicBezTo>
                    <a:pt x="0" y="969"/>
                    <a:pt x="330" y="1221"/>
                    <a:pt x="640" y="1221"/>
                  </a:cubicBezTo>
                  <a:cubicBezTo>
                    <a:pt x="969" y="1221"/>
                    <a:pt x="1298" y="969"/>
                    <a:pt x="1298" y="562"/>
                  </a:cubicBezTo>
                  <a:cubicBezTo>
                    <a:pt x="1298" y="252"/>
                    <a:pt x="969" y="1"/>
                    <a:pt x="6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rot="-5400000">
              <a:off x="2281844" y="299443"/>
              <a:ext cx="52930" cy="52930"/>
            </a:xfrm>
            <a:custGeom>
              <a:avLst/>
              <a:gdLst/>
              <a:ahLst/>
              <a:cxnLst/>
              <a:rect l="l" t="t" r="r" b="b"/>
              <a:pathLst>
                <a:path w="1221" h="1221" extrusionOk="0">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 name="Google Shape;62;p2"/>
          <p:cNvSpPr txBox="1">
            <a:spLocks noGrp="1"/>
          </p:cNvSpPr>
          <p:nvPr>
            <p:ph type="ctrTitle"/>
          </p:nvPr>
        </p:nvSpPr>
        <p:spPr>
          <a:xfrm>
            <a:off x="847200" y="1183975"/>
            <a:ext cx="3914100" cy="2460300"/>
          </a:xfrm>
          <a:prstGeom prst="rect">
            <a:avLst/>
          </a:prstGeom>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lvl1pPr lvl="0" algn="l" rtl="0">
              <a:spcBef>
                <a:spcPts val="0"/>
              </a:spcBef>
              <a:spcAft>
                <a:spcPts val="0"/>
              </a:spcAft>
              <a:buSzPts val="4800"/>
              <a:buNone/>
              <a:defRPr sz="46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63" name="Google Shape;63;p2"/>
          <p:cNvSpPr txBox="1">
            <a:spLocks noGrp="1"/>
          </p:cNvSpPr>
          <p:nvPr>
            <p:ph type="subTitle" idx="1"/>
          </p:nvPr>
        </p:nvSpPr>
        <p:spPr>
          <a:xfrm>
            <a:off x="847125" y="3738100"/>
            <a:ext cx="3914100" cy="405900"/>
          </a:xfrm>
          <a:prstGeom prst="rect">
            <a:avLst/>
          </a:prstGeom>
          <a:gradFill>
            <a:gsLst>
              <a:gs pos="0">
                <a:schemeClr val="accent3"/>
              </a:gs>
              <a:gs pos="100000">
                <a:schemeClr val="accent4"/>
              </a:gs>
            </a:gsLst>
            <a:lin ang="13500032" scaled="0"/>
          </a:gradFill>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600">
                <a:solidFill>
                  <a:schemeClr val="lt1"/>
                </a:solidFill>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64" name="Google Shape;64;p2"/>
          <p:cNvSpPr>
            <a:spLocks noGrp="1"/>
          </p:cNvSpPr>
          <p:nvPr>
            <p:ph type="pic" idx="2"/>
          </p:nvPr>
        </p:nvSpPr>
        <p:spPr>
          <a:xfrm>
            <a:off x="4891175" y="1183975"/>
            <a:ext cx="3405600" cy="2940600"/>
          </a:xfrm>
          <a:prstGeom prst="rect">
            <a:avLst/>
          </a:prstGeom>
          <a:noFill/>
          <a:ln w="19050" cap="flat" cmpd="sng">
            <a:solidFill>
              <a:schemeClr val="accent5"/>
            </a:solidFill>
            <a:prstDash val="solid"/>
            <a:round/>
            <a:headEnd type="none" w="sm" len="sm"/>
            <a:tailEnd type="none" w="sm" len="sm"/>
          </a:ln>
          <a:effectLst>
            <a:outerShdw blurRad="57150" dist="19050" dir="5400000" algn="bl" rotWithShape="0">
              <a:srgbClr val="000000">
                <a:alpha val="50000"/>
              </a:srgbClr>
            </a:outerShdw>
          </a:effectLst>
        </p:spPr>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USTOM_2_1">
    <p:bg>
      <p:bgPr>
        <a:gradFill>
          <a:gsLst>
            <a:gs pos="0">
              <a:schemeClr val="lt2"/>
            </a:gs>
            <a:gs pos="11000">
              <a:schemeClr val="lt2"/>
            </a:gs>
            <a:gs pos="49000">
              <a:schemeClr val="accent2"/>
            </a:gs>
            <a:gs pos="75000">
              <a:schemeClr val="lt2"/>
            </a:gs>
            <a:gs pos="100000">
              <a:schemeClr val="accent1"/>
            </a:gs>
          </a:gsLst>
          <a:lin ang="8099331" scaled="0"/>
        </a:gradFill>
        <a:effectLst/>
      </p:bgPr>
    </p:bg>
    <p:spTree>
      <p:nvGrpSpPr>
        <p:cNvPr id="1" name="Shape 2193"/>
        <p:cNvGrpSpPr/>
        <p:nvPr/>
      </p:nvGrpSpPr>
      <p:grpSpPr>
        <a:xfrm>
          <a:off x="0" y="0"/>
          <a:ext cx="0" cy="0"/>
          <a:chOff x="0" y="0"/>
          <a:chExt cx="0" cy="0"/>
        </a:xfrm>
      </p:grpSpPr>
      <p:pic>
        <p:nvPicPr>
          <p:cNvPr id="2194" name="Google Shape;2194;p35"/>
          <p:cNvPicPr preferRelativeResize="0"/>
          <p:nvPr/>
        </p:nvPicPr>
        <p:blipFill>
          <a:blip r:embed="rId2">
            <a:alphaModFix/>
          </a:blip>
          <a:stretch>
            <a:fillRect/>
          </a:stretch>
        </p:blipFill>
        <p:spPr>
          <a:xfrm rot="-5400000">
            <a:off x="1993300" y="-1993300"/>
            <a:ext cx="5152625" cy="9139226"/>
          </a:xfrm>
          <a:prstGeom prst="rect">
            <a:avLst/>
          </a:prstGeom>
          <a:noFill/>
          <a:ln>
            <a:noFill/>
          </a:ln>
        </p:spPr>
      </p:pic>
      <p:grpSp>
        <p:nvGrpSpPr>
          <p:cNvPr id="2195" name="Google Shape;2195;p35"/>
          <p:cNvGrpSpPr/>
          <p:nvPr/>
        </p:nvGrpSpPr>
        <p:grpSpPr>
          <a:xfrm>
            <a:off x="-943205" y="812288"/>
            <a:ext cx="1656312" cy="1660374"/>
            <a:chOff x="2929375" y="236175"/>
            <a:chExt cx="805325" cy="807300"/>
          </a:xfrm>
        </p:grpSpPr>
        <p:sp>
          <p:nvSpPr>
            <p:cNvPr id="2196" name="Google Shape;2196;p35"/>
            <p:cNvSpPr/>
            <p:nvPr/>
          </p:nvSpPr>
          <p:spPr>
            <a:xfrm>
              <a:off x="2986025" y="241975"/>
              <a:ext cx="280400" cy="191800"/>
            </a:xfrm>
            <a:custGeom>
              <a:avLst/>
              <a:gdLst/>
              <a:ahLst/>
              <a:cxnLst/>
              <a:rect l="l" t="t" r="r" b="b"/>
              <a:pathLst>
                <a:path w="11216" h="7672" extrusionOk="0">
                  <a:moveTo>
                    <a:pt x="11216" y="1"/>
                  </a:moveTo>
                  <a:cubicBezTo>
                    <a:pt x="10964" y="1"/>
                    <a:pt x="10809" y="98"/>
                    <a:pt x="10577" y="98"/>
                  </a:cubicBezTo>
                  <a:lnTo>
                    <a:pt x="310" y="7110"/>
                  </a:lnTo>
                  <a:cubicBezTo>
                    <a:pt x="233" y="7265"/>
                    <a:pt x="155" y="7439"/>
                    <a:pt x="0" y="7672"/>
                  </a:cubicBezTo>
                  <a:lnTo>
                    <a:pt x="112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35"/>
            <p:cNvSpPr/>
            <p:nvPr/>
          </p:nvSpPr>
          <p:spPr>
            <a:xfrm>
              <a:off x="2951650" y="236175"/>
              <a:ext cx="395650" cy="270250"/>
            </a:xfrm>
            <a:custGeom>
              <a:avLst/>
              <a:gdLst/>
              <a:ahLst/>
              <a:cxnLst/>
              <a:rect l="l" t="t" r="r" b="b"/>
              <a:pathLst>
                <a:path w="15826" h="10810" extrusionOk="0">
                  <a:moveTo>
                    <a:pt x="15341" y="1"/>
                  </a:moveTo>
                  <a:lnTo>
                    <a:pt x="155" y="10402"/>
                  </a:lnTo>
                  <a:cubicBezTo>
                    <a:pt x="155" y="10499"/>
                    <a:pt x="78" y="10654"/>
                    <a:pt x="0" y="10809"/>
                  </a:cubicBezTo>
                  <a:lnTo>
                    <a:pt x="1582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35"/>
            <p:cNvSpPr/>
            <p:nvPr/>
          </p:nvSpPr>
          <p:spPr>
            <a:xfrm>
              <a:off x="2935650" y="241975"/>
              <a:ext cx="472175" cy="324975"/>
            </a:xfrm>
            <a:custGeom>
              <a:avLst/>
              <a:gdLst/>
              <a:ahLst/>
              <a:cxnLst/>
              <a:rect l="l" t="t" r="r" b="b"/>
              <a:pathLst>
                <a:path w="18887" h="12999" extrusionOk="0">
                  <a:moveTo>
                    <a:pt x="18558" y="1"/>
                  </a:moveTo>
                  <a:lnTo>
                    <a:pt x="78" y="12689"/>
                  </a:lnTo>
                  <a:cubicBezTo>
                    <a:pt x="78" y="12766"/>
                    <a:pt x="78" y="12844"/>
                    <a:pt x="1" y="12999"/>
                  </a:cubicBezTo>
                  <a:lnTo>
                    <a:pt x="18887" y="98"/>
                  </a:lnTo>
                  <a:cubicBezTo>
                    <a:pt x="18790" y="1"/>
                    <a:pt x="18713" y="1"/>
                    <a:pt x="185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35"/>
            <p:cNvSpPr/>
            <p:nvPr/>
          </p:nvSpPr>
          <p:spPr>
            <a:xfrm>
              <a:off x="2929375" y="254100"/>
              <a:ext cx="530750" cy="367575"/>
            </a:xfrm>
            <a:custGeom>
              <a:avLst/>
              <a:gdLst/>
              <a:ahLst/>
              <a:cxnLst/>
              <a:rect l="l" t="t" r="r" b="b"/>
              <a:pathLst>
                <a:path w="21230" h="14703" extrusionOk="0">
                  <a:moveTo>
                    <a:pt x="20978" y="0"/>
                  </a:moveTo>
                  <a:lnTo>
                    <a:pt x="77" y="14373"/>
                  </a:lnTo>
                  <a:cubicBezTo>
                    <a:pt x="77" y="14451"/>
                    <a:pt x="0" y="14528"/>
                    <a:pt x="0" y="14702"/>
                  </a:cubicBezTo>
                  <a:lnTo>
                    <a:pt x="21230" y="97"/>
                  </a:lnTo>
                  <a:cubicBezTo>
                    <a:pt x="21152" y="97"/>
                    <a:pt x="21075" y="97"/>
                    <a:pt x="2097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35"/>
            <p:cNvSpPr/>
            <p:nvPr/>
          </p:nvSpPr>
          <p:spPr>
            <a:xfrm>
              <a:off x="2929375" y="272500"/>
              <a:ext cx="577250" cy="397600"/>
            </a:xfrm>
            <a:custGeom>
              <a:avLst/>
              <a:gdLst/>
              <a:ahLst/>
              <a:cxnLst/>
              <a:rect l="l" t="t" r="r" b="b"/>
              <a:pathLst>
                <a:path w="23090" h="15904" extrusionOk="0">
                  <a:moveTo>
                    <a:pt x="22838" y="0"/>
                  </a:moveTo>
                  <a:lnTo>
                    <a:pt x="0" y="15574"/>
                  </a:lnTo>
                  <a:cubicBezTo>
                    <a:pt x="77" y="15729"/>
                    <a:pt x="77" y="15826"/>
                    <a:pt x="77" y="15903"/>
                  </a:cubicBezTo>
                  <a:lnTo>
                    <a:pt x="23089" y="155"/>
                  </a:lnTo>
                  <a:cubicBezTo>
                    <a:pt x="23012" y="78"/>
                    <a:pt x="22915" y="78"/>
                    <a:pt x="2283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35"/>
            <p:cNvSpPr/>
            <p:nvPr/>
          </p:nvSpPr>
          <p:spPr>
            <a:xfrm>
              <a:off x="2935650" y="294775"/>
              <a:ext cx="611175" cy="421825"/>
            </a:xfrm>
            <a:custGeom>
              <a:avLst/>
              <a:gdLst/>
              <a:ahLst/>
              <a:cxnLst/>
              <a:rect l="l" t="t" r="r" b="b"/>
              <a:pathLst>
                <a:path w="24447" h="16873" extrusionOk="0">
                  <a:moveTo>
                    <a:pt x="24214" y="0"/>
                  </a:moveTo>
                  <a:lnTo>
                    <a:pt x="1" y="16543"/>
                  </a:lnTo>
                  <a:cubicBezTo>
                    <a:pt x="1" y="16620"/>
                    <a:pt x="1" y="16698"/>
                    <a:pt x="78" y="16872"/>
                  </a:cubicBezTo>
                  <a:lnTo>
                    <a:pt x="24446" y="155"/>
                  </a:lnTo>
                  <a:cubicBezTo>
                    <a:pt x="24369" y="78"/>
                    <a:pt x="24291" y="0"/>
                    <a:pt x="2421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35"/>
            <p:cNvSpPr/>
            <p:nvPr/>
          </p:nvSpPr>
          <p:spPr>
            <a:xfrm>
              <a:off x="2945350" y="318975"/>
              <a:ext cx="637775" cy="439750"/>
            </a:xfrm>
            <a:custGeom>
              <a:avLst/>
              <a:gdLst/>
              <a:ahLst/>
              <a:cxnLst/>
              <a:rect l="l" t="t" r="r" b="b"/>
              <a:pathLst>
                <a:path w="25511" h="17590" extrusionOk="0">
                  <a:moveTo>
                    <a:pt x="25279" y="1"/>
                  </a:moveTo>
                  <a:lnTo>
                    <a:pt x="0" y="17357"/>
                  </a:lnTo>
                  <a:cubicBezTo>
                    <a:pt x="0" y="17434"/>
                    <a:pt x="97" y="17512"/>
                    <a:pt x="97" y="17589"/>
                  </a:cubicBezTo>
                  <a:lnTo>
                    <a:pt x="25511" y="156"/>
                  </a:lnTo>
                  <a:cubicBezTo>
                    <a:pt x="25434" y="78"/>
                    <a:pt x="25356" y="78"/>
                    <a:pt x="252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35"/>
            <p:cNvSpPr/>
            <p:nvPr/>
          </p:nvSpPr>
          <p:spPr>
            <a:xfrm>
              <a:off x="2959875" y="347075"/>
              <a:ext cx="655700" cy="449900"/>
            </a:xfrm>
            <a:custGeom>
              <a:avLst/>
              <a:gdLst/>
              <a:ahLst/>
              <a:cxnLst/>
              <a:rect l="l" t="t" r="r" b="b"/>
              <a:pathLst>
                <a:path w="26228" h="17996" extrusionOk="0">
                  <a:moveTo>
                    <a:pt x="25976" y="0"/>
                  </a:moveTo>
                  <a:lnTo>
                    <a:pt x="0" y="17763"/>
                  </a:lnTo>
                  <a:cubicBezTo>
                    <a:pt x="0" y="17841"/>
                    <a:pt x="78" y="17918"/>
                    <a:pt x="78" y="17996"/>
                  </a:cubicBezTo>
                  <a:lnTo>
                    <a:pt x="26228" y="155"/>
                  </a:lnTo>
                  <a:cubicBezTo>
                    <a:pt x="26150" y="78"/>
                    <a:pt x="26053" y="0"/>
                    <a:pt x="2597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35"/>
            <p:cNvSpPr/>
            <p:nvPr/>
          </p:nvSpPr>
          <p:spPr>
            <a:xfrm>
              <a:off x="2977800" y="377575"/>
              <a:ext cx="663925" cy="457650"/>
            </a:xfrm>
            <a:custGeom>
              <a:avLst/>
              <a:gdLst/>
              <a:ahLst/>
              <a:cxnLst/>
              <a:rect l="l" t="t" r="r" b="b"/>
              <a:pathLst>
                <a:path w="26557" h="18306" extrusionOk="0">
                  <a:moveTo>
                    <a:pt x="26402" y="1"/>
                  </a:moveTo>
                  <a:lnTo>
                    <a:pt x="0" y="18073"/>
                  </a:lnTo>
                  <a:cubicBezTo>
                    <a:pt x="0" y="18151"/>
                    <a:pt x="78" y="18228"/>
                    <a:pt x="78" y="18306"/>
                  </a:cubicBezTo>
                  <a:lnTo>
                    <a:pt x="26557" y="156"/>
                  </a:lnTo>
                  <a:cubicBezTo>
                    <a:pt x="26557" y="78"/>
                    <a:pt x="26479" y="1"/>
                    <a:pt x="2640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35"/>
            <p:cNvSpPr/>
            <p:nvPr/>
          </p:nvSpPr>
          <p:spPr>
            <a:xfrm>
              <a:off x="2998125" y="409550"/>
              <a:ext cx="669750" cy="460075"/>
            </a:xfrm>
            <a:custGeom>
              <a:avLst/>
              <a:gdLst/>
              <a:ahLst/>
              <a:cxnLst/>
              <a:rect l="l" t="t" r="r" b="b"/>
              <a:pathLst>
                <a:path w="26790" h="18403" extrusionOk="0">
                  <a:moveTo>
                    <a:pt x="26635" y="0"/>
                  </a:moveTo>
                  <a:lnTo>
                    <a:pt x="1" y="18170"/>
                  </a:lnTo>
                  <a:cubicBezTo>
                    <a:pt x="78" y="18247"/>
                    <a:pt x="78" y="18247"/>
                    <a:pt x="78" y="18325"/>
                  </a:cubicBezTo>
                  <a:lnTo>
                    <a:pt x="156" y="18402"/>
                  </a:lnTo>
                  <a:lnTo>
                    <a:pt x="26790" y="174"/>
                  </a:lnTo>
                  <a:cubicBezTo>
                    <a:pt x="26712" y="174"/>
                    <a:pt x="26712" y="78"/>
                    <a:pt x="26712" y="78"/>
                  </a:cubicBezTo>
                  <a:lnTo>
                    <a:pt x="2663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35"/>
            <p:cNvSpPr/>
            <p:nvPr/>
          </p:nvSpPr>
          <p:spPr>
            <a:xfrm>
              <a:off x="3022350" y="443925"/>
              <a:ext cx="665875" cy="458125"/>
            </a:xfrm>
            <a:custGeom>
              <a:avLst/>
              <a:gdLst/>
              <a:ahLst/>
              <a:cxnLst/>
              <a:rect l="l" t="t" r="r" b="b"/>
              <a:pathLst>
                <a:path w="26635" h="18325" extrusionOk="0">
                  <a:moveTo>
                    <a:pt x="26557" y="0"/>
                  </a:moveTo>
                  <a:lnTo>
                    <a:pt x="0" y="18170"/>
                  </a:lnTo>
                  <a:cubicBezTo>
                    <a:pt x="78" y="18247"/>
                    <a:pt x="155" y="18247"/>
                    <a:pt x="155" y="18325"/>
                  </a:cubicBezTo>
                  <a:lnTo>
                    <a:pt x="26634" y="252"/>
                  </a:lnTo>
                  <a:cubicBezTo>
                    <a:pt x="26634" y="155"/>
                    <a:pt x="26557" y="78"/>
                    <a:pt x="2655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35"/>
            <p:cNvSpPr/>
            <p:nvPr/>
          </p:nvSpPr>
          <p:spPr>
            <a:xfrm>
              <a:off x="3050425" y="480250"/>
              <a:ext cx="655725" cy="451825"/>
            </a:xfrm>
            <a:custGeom>
              <a:avLst/>
              <a:gdLst/>
              <a:ahLst/>
              <a:cxnLst/>
              <a:rect l="l" t="t" r="r" b="b"/>
              <a:pathLst>
                <a:path w="26229" h="18073" extrusionOk="0">
                  <a:moveTo>
                    <a:pt x="26151" y="0"/>
                  </a:moveTo>
                  <a:lnTo>
                    <a:pt x="1" y="17918"/>
                  </a:lnTo>
                  <a:cubicBezTo>
                    <a:pt x="78" y="17995"/>
                    <a:pt x="156" y="17995"/>
                    <a:pt x="252" y="18073"/>
                  </a:cubicBezTo>
                  <a:lnTo>
                    <a:pt x="26228" y="252"/>
                  </a:lnTo>
                  <a:cubicBezTo>
                    <a:pt x="26228" y="155"/>
                    <a:pt x="26151" y="78"/>
                    <a:pt x="261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35"/>
            <p:cNvSpPr/>
            <p:nvPr/>
          </p:nvSpPr>
          <p:spPr>
            <a:xfrm>
              <a:off x="3082875" y="520425"/>
              <a:ext cx="637300" cy="440225"/>
            </a:xfrm>
            <a:custGeom>
              <a:avLst/>
              <a:gdLst/>
              <a:ahLst/>
              <a:cxnLst/>
              <a:rect l="l" t="t" r="r" b="b"/>
              <a:pathLst>
                <a:path w="25492" h="17609" extrusionOk="0">
                  <a:moveTo>
                    <a:pt x="25414" y="1"/>
                  </a:moveTo>
                  <a:lnTo>
                    <a:pt x="0" y="17434"/>
                  </a:lnTo>
                  <a:cubicBezTo>
                    <a:pt x="78" y="17434"/>
                    <a:pt x="155" y="17531"/>
                    <a:pt x="233" y="17609"/>
                  </a:cubicBezTo>
                  <a:lnTo>
                    <a:pt x="25492" y="253"/>
                  </a:lnTo>
                  <a:cubicBezTo>
                    <a:pt x="25492" y="175"/>
                    <a:pt x="25414" y="98"/>
                    <a:pt x="2541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35"/>
            <p:cNvSpPr/>
            <p:nvPr/>
          </p:nvSpPr>
          <p:spPr>
            <a:xfrm>
              <a:off x="3119200" y="563050"/>
              <a:ext cx="611150" cy="421825"/>
            </a:xfrm>
            <a:custGeom>
              <a:avLst/>
              <a:gdLst/>
              <a:ahLst/>
              <a:cxnLst/>
              <a:rect l="l" t="t" r="r" b="b"/>
              <a:pathLst>
                <a:path w="24446" h="16873" extrusionOk="0">
                  <a:moveTo>
                    <a:pt x="24368" y="1"/>
                  </a:moveTo>
                  <a:lnTo>
                    <a:pt x="0" y="16698"/>
                  </a:lnTo>
                  <a:cubicBezTo>
                    <a:pt x="78" y="16795"/>
                    <a:pt x="155" y="16795"/>
                    <a:pt x="233" y="16872"/>
                  </a:cubicBezTo>
                  <a:lnTo>
                    <a:pt x="24446" y="233"/>
                  </a:lnTo>
                  <a:cubicBezTo>
                    <a:pt x="24446" y="156"/>
                    <a:pt x="24368" y="78"/>
                    <a:pt x="243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35"/>
            <p:cNvSpPr/>
            <p:nvPr/>
          </p:nvSpPr>
          <p:spPr>
            <a:xfrm>
              <a:off x="3159375" y="609550"/>
              <a:ext cx="575325" cy="397600"/>
            </a:xfrm>
            <a:custGeom>
              <a:avLst/>
              <a:gdLst/>
              <a:ahLst/>
              <a:cxnLst/>
              <a:rect l="l" t="t" r="r" b="b"/>
              <a:pathLst>
                <a:path w="23013" h="15904" extrusionOk="0">
                  <a:moveTo>
                    <a:pt x="23013" y="0"/>
                  </a:moveTo>
                  <a:lnTo>
                    <a:pt x="1" y="15729"/>
                  </a:lnTo>
                  <a:cubicBezTo>
                    <a:pt x="78" y="15806"/>
                    <a:pt x="156" y="15806"/>
                    <a:pt x="253" y="15903"/>
                  </a:cubicBezTo>
                  <a:lnTo>
                    <a:pt x="23013" y="233"/>
                  </a:lnTo>
                  <a:lnTo>
                    <a:pt x="2301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35"/>
            <p:cNvSpPr/>
            <p:nvPr/>
          </p:nvSpPr>
          <p:spPr>
            <a:xfrm>
              <a:off x="3203925" y="657975"/>
              <a:ext cx="530775" cy="365150"/>
            </a:xfrm>
            <a:custGeom>
              <a:avLst/>
              <a:gdLst/>
              <a:ahLst/>
              <a:cxnLst/>
              <a:rect l="l" t="t" r="r" b="b"/>
              <a:pathLst>
                <a:path w="21231" h="14606" extrusionOk="0">
                  <a:moveTo>
                    <a:pt x="21231" y="0"/>
                  </a:moveTo>
                  <a:lnTo>
                    <a:pt x="1" y="14528"/>
                  </a:lnTo>
                  <a:cubicBezTo>
                    <a:pt x="156" y="14606"/>
                    <a:pt x="233" y="14606"/>
                    <a:pt x="311" y="14606"/>
                  </a:cubicBezTo>
                  <a:lnTo>
                    <a:pt x="21231" y="310"/>
                  </a:lnTo>
                  <a:lnTo>
                    <a:pt x="2123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35"/>
            <p:cNvSpPr/>
            <p:nvPr/>
          </p:nvSpPr>
          <p:spPr>
            <a:xfrm>
              <a:off x="3256225" y="712200"/>
              <a:ext cx="472200" cy="324975"/>
            </a:xfrm>
            <a:custGeom>
              <a:avLst/>
              <a:gdLst/>
              <a:ahLst/>
              <a:cxnLst/>
              <a:rect l="l" t="t" r="r" b="b"/>
              <a:pathLst>
                <a:path w="18888" h="12999" extrusionOk="0">
                  <a:moveTo>
                    <a:pt x="18887" y="1"/>
                  </a:moveTo>
                  <a:lnTo>
                    <a:pt x="1" y="12921"/>
                  </a:lnTo>
                  <a:cubicBezTo>
                    <a:pt x="156" y="12921"/>
                    <a:pt x="253" y="12998"/>
                    <a:pt x="408" y="12998"/>
                  </a:cubicBezTo>
                  <a:lnTo>
                    <a:pt x="18887" y="330"/>
                  </a:lnTo>
                  <a:lnTo>
                    <a:pt x="1888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35"/>
            <p:cNvSpPr/>
            <p:nvPr/>
          </p:nvSpPr>
          <p:spPr>
            <a:xfrm>
              <a:off x="3318700" y="772750"/>
              <a:ext cx="393725" cy="270725"/>
            </a:xfrm>
            <a:custGeom>
              <a:avLst/>
              <a:gdLst/>
              <a:ahLst/>
              <a:cxnLst/>
              <a:rect l="l" t="t" r="r" b="b"/>
              <a:pathLst>
                <a:path w="15749" h="10829" extrusionOk="0">
                  <a:moveTo>
                    <a:pt x="15749" y="0"/>
                  </a:moveTo>
                  <a:lnTo>
                    <a:pt x="1" y="10828"/>
                  </a:lnTo>
                  <a:lnTo>
                    <a:pt x="485" y="10828"/>
                  </a:lnTo>
                  <a:lnTo>
                    <a:pt x="15671" y="407"/>
                  </a:lnTo>
                  <a:cubicBezTo>
                    <a:pt x="15671" y="252"/>
                    <a:pt x="15749" y="174"/>
                    <a:pt x="1574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35"/>
            <p:cNvSpPr/>
            <p:nvPr/>
          </p:nvSpPr>
          <p:spPr>
            <a:xfrm>
              <a:off x="3399575" y="845375"/>
              <a:ext cx="280425" cy="191800"/>
            </a:xfrm>
            <a:custGeom>
              <a:avLst/>
              <a:gdLst/>
              <a:ahLst/>
              <a:cxnLst/>
              <a:rect l="l" t="t" r="r" b="b"/>
              <a:pathLst>
                <a:path w="11217" h="7672" extrusionOk="0">
                  <a:moveTo>
                    <a:pt x="11216" y="1"/>
                  </a:moveTo>
                  <a:lnTo>
                    <a:pt x="1" y="7671"/>
                  </a:lnTo>
                  <a:cubicBezTo>
                    <a:pt x="233" y="7594"/>
                    <a:pt x="407" y="7594"/>
                    <a:pt x="562" y="7594"/>
                  </a:cubicBezTo>
                  <a:lnTo>
                    <a:pt x="10887" y="485"/>
                  </a:lnTo>
                  <a:cubicBezTo>
                    <a:pt x="10984" y="330"/>
                    <a:pt x="11061" y="175"/>
                    <a:pt x="1121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15" name="Google Shape;2215;p35"/>
          <p:cNvGrpSpPr/>
          <p:nvPr/>
        </p:nvGrpSpPr>
        <p:grpSpPr>
          <a:xfrm>
            <a:off x="8236250" y="4715075"/>
            <a:ext cx="538025" cy="157800"/>
            <a:chOff x="2575325" y="1348650"/>
            <a:chExt cx="538025" cy="157800"/>
          </a:xfrm>
        </p:grpSpPr>
        <p:sp>
          <p:nvSpPr>
            <p:cNvPr id="2216" name="Google Shape;2216;p35"/>
            <p:cNvSpPr/>
            <p:nvPr/>
          </p:nvSpPr>
          <p:spPr>
            <a:xfrm>
              <a:off x="2575325" y="1348650"/>
              <a:ext cx="157800" cy="157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35"/>
            <p:cNvSpPr/>
            <p:nvPr/>
          </p:nvSpPr>
          <p:spPr>
            <a:xfrm>
              <a:off x="2765438" y="1348650"/>
              <a:ext cx="157800" cy="157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35"/>
            <p:cNvSpPr/>
            <p:nvPr/>
          </p:nvSpPr>
          <p:spPr>
            <a:xfrm>
              <a:off x="2955550" y="1348650"/>
              <a:ext cx="157800" cy="157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19" name="Google Shape;2219;p35"/>
          <p:cNvGrpSpPr/>
          <p:nvPr/>
        </p:nvGrpSpPr>
        <p:grpSpPr>
          <a:xfrm>
            <a:off x="7735464" y="-403388"/>
            <a:ext cx="925310" cy="943383"/>
            <a:chOff x="595389" y="1761100"/>
            <a:chExt cx="925310" cy="943383"/>
          </a:xfrm>
        </p:grpSpPr>
        <p:cxnSp>
          <p:nvCxnSpPr>
            <p:cNvPr id="2220" name="Google Shape;2220;p35"/>
            <p:cNvCxnSpPr/>
            <p:nvPr/>
          </p:nvCxnSpPr>
          <p:spPr>
            <a:xfrm>
              <a:off x="790199" y="2065118"/>
              <a:ext cx="730500" cy="587400"/>
            </a:xfrm>
            <a:prstGeom prst="straightConnector1">
              <a:avLst/>
            </a:prstGeom>
            <a:noFill/>
            <a:ln w="9525" cap="flat" cmpd="sng">
              <a:solidFill>
                <a:schemeClr val="dk2"/>
              </a:solidFill>
              <a:prstDash val="solid"/>
              <a:round/>
              <a:headEnd type="none" w="med" len="med"/>
              <a:tailEnd type="none" w="med" len="med"/>
            </a:ln>
          </p:spPr>
        </p:cxnSp>
        <p:cxnSp>
          <p:nvCxnSpPr>
            <p:cNvPr id="2221" name="Google Shape;2221;p35"/>
            <p:cNvCxnSpPr/>
            <p:nvPr/>
          </p:nvCxnSpPr>
          <p:spPr>
            <a:xfrm>
              <a:off x="595389" y="2117083"/>
              <a:ext cx="730500" cy="587400"/>
            </a:xfrm>
            <a:prstGeom prst="straightConnector1">
              <a:avLst/>
            </a:prstGeom>
            <a:noFill/>
            <a:ln w="9525" cap="flat" cmpd="sng">
              <a:solidFill>
                <a:schemeClr val="dk2"/>
              </a:solidFill>
              <a:prstDash val="solid"/>
              <a:round/>
              <a:headEnd type="none" w="med" len="med"/>
              <a:tailEnd type="none" w="med" len="med"/>
            </a:ln>
          </p:spPr>
        </p:cxnSp>
        <p:cxnSp>
          <p:nvCxnSpPr>
            <p:cNvPr id="2222" name="Google Shape;2222;p35"/>
            <p:cNvCxnSpPr/>
            <p:nvPr/>
          </p:nvCxnSpPr>
          <p:spPr>
            <a:xfrm>
              <a:off x="656919" y="1761100"/>
              <a:ext cx="730500" cy="587400"/>
            </a:xfrm>
            <a:prstGeom prst="straightConnector1">
              <a:avLst/>
            </a:prstGeom>
            <a:noFill/>
            <a:ln w="9525" cap="flat" cmpd="sng">
              <a:solidFill>
                <a:schemeClr val="dk2"/>
              </a:solidFill>
              <a:prstDash val="solid"/>
              <a:round/>
              <a:headEnd type="none" w="med" len="med"/>
              <a:tailEnd type="none" w="med" len="med"/>
            </a:ln>
          </p:spPr>
        </p:cxnSp>
      </p:grpSp>
      <p:grpSp>
        <p:nvGrpSpPr>
          <p:cNvPr id="2223" name="Google Shape;2223;p35"/>
          <p:cNvGrpSpPr/>
          <p:nvPr/>
        </p:nvGrpSpPr>
        <p:grpSpPr>
          <a:xfrm>
            <a:off x="-577711" y="3820875"/>
            <a:ext cx="925310" cy="943383"/>
            <a:chOff x="595389" y="1761100"/>
            <a:chExt cx="925310" cy="943383"/>
          </a:xfrm>
        </p:grpSpPr>
        <p:cxnSp>
          <p:nvCxnSpPr>
            <p:cNvPr id="2224" name="Google Shape;2224;p35"/>
            <p:cNvCxnSpPr/>
            <p:nvPr/>
          </p:nvCxnSpPr>
          <p:spPr>
            <a:xfrm>
              <a:off x="790199" y="2065118"/>
              <a:ext cx="730500" cy="587400"/>
            </a:xfrm>
            <a:prstGeom prst="straightConnector1">
              <a:avLst/>
            </a:prstGeom>
            <a:noFill/>
            <a:ln w="9525" cap="flat" cmpd="sng">
              <a:solidFill>
                <a:schemeClr val="dk2"/>
              </a:solidFill>
              <a:prstDash val="solid"/>
              <a:round/>
              <a:headEnd type="none" w="med" len="med"/>
              <a:tailEnd type="none" w="med" len="med"/>
            </a:ln>
          </p:spPr>
        </p:cxnSp>
        <p:cxnSp>
          <p:nvCxnSpPr>
            <p:cNvPr id="2225" name="Google Shape;2225;p35"/>
            <p:cNvCxnSpPr/>
            <p:nvPr/>
          </p:nvCxnSpPr>
          <p:spPr>
            <a:xfrm>
              <a:off x="595389" y="2117083"/>
              <a:ext cx="730500" cy="587400"/>
            </a:xfrm>
            <a:prstGeom prst="straightConnector1">
              <a:avLst/>
            </a:prstGeom>
            <a:noFill/>
            <a:ln w="9525" cap="flat" cmpd="sng">
              <a:solidFill>
                <a:schemeClr val="dk2"/>
              </a:solidFill>
              <a:prstDash val="solid"/>
              <a:round/>
              <a:headEnd type="none" w="med" len="med"/>
              <a:tailEnd type="none" w="med" len="med"/>
            </a:ln>
          </p:spPr>
        </p:cxnSp>
        <p:cxnSp>
          <p:nvCxnSpPr>
            <p:cNvPr id="2226" name="Google Shape;2226;p35"/>
            <p:cNvCxnSpPr/>
            <p:nvPr/>
          </p:nvCxnSpPr>
          <p:spPr>
            <a:xfrm>
              <a:off x="656919" y="1761100"/>
              <a:ext cx="730500" cy="587400"/>
            </a:xfrm>
            <a:prstGeom prst="straightConnector1">
              <a:avLst/>
            </a:prstGeom>
            <a:noFill/>
            <a:ln w="9525" cap="flat" cmpd="sng">
              <a:solidFill>
                <a:schemeClr val="dk2"/>
              </a:solidFill>
              <a:prstDash val="solid"/>
              <a:round/>
              <a:headEnd type="none" w="med" len="med"/>
              <a:tailEnd type="none" w="med" len="med"/>
            </a:ln>
          </p:spPr>
        </p:cxnSp>
      </p:grpSp>
      <p:grpSp>
        <p:nvGrpSpPr>
          <p:cNvPr id="2227" name="Google Shape;2227;p35"/>
          <p:cNvGrpSpPr/>
          <p:nvPr/>
        </p:nvGrpSpPr>
        <p:grpSpPr>
          <a:xfrm>
            <a:off x="305597" y="213225"/>
            <a:ext cx="1584577" cy="196549"/>
            <a:chOff x="750197" y="155825"/>
            <a:chExt cx="1584577" cy="196549"/>
          </a:xfrm>
        </p:grpSpPr>
        <p:sp>
          <p:nvSpPr>
            <p:cNvPr id="2228" name="Google Shape;2228;p35"/>
            <p:cNvSpPr/>
            <p:nvPr/>
          </p:nvSpPr>
          <p:spPr>
            <a:xfrm rot="-5400000">
              <a:off x="2093744" y="299443"/>
              <a:ext cx="52930" cy="52930"/>
            </a:xfrm>
            <a:custGeom>
              <a:avLst/>
              <a:gdLst/>
              <a:ahLst/>
              <a:cxnLst/>
              <a:rect l="l" t="t" r="r" b="b"/>
              <a:pathLst>
                <a:path w="1221" h="1221" extrusionOk="0">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35"/>
            <p:cNvSpPr/>
            <p:nvPr/>
          </p:nvSpPr>
          <p:spPr>
            <a:xfrm rot="-5400000">
              <a:off x="1915294" y="299855"/>
              <a:ext cx="52930" cy="52107"/>
            </a:xfrm>
            <a:custGeom>
              <a:avLst/>
              <a:gdLst/>
              <a:ahLst/>
              <a:cxnLst/>
              <a:rect l="l" t="t" r="r" b="b"/>
              <a:pathLst>
                <a:path w="1221" h="1202" extrusionOk="0">
                  <a:moveTo>
                    <a:pt x="659" y="1"/>
                  </a:moveTo>
                  <a:cubicBezTo>
                    <a:pt x="252" y="1"/>
                    <a:pt x="0" y="233"/>
                    <a:pt x="0" y="563"/>
                  </a:cubicBezTo>
                  <a:cubicBezTo>
                    <a:pt x="0" y="969"/>
                    <a:pt x="252" y="1202"/>
                    <a:pt x="659" y="1202"/>
                  </a:cubicBezTo>
                  <a:cubicBezTo>
                    <a:pt x="969" y="1202"/>
                    <a:pt x="1221" y="969"/>
                    <a:pt x="1221" y="563"/>
                  </a:cubicBezTo>
                  <a:cubicBezTo>
                    <a:pt x="1221" y="233"/>
                    <a:pt x="969" y="1"/>
                    <a:pt x="6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35"/>
            <p:cNvSpPr/>
            <p:nvPr/>
          </p:nvSpPr>
          <p:spPr>
            <a:xfrm rot="-5400000">
              <a:off x="1735196" y="297753"/>
              <a:ext cx="52930" cy="56312"/>
            </a:xfrm>
            <a:custGeom>
              <a:avLst/>
              <a:gdLst/>
              <a:ahLst/>
              <a:cxnLst/>
              <a:rect l="l" t="t" r="r" b="b"/>
              <a:pathLst>
                <a:path w="1221" h="1299" extrusionOk="0">
                  <a:moveTo>
                    <a:pt x="659" y="0"/>
                  </a:moveTo>
                  <a:cubicBezTo>
                    <a:pt x="252" y="0"/>
                    <a:pt x="0" y="330"/>
                    <a:pt x="0" y="640"/>
                  </a:cubicBezTo>
                  <a:cubicBezTo>
                    <a:pt x="0" y="969"/>
                    <a:pt x="252" y="1298"/>
                    <a:pt x="659" y="1298"/>
                  </a:cubicBezTo>
                  <a:cubicBezTo>
                    <a:pt x="969" y="1298"/>
                    <a:pt x="1221" y="969"/>
                    <a:pt x="1221" y="640"/>
                  </a:cubicBezTo>
                  <a:cubicBezTo>
                    <a:pt x="1221" y="330"/>
                    <a:pt x="969" y="0"/>
                    <a:pt x="6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35"/>
            <p:cNvSpPr/>
            <p:nvPr/>
          </p:nvSpPr>
          <p:spPr>
            <a:xfrm rot="-5400000">
              <a:off x="1556334" y="297753"/>
              <a:ext cx="52930" cy="56312"/>
            </a:xfrm>
            <a:custGeom>
              <a:avLst/>
              <a:gdLst/>
              <a:ahLst/>
              <a:cxnLst/>
              <a:rect l="l" t="t" r="r" b="b"/>
              <a:pathLst>
                <a:path w="1221" h="1299" extrusionOk="0">
                  <a:moveTo>
                    <a:pt x="659" y="0"/>
                  </a:moveTo>
                  <a:cubicBezTo>
                    <a:pt x="252" y="0"/>
                    <a:pt x="0" y="330"/>
                    <a:pt x="0" y="659"/>
                  </a:cubicBezTo>
                  <a:cubicBezTo>
                    <a:pt x="0" y="969"/>
                    <a:pt x="252" y="1298"/>
                    <a:pt x="659" y="1298"/>
                  </a:cubicBezTo>
                  <a:cubicBezTo>
                    <a:pt x="969" y="1298"/>
                    <a:pt x="1221" y="969"/>
                    <a:pt x="1221" y="659"/>
                  </a:cubicBezTo>
                  <a:cubicBezTo>
                    <a:pt x="1221" y="330"/>
                    <a:pt x="969" y="0"/>
                    <a:pt x="6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35"/>
            <p:cNvSpPr/>
            <p:nvPr/>
          </p:nvSpPr>
          <p:spPr>
            <a:xfrm rot="-5400000">
              <a:off x="1378296" y="297753"/>
              <a:ext cx="52930" cy="56312"/>
            </a:xfrm>
            <a:custGeom>
              <a:avLst/>
              <a:gdLst/>
              <a:ahLst/>
              <a:cxnLst/>
              <a:rect l="l" t="t" r="r" b="b"/>
              <a:pathLst>
                <a:path w="1221" h="1299" extrusionOk="0">
                  <a:moveTo>
                    <a:pt x="659" y="1"/>
                  </a:moveTo>
                  <a:cubicBezTo>
                    <a:pt x="252" y="1"/>
                    <a:pt x="0" y="330"/>
                    <a:pt x="0" y="640"/>
                  </a:cubicBezTo>
                  <a:cubicBezTo>
                    <a:pt x="0" y="969"/>
                    <a:pt x="252" y="1299"/>
                    <a:pt x="659" y="1299"/>
                  </a:cubicBezTo>
                  <a:cubicBezTo>
                    <a:pt x="969" y="1299"/>
                    <a:pt x="1221" y="969"/>
                    <a:pt x="1221" y="640"/>
                  </a:cubicBezTo>
                  <a:cubicBezTo>
                    <a:pt x="1221" y="330"/>
                    <a:pt x="969" y="1"/>
                    <a:pt x="6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35"/>
            <p:cNvSpPr/>
            <p:nvPr/>
          </p:nvSpPr>
          <p:spPr>
            <a:xfrm rot="-5400000">
              <a:off x="1197765" y="299422"/>
              <a:ext cx="52930" cy="52974"/>
            </a:xfrm>
            <a:custGeom>
              <a:avLst/>
              <a:gdLst/>
              <a:ahLst/>
              <a:cxnLst/>
              <a:rect l="l" t="t" r="r" b="b"/>
              <a:pathLst>
                <a:path w="1221" h="1222" extrusionOk="0">
                  <a:moveTo>
                    <a:pt x="659" y="1"/>
                  </a:moveTo>
                  <a:cubicBezTo>
                    <a:pt x="252" y="1"/>
                    <a:pt x="0" y="253"/>
                    <a:pt x="0" y="660"/>
                  </a:cubicBezTo>
                  <a:cubicBezTo>
                    <a:pt x="0" y="970"/>
                    <a:pt x="252" y="1221"/>
                    <a:pt x="659" y="1221"/>
                  </a:cubicBezTo>
                  <a:cubicBezTo>
                    <a:pt x="969" y="1221"/>
                    <a:pt x="1221" y="970"/>
                    <a:pt x="1221" y="660"/>
                  </a:cubicBezTo>
                  <a:cubicBezTo>
                    <a:pt x="1221" y="253"/>
                    <a:pt x="969" y="1"/>
                    <a:pt x="6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35"/>
            <p:cNvSpPr/>
            <p:nvPr/>
          </p:nvSpPr>
          <p:spPr>
            <a:xfrm rot="-5400000">
              <a:off x="1019336" y="299855"/>
              <a:ext cx="52930" cy="52107"/>
            </a:xfrm>
            <a:custGeom>
              <a:avLst/>
              <a:gdLst/>
              <a:ahLst/>
              <a:cxnLst/>
              <a:rect l="l" t="t" r="r" b="b"/>
              <a:pathLst>
                <a:path w="1221" h="1202" extrusionOk="0">
                  <a:moveTo>
                    <a:pt x="659" y="0"/>
                  </a:moveTo>
                  <a:cubicBezTo>
                    <a:pt x="252" y="0"/>
                    <a:pt x="0" y="233"/>
                    <a:pt x="0" y="640"/>
                  </a:cubicBezTo>
                  <a:cubicBezTo>
                    <a:pt x="0" y="969"/>
                    <a:pt x="252" y="1201"/>
                    <a:pt x="659" y="1201"/>
                  </a:cubicBezTo>
                  <a:cubicBezTo>
                    <a:pt x="969" y="1201"/>
                    <a:pt x="1221" y="969"/>
                    <a:pt x="1221" y="640"/>
                  </a:cubicBezTo>
                  <a:cubicBezTo>
                    <a:pt x="1221" y="233"/>
                    <a:pt x="969" y="0"/>
                    <a:pt x="6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35"/>
            <p:cNvSpPr/>
            <p:nvPr/>
          </p:nvSpPr>
          <p:spPr>
            <a:xfrm rot="-5400000">
              <a:off x="840886" y="299443"/>
              <a:ext cx="52930" cy="52930"/>
            </a:xfrm>
            <a:custGeom>
              <a:avLst/>
              <a:gdLst/>
              <a:ahLst/>
              <a:cxnLst/>
              <a:rect l="l" t="t" r="r" b="b"/>
              <a:pathLst>
                <a:path w="1221" h="1221" extrusionOk="0">
                  <a:moveTo>
                    <a:pt x="659" y="1"/>
                  </a:moveTo>
                  <a:cubicBezTo>
                    <a:pt x="252" y="1"/>
                    <a:pt x="0" y="252"/>
                    <a:pt x="0" y="582"/>
                  </a:cubicBezTo>
                  <a:cubicBezTo>
                    <a:pt x="0" y="969"/>
                    <a:pt x="252" y="1221"/>
                    <a:pt x="659" y="1221"/>
                  </a:cubicBezTo>
                  <a:cubicBezTo>
                    <a:pt x="969" y="1221"/>
                    <a:pt x="1221" y="969"/>
                    <a:pt x="1221" y="582"/>
                  </a:cubicBezTo>
                  <a:cubicBezTo>
                    <a:pt x="1221" y="252"/>
                    <a:pt x="969" y="1"/>
                    <a:pt x="6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35"/>
            <p:cNvSpPr/>
            <p:nvPr/>
          </p:nvSpPr>
          <p:spPr>
            <a:xfrm rot="-5400000">
              <a:off x="2181051" y="155825"/>
              <a:ext cx="56312" cy="56312"/>
            </a:xfrm>
            <a:custGeom>
              <a:avLst/>
              <a:gdLst/>
              <a:ahLst/>
              <a:cxnLst/>
              <a:rect l="l" t="t" r="r" b="b"/>
              <a:pathLst>
                <a:path w="1299" h="1299" extrusionOk="0">
                  <a:moveTo>
                    <a:pt x="640" y="1"/>
                  </a:moveTo>
                  <a:cubicBezTo>
                    <a:pt x="330" y="1"/>
                    <a:pt x="0" y="330"/>
                    <a:pt x="0" y="659"/>
                  </a:cubicBezTo>
                  <a:cubicBezTo>
                    <a:pt x="0" y="969"/>
                    <a:pt x="330" y="1299"/>
                    <a:pt x="640" y="1299"/>
                  </a:cubicBezTo>
                  <a:cubicBezTo>
                    <a:pt x="969" y="1299"/>
                    <a:pt x="1298" y="969"/>
                    <a:pt x="1298" y="659"/>
                  </a:cubicBezTo>
                  <a:cubicBezTo>
                    <a:pt x="1298" y="330"/>
                    <a:pt x="969" y="1"/>
                    <a:pt x="6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35"/>
            <p:cNvSpPr/>
            <p:nvPr/>
          </p:nvSpPr>
          <p:spPr>
            <a:xfrm rot="-5400000">
              <a:off x="2000953" y="157927"/>
              <a:ext cx="56312" cy="52107"/>
            </a:xfrm>
            <a:custGeom>
              <a:avLst/>
              <a:gdLst/>
              <a:ahLst/>
              <a:cxnLst/>
              <a:rect l="l" t="t" r="r" b="b"/>
              <a:pathLst>
                <a:path w="1299" h="1202" extrusionOk="0">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35"/>
            <p:cNvSpPr/>
            <p:nvPr/>
          </p:nvSpPr>
          <p:spPr>
            <a:xfrm rot="-5400000">
              <a:off x="1822503" y="157515"/>
              <a:ext cx="56312" cy="52930"/>
            </a:xfrm>
            <a:custGeom>
              <a:avLst/>
              <a:gdLst/>
              <a:ahLst/>
              <a:cxnLst/>
              <a:rect l="l" t="t" r="r" b="b"/>
              <a:pathLst>
                <a:path w="1299" h="1221" extrusionOk="0">
                  <a:moveTo>
                    <a:pt x="640" y="0"/>
                  </a:moveTo>
                  <a:cubicBezTo>
                    <a:pt x="330" y="0"/>
                    <a:pt x="0" y="252"/>
                    <a:pt x="0" y="562"/>
                  </a:cubicBezTo>
                  <a:cubicBezTo>
                    <a:pt x="0" y="969"/>
                    <a:pt x="330" y="1221"/>
                    <a:pt x="640" y="1221"/>
                  </a:cubicBezTo>
                  <a:cubicBezTo>
                    <a:pt x="969" y="1221"/>
                    <a:pt x="1298" y="969"/>
                    <a:pt x="1298" y="562"/>
                  </a:cubicBezTo>
                  <a:cubicBezTo>
                    <a:pt x="1298" y="252"/>
                    <a:pt x="969"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35"/>
            <p:cNvSpPr/>
            <p:nvPr/>
          </p:nvSpPr>
          <p:spPr>
            <a:xfrm rot="-5400000">
              <a:off x="1644053" y="157927"/>
              <a:ext cx="56312" cy="52107"/>
            </a:xfrm>
            <a:custGeom>
              <a:avLst/>
              <a:gdLst/>
              <a:ahLst/>
              <a:cxnLst/>
              <a:rect l="l" t="t" r="r" b="b"/>
              <a:pathLst>
                <a:path w="1299" h="1202" extrusionOk="0">
                  <a:moveTo>
                    <a:pt x="640" y="1"/>
                  </a:moveTo>
                  <a:cubicBezTo>
                    <a:pt x="330" y="1"/>
                    <a:pt x="0" y="233"/>
                    <a:pt x="0" y="563"/>
                  </a:cubicBezTo>
                  <a:cubicBezTo>
                    <a:pt x="0" y="969"/>
                    <a:pt x="330" y="1202"/>
                    <a:pt x="640" y="1202"/>
                  </a:cubicBezTo>
                  <a:cubicBezTo>
                    <a:pt x="969" y="1202"/>
                    <a:pt x="1298" y="969"/>
                    <a:pt x="1298" y="563"/>
                  </a:cubicBezTo>
                  <a:cubicBezTo>
                    <a:pt x="1298" y="233"/>
                    <a:pt x="969" y="1"/>
                    <a:pt x="6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35"/>
            <p:cNvSpPr/>
            <p:nvPr/>
          </p:nvSpPr>
          <p:spPr>
            <a:xfrm rot="-5400000">
              <a:off x="1463955" y="155825"/>
              <a:ext cx="56312" cy="56312"/>
            </a:xfrm>
            <a:custGeom>
              <a:avLst/>
              <a:gdLst/>
              <a:ahLst/>
              <a:cxnLst/>
              <a:rect l="l" t="t" r="r" b="b"/>
              <a:pathLst>
                <a:path w="1299" h="1299" extrusionOk="0">
                  <a:moveTo>
                    <a:pt x="640" y="0"/>
                  </a:moveTo>
                  <a:cubicBezTo>
                    <a:pt x="330" y="0"/>
                    <a:pt x="0" y="330"/>
                    <a:pt x="0" y="640"/>
                  </a:cubicBezTo>
                  <a:cubicBezTo>
                    <a:pt x="0" y="969"/>
                    <a:pt x="330" y="1298"/>
                    <a:pt x="640" y="1298"/>
                  </a:cubicBezTo>
                  <a:cubicBezTo>
                    <a:pt x="969" y="1298"/>
                    <a:pt x="1298" y="969"/>
                    <a:pt x="1298" y="640"/>
                  </a:cubicBezTo>
                  <a:cubicBezTo>
                    <a:pt x="1298" y="330"/>
                    <a:pt x="969"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35"/>
            <p:cNvSpPr/>
            <p:nvPr/>
          </p:nvSpPr>
          <p:spPr>
            <a:xfrm rot="-5400000">
              <a:off x="1285505" y="156237"/>
              <a:ext cx="56312" cy="55488"/>
            </a:xfrm>
            <a:custGeom>
              <a:avLst/>
              <a:gdLst/>
              <a:ahLst/>
              <a:cxnLst/>
              <a:rect l="l" t="t" r="r" b="b"/>
              <a:pathLst>
                <a:path w="1299" h="1280" extrusionOk="0">
                  <a:moveTo>
                    <a:pt x="640" y="1"/>
                  </a:moveTo>
                  <a:cubicBezTo>
                    <a:pt x="330" y="1"/>
                    <a:pt x="0" y="311"/>
                    <a:pt x="0" y="640"/>
                  </a:cubicBezTo>
                  <a:cubicBezTo>
                    <a:pt x="0" y="969"/>
                    <a:pt x="330" y="1279"/>
                    <a:pt x="640" y="1279"/>
                  </a:cubicBezTo>
                  <a:cubicBezTo>
                    <a:pt x="969" y="1279"/>
                    <a:pt x="1298" y="969"/>
                    <a:pt x="1298" y="640"/>
                  </a:cubicBezTo>
                  <a:cubicBezTo>
                    <a:pt x="1298" y="311"/>
                    <a:pt x="969" y="1"/>
                    <a:pt x="6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35"/>
            <p:cNvSpPr/>
            <p:nvPr/>
          </p:nvSpPr>
          <p:spPr>
            <a:xfrm rot="-5400000">
              <a:off x="1107055" y="155825"/>
              <a:ext cx="56312" cy="56312"/>
            </a:xfrm>
            <a:custGeom>
              <a:avLst/>
              <a:gdLst/>
              <a:ahLst/>
              <a:cxnLst/>
              <a:rect l="l" t="t" r="r" b="b"/>
              <a:pathLst>
                <a:path w="1299" h="1299" extrusionOk="0">
                  <a:moveTo>
                    <a:pt x="640" y="1"/>
                  </a:moveTo>
                  <a:cubicBezTo>
                    <a:pt x="330" y="1"/>
                    <a:pt x="0" y="330"/>
                    <a:pt x="0" y="640"/>
                  </a:cubicBezTo>
                  <a:cubicBezTo>
                    <a:pt x="0" y="970"/>
                    <a:pt x="330" y="1299"/>
                    <a:pt x="640" y="1299"/>
                  </a:cubicBezTo>
                  <a:cubicBezTo>
                    <a:pt x="969" y="1299"/>
                    <a:pt x="1298" y="970"/>
                    <a:pt x="1298" y="640"/>
                  </a:cubicBezTo>
                  <a:cubicBezTo>
                    <a:pt x="1298" y="330"/>
                    <a:pt x="969" y="1"/>
                    <a:pt x="6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35"/>
            <p:cNvSpPr/>
            <p:nvPr/>
          </p:nvSpPr>
          <p:spPr>
            <a:xfrm rot="-5400000">
              <a:off x="926957" y="157927"/>
              <a:ext cx="56312" cy="52107"/>
            </a:xfrm>
            <a:custGeom>
              <a:avLst/>
              <a:gdLst/>
              <a:ahLst/>
              <a:cxnLst/>
              <a:rect l="l" t="t" r="r" b="b"/>
              <a:pathLst>
                <a:path w="1299" h="1202" extrusionOk="0">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35"/>
            <p:cNvSpPr/>
            <p:nvPr/>
          </p:nvSpPr>
          <p:spPr>
            <a:xfrm rot="-5400000">
              <a:off x="748507" y="157515"/>
              <a:ext cx="56312" cy="52930"/>
            </a:xfrm>
            <a:custGeom>
              <a:avLst/>
              <a:gdLst/>
              <a:ahLst/>
              <a:cxnLst/>
              <a:rect l="l" t="t" r="r" b="b"/>
              <a:pathLst>
                <a:path w="1299" h="1221" extrusionOk="0">
                  <a:moveTo>
                    <a:pt x="640" y="1"/>
                  </a:moveTo>
                  <a:cubicBezTo>
                    <a:pt x="330" y="1"/>
                    <a:pt x="0" y="252"/>
                    <a:pt x="0" y="562"/>
                  </a:cubicBezTo>
                  <a:cubicBezTo>
                    <a:pt x="0" y="969"/>
                    <a:pt x="330" y="1221"/>
                    <a:pt x="640" y="1221"/>
                  </a:cubicBezTo>
                  <a:cubicBezTo>
                    <a:pt x="969" y="1221"/>
                    <a:pt x="1298" y="969"/>
                    <a:pt x="1298" y="562"/>
                  </a:cubicBezTo>
                  <a:cubicBezTo>
                    <a:pt x="1298" y="252"/>
                    <a:pt x="969" y="1"/>
                    <a:pt x="6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35"/>
            <p:cNvSpPr/>
            <p:nvPr/>
          </p:nvSpPr>
          <p:spPr>
            <a:xfrm rot="-5400000">
              <a:off x="2281844" y="299443"/>
              <a:ext cx="52930" cy="52930"/>
            </a:xfrm>
            <a:custGeom>
              <a:avLst/>
              <a:gdLst/>
              <a:ahLst/>
              <a:cxnLst/>
              <a:rect l="l" t="t" r="r" b="b"/>
              <a:pathLst>
                <a:path w="1221" h="1221" extrusionOk="0">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46" name="Google Shape;2246;p35"/>
          <p:cNvGrpSpPr/>
          <p:nvPr/>
        </p:nvGrpSpPr>
        <p:grpSpPr>
          <a:xfrm>
            <a:off x="8313670" y="2728488"/>
            <a:ext cx="1656312" cy="1660374"/>
            <a:chOff x="2929375" y="236175"/>
            <a:chExt cx="805325" cy="807300"/>
          </a:xfrm>
        </p:grpSpPr>
        <p:sp>
          <p:nvSpPr>
            <p:cNvPr id="2247" name="Google Shape;2247;p35"/>
            <p:cNvSpPr/>
            <p:nvPr/>
          </p:nvSpPr>
          <p:spPr>
            <a:xfrm>
              <a:off x="2986025" y="241975"/>
              <a:ext cx="280400" cy="191800"/>
            </a:xfrm>
            <a:custGeom>
              <a:avLst/>
              <a:gdLst/>
              <a:ahLst/>
              <a:cxnLst/>
              <a:rect l="l" t="t" r="r" b="b"/>
              <a:pathLst>
                <a:path w="11216" h="7672" extrusionOk="0">
                  <a:moveTo>
                    <a:pt x="11216" y="1"/>
                  </a:moveTo>
                  <a:cubicBezTo>
                    <a:pt x="10964" y="1"/>
                    <a:pt x="10809" y="98"/>
                    <a:pt x="10577" y="98"/>
                  </a:cubicBezTo>
                  <a:lnTo>
                    <a:pt x="310" y="7110"/>
                  </a:lnTo>
                  <a:cubicBezTo>
                    <a:pt x="233" y="7265"/>
                    <a:pt x="155" y="7439"/>
                    <a:pt x="0" y="7672"/>
                  </a:cubicBezTo>
                  <a:lnTo>
                    <a:pt x="112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35"/>
            <p:cNvSpPr/>
            <p:nvPr/>
          </p:nvSpPr>
          <p:spPr>
            <a:xfrm>
              <a:off x="2951650" y="236175"/>
              <a:ext cx="395650" cy="270250"/>
            </a:xfrm>
            <a:custGeom>
              <a:avLst/>
              <a:gdLst/>
              <a:ahLst/>
              <a:cxnLst/>
              <a:rect l="l" t="t" r="r" b="b"/>
              <a:pathLst>
                <a:path w="15826" h="10810" extrusionOk="0">
                  <a:moveTo>
                    <a:pt x="15341" y="1"/>
                  </a:moveTo>
                  <a:lnTo>
                    <a:pt x="155" y="10402"/>
                  </a:lnTo>
                  <a:cubicBezTo>
                    <a:pt x="155" y="10499"/>
                    <a:pt x="78" y="10654"/>
                    <a:pt x="0" y="10809"/>
                  </a:cubicBezTo>
                  <a:lnTo>
                    <a:pt x="1582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35"/>
            <p:cNvSpPr/>
            <p:nvPr/>
          </p:nvSpPr>
          <p:spPr>
            <a:xfrm>
              <a:off x="2935650" y="241975"/>
              <a:ext cx="472175" cy="324975"/>
            </a:xfrm>
            <a:custGeom>
              <a:avLst/>
              <a:gdLst/>
              <a:ahLst/>
              <a:cxnLst/>
              <a:rect l="l" t="t" r="r" b="b"/>
              <a:pathLst>
                <a:path w="18887" h="12999" extrusionOk="0">
                  <a:moveTo>
                    <a:pt x="18558" y="1"/>
                  </a:moveTo>
                  <a:lnTo>
                    <a:pt x="78" y="12689"/>
                  </a:lnTo>
                  <a:cubicBezTo>
                    <a:pt x="78" y="12766"/>
                    <a:pt x="78" y="12844"/>
                    <a:pt x="1" y="12999"/>
                  </a:cubicBezTo>
                  <a:lnTo>
                    <a:pt x="18887" y="98"/>
                  </a:lnTo>
                  <a:cubicBezTo>
                    <a:pt x="18790" y="1"/>
                    <a:pt x="18713" y="1"/>
                    <a:pt x="185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35"/>
            <p:cNvSpPr/>
            <p:nvPr/>
          </p:nvSpPr>
          <p:spPr>
            <a:xfrm>
              <a:off x="2929375" y="254100"/>
              <a:ext cx="530750" cy="367575"/>
            </a:xfrm>
            <a:custGeom>
              <a:avLst/>
              <a:gdLst/>
              <a:ahLst/>
              <a:cxnLst/>
              <a:rect l="l" t="t" r="r" b="b"/>
              <a:pathLst>
                <a:path w="21230" h="14703" extrusionOk="0">
                  <a:moveTo>
                    <a:pt x="20978" y="0"/>
                  </a:moveTo>
                  <a:lnTo>
                    <a:pt x="77" y="14373"/>
                  </a:lnTo>
                  <a:cubicBezTo>
                    <a:pt x="77" y="14451"/>
                    <a:pt x="0" y="14528"/>
                    <a:pt x="0" y="14702"/>
                  </a:cubicBezTo>
                  <a:lnTo>
                    <a:pt x="21230" y="97"/>
                  </a:lnTo>
                  <a:cubicBezTo>
                    <a:pt x="21152" y="97"/>
                    <a:pt x="21075" y="97"/>
                    <a:pt x="2097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35"/>
            <p:cNvSpPr/>
            <p:nvPr/>
          </p:nvSpPr>
          <p:spPr>
            <a:xfrm>
              <a:off x="2929375" y="272500"/>
              <a:ext cx="577250" cy="397600"/>
            </a:xfrm>
            <a:custGeom>
              <a:avLst/>
              <a:gdLst/>
              <a:ahLst/>
              <a:cxnLst/>
              <a:rect l="l" t="t" r="r" b="b"/>
              <a:pathLst>
                <a:path w="23090" h="15904" extrusionOk="0">
                  <a:moveTo>
                    <a:pt x="22838" y="0"/>
                  </a:moveTo>
                  <a:lnTo>
                    <a:pt x="0" y="15574"/>
                  </a:lnTo>
                  <a:cubicBezTo>
                    <a:pt x="77" y="15729"/>
                    <a:pt x="77" y="15826"/>
                    <a:pt x="77" y="15903"/>
                  </a:cubicBezTo>
                  <a:lnTo>
                    <a:pt x="23089" y="155"/>
                  </a:lnTo>
                  <a:cubicBezTo>
                    <a:pt x="23012" y="78"/>
                    <a:pt x="22915" y="78"/>
                    <a:pt x="2283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35"/>
            <p:cNvSpPr/>
            <p:nvPr/>
          </p:nvSpPr>
          <p:spPr>
            <a:xfrm>
              <a:off x="2935650" y="294775"/>
              <a:ext cx="611175" cy="421825"/>
            </a:xfrm>
            <a:custGeom>
              <a:avLst/>
              <a:gdLst/>
              <a:ahLst/>
              <a:cxnLst/>
              <a:rect l="l" t="t" r="r" b="b"/>
              <a:pathLst>
                <a:path w="24447" h="16873" extrusionOk="0">
                  <a:moveTo>
                    <a:pt x="24214" y="0"/>
                  </a:moveTo>
                  <a:lnTo>
                    <a:pt x="1" y="16543"/>
                  </a:lnTo>
                  <a:cubicBezTo>
                    <a:pt x="1" y="16620"/>
                    <a:pt x="1" y="16698"/>
                    <a:pt x="78" y="16872"/>
                  </a:cubicBezTo>
                  <a:lnTo>
                    <a:pt x="24446" y="155"/>
                  </a:lnTo>
                  <a:cubicBezTo>
                    <a:pt x="24369" y="78"/>
                    <a:pt x="24291" y="0"/>
                    <a:pt x="2421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35"/>
            <p:cNvSpPr/>
            <p:nvPr/>
          </p:nvSpPr>
          <p:spPr>
            <a:xfrm>
              <a:off x="2945350" y="318975"/>
              <a:ext cx="637775" cy="439750"/>
            </a:xfrm>
            <a:custGeom>
              <a:avLst/>
              <a:gdLst/>
              <a:ahLst/>
              <a:cxnLst/>
              <a:rect l="l" t="t" r="r" b="b"/>
              <a:pathLst>
                <a:path w="25511" h="17590" extrusionOk="0">
                  <a:moveTo>
                    <a:pt x="25279" y="1"/>
                  </a:moveTo>
                  <a:lnTo>
                    <a:pt x="0" y="17357"/>
                  </a:lnTo>
                  <a:cubicBezTo>
                    <a:pt x="0" y="17434"/>
                    <a:pt x="97" y="17512"/>
                    <a:pt x="97" y="17589"/>
                  </a:cubicBezTo>
                  <a:lnTo>
                    <a:pt x="25511" y="156"/>
                  </a:lnTo>
                  <a:cubicBezTo>
                    <a:pt x="25434" y="78"/>
                    <a:pt x="25356" y="78"/>
                    <a:pt x="252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35"/>
            <p:cNvSpPr/>
            <p:nvPr/>
          </p:nvSpPr>
          <p:spPr>
            <a:xfrm>
              <a:off x="2959875" y="347075"/>
              <a:ext cx="655700" cy="449900"/>
            </a:xfrm>
            <a:custGeom>
              <a:avLst/>
              <a:gdLst/>
              <a:ahLst/>
              <a:cxnLst/>
              <a:rect l="l" t="t" r="r" b="b"/>
              <a:pathLst>
                <a:path w="26228" h="17996" extrusionOk="0">
                  <a:moveTo>
                    <a:pt x="25976" y="0"/>
                  </a:moveTo>
                  <a:lnTo>
                    <a:pt x="0" y="17763"/>
                  </a:lnTo>
                  <a:cubicBezTo>
                    <a:pt x="0" y="17841"/>
                    <a:pt x="78" y="17918"/>
                    <a:pt x="78" y="17996"/>
                  </a:cubicBezTo>
                  <a:lnTo>
                    <a:pt x="26228" y="155"/>
                  </a:lnTo>
                  <a:cubicBezTo>
                    <a:pt x="26150" y="78"/>
                    <a:pt x="26053" y="0"/>
                    <a:pt x="2597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35"/>
            <p:cNvSpPr/>
            <p:nvPr/>
          </p:nvSpPr>
          <p:spPr>
            <a:xfrm>
              <a:off x="2977800" y="377575"/>
              <a:ext cx="663925" cy="457650"/>
            </a:xfrm>
            <a:custGeom>
              <a:avLst/>
              <a:gdLst/>
              <a:ahLst/>
              <a:cxnLst/>
              <a:rect l="l" t="t" r="r" b="b"/>
              <a:pathLst>
                <a:path w="26557" h="18306" extrusionOk="0">
                  <a:moveTo>
                    <a:pt x="26402" y="1"/>
                  </a:moveTo>
                  <a:lnTo>
                    <a:pt x="0" y="18073"/>
                  </a:lnTo>
                  <a:cubicBezTo>
                    <a:pt x="0" y="18151"/>
                    <a:pt x="78" y="18228"/>
                    <a:pt x="78" y="18306"/>
                  </a:cubicBezTo>
                  <a:lnTo>
                    <a:pt x="26557" y="156"/>
                  </a:lnTo>
                  <a:cubicBezTo>
                    <a:pt x="26557" y="78"/>
                    <a:pt x="26479" y="1"/>
                    <a:pt x="2640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35"/>
            <p:cNvSpPr/>
            <p:nvPr/>
          </p:nvSpPr>
          <p:spPr>
            <a:xfrm>
              <a:off x="2998125" y="409550"/>
              <a:ext cx="669750" cy="460075"/>
            </a:xfrm>
            <a:custGeom>
              <a:avLst/>
              <a:gdLst/>
              <a:ahLst/>
              <a:cxnLst/>
              <a:rect l="l" t="t" r="r" b="b"/>
              <a:pathLst>
                <a:path w="26790" h="18403" extrusionOk="0">
                  <a:moveTo>
                    <a:pt x="26635" y="0"/>
                  </a:moveTo>
                  <a:lnTo>
                    <a:pt x="1" y="18170"/>
                  </a:lnTo>
                  <a:cubicBezTo>
                    <a:pt x="78" y="18247"/>
                    <a:pt x="78" y="18247"/>
                    <a:pt x="78" y="18325"/>
                  </a:cubicBezTo>
                  <a:lnTo>
                    <a:pt x="156" y="18402"/>
                  </a:lnTo>
                  <a:lnTo>
                    <a:pt x="26790" y="174"/>
                  </a:lnTo>
                  <a:cubicBezTo>
                    <a:pt x="26712" y="174"/>
                    <a:pt x="26712" y="78"/>
                    <a:pt x="26712" y="78"/>
                  </a:cubicBezTo>
                  <a:lnTo>
                    <a:pt x="2663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35"/>
            <p:cNvSpPr/>
            <p:nvPr/>
          </p:nvSpPr>
          <p:spPr>
            <a:xfrm>
              <a:off x="3022350" y="443925"/>
              <a:ext cx="665875" cy="458125"/>
            </a:xfrm>
            <a:custGeom>
              <a:avLst/>
              <a:gdLst/>
              <a:ahLst/>
              <a:cxnLst/>
              <a:rect l="l" t="t" r="r" b="b"/>
              <a:pathLst>
                <a:path w="26635" h="18325" extrusionOk="0">
                  <a:moveTo>
                    <a:pt x="26557" y="0"/>
                  </a:moveTo>
                  <a:lnTo>
                    <a:pt x="0" y="18170"/>
                  </a:lnTo>
                  <a:cubicBezTo>
                    <a:pt x="78" y="18247"/>
                    <a:pt x="155" y="18247"/>
                    <a:pt x="155" y="18325"/>
                  </a:cubicBezTo>
                  <a:lnTo>
                    <a:pt x="26634" y="252"/>
                  </a:lnTo>
                  <a:cubicBezTo>
                    <a:pt x="26634" y="155"/>
                    <a:pt x="26557" y="78"/>
                    <a:pt x="2655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35"/>
            <p:cNvSpPr/>
            <p:nvPr/>
          </p:nvSpPr>
          <p:spPr>
            <a:xfrm>
              <a:off x="3050425" y="480250"/>
              <a:ext cx="655725" cy="451825"/>
            </a:xfrm>
            <a:custGeom>
              <a:avLst/>
              <a:gdLst/>
              <a:ahLst/>
              <a:cxnLst/>
              <a:rect l="l" t="t" r="r" b="b"/>
              <a:pathLst>
                <a:path w="26229" h="18073" extrusionOk="0">
                  <a:moveTo>
                    <a:pt x="26151" y="0"/>
                  </a:moveTo>
                  <a:lnTo>
                    <a:pt x="1" y="17918"/>
                  </a:lnTo>
                  <a:cubicBezTo>
                    <a:pt x="78" y="17995"/>
                    <a:pt x="156" y="17995"/>
                    <a:pt x="252" y="18073"/>
                  </a:cubicBezTo>
                  <a:lnTo>
                    <a:pt x="26228" y="252"/>
                  </a:lnTo>
                  <a:cubicBezTo>
                    <a:pt x="26228" y="155"/>
                    <a:pt x="26151" y="78"/>
                    <a:pt x="261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35"/>
            <p:cNvSpPr/>
            <p:nvPr/>
          </p:nvSpPr>
          <p:spPr>
            <a:xfrm>
              <a:off x="3082875" y="520425"/>
              <a:ext cx="637300" cy="440225"/>
            </a:xfrm>
            <a:custGeom>
              <a:avLst/>
              <a:gdLst/>
              <a:ahLst/>
              <a:cxnLst/>
              <a:rect l="l" t="t" r="r" b="b"/>
              <a:pathLst>
                <a:path w="25492" h="17609" extrusionOk="0">
                  <a:moveTo>
                    <a:pt x="25414" y="1"/>
                  </a:moveTo>
                  <a:lnTo>
                    <a:pt x="0" y="17434"/>
                  </a:lnTo>
                  <a:cubicBezTo>
                    <a:pt x="78" y="17434"/>
                    <a:pt x="155" y="17531"/>
                    <a:pt x="233" y="17609"/>
                  </a:cubicBezTo>
                  <a:lnTo>
                    <a:pt x="25492" y="253"/>
                  </a:lnTo>
                  <a:cubicBezTo>
                    <a:pt x="25492" y="175"/>
                    <a:pt x="25414" y="98"/>
                    <a:pt x="2541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35"/>
            <p:cNvSpPr/>
            <p:nvPr/>
          </p:nvSpPr>
          <p:spPr>
            <a:xfrm>
              <a:off x="3119200" y="563050"/>
              <a:ext cx="611150" cy="421825"/>
            </a:xfrm>
            <a:custGeom>
              <a:avLst/>
              <a:gdLst/>
              <a:ahLst/>
              <a:cxnLst/>
              <a:rect l="l" t="t" r="r" b="b"/>
              <a:pathLst>
                <a:path w="24446" h="16873" extrusionOk="0">
                  <a:moveTo>
                    <a:pt x="24368" y="1"/>
                  </a:moveTo>
                  <a:lnTo>
                    <a:pt x="0" y="16698"/>
                  </a:lnTo>
                  <a:cubicBezTo>
                    <a:pt x="78" y="16795"/>
                    <a:pt x="155" y="16795"/>
                    <a:pt x="233" y="16872"/>
                  </a:cubicBezTo>
                  <a:lnTo>
                    <a:pt x="24446" y="233"/>
                  </a:lnTo>
                  <a:cubicBezTo>
                    <a:pt x="24446" y="156"/>
                    <a:pt x="24368" y="78"/>
                    <a:pt x="243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35"/>
            <p:cNvSpPr/>
            <p:nvPr/>
          </p:nvSpPr>
          <p:spPr>
            <a:xfrm>
              <a:off x="3159375" y="609550"/>
              <a:ext cx="575325" cy="397600"/>
            </a:xfrm>
            <a:custGeom>
              <a:avLst/>
              <a:gdLst/>
              <a:ahLst/>
              <a:cxnLst/>
              <a:rect l="l" t="t" r="r" b="b"/>
              <a:pathLst>
                <a:path w="23013" h="15904" extrusionOk="0">
                  <a:moveTo>
                    <a:pt x="23013" y="0"/>
                  </a:moveTo>
                  <a:lnTo>
                    <a:pt x="1" y="15729"/>
                  </a:lnTo>
                  <a:cubicBezTo>
                    <a:pt x="78" y="15806"/>
                    <a:pt x="156" y="15806"/>
                    <a:pt x="253" y="15903"/>
                  </a:cubicBezTo>
                  <a:lnTo>
                    <a:pt x="23013" y="233"/>
                  </a:lnTo>
                  <a:lnTo>
                    <a:pt x="2301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35"/>
            <p:cNvSpPr/>
            <p:nvPr/>
          </p:nvSpPr>
          <p:spPr>
            <a:xfrm>
              <a:off x="3203925" y="657975"/>
              <a:ext cx="530775" cy="365150"/>
            </a:xfrm>
            <a:custGeom>
              <a:avLst/>
              <a:gdLst/>
              <a:ahLst/>
              <a:cxnLst/>
              <a:rect l="l" t="t" r="r" b="b"/>
              <a:pathLst>
                <a:path w="21231" h="14606" extrusionOk="0">
                  <a:moveTo>
                    <a:pt x="21231" y="0"/>
                  </a:moveTo>
                  <a:lnTo>
                    <a:pt x="1" y="14528"/>
                  </a:lnTo>
                  <a:cubicBezTo>
                    <a:pt x="156" y="14606"/>
                    <a:pt x="233" y="14606"/>
                    <a:pt x="311" y="14606"/>
                  </a:cubicBezTo>
                  <a:lnTo>
                    <a:pt x="21231" y="310"/>
                  </a:lnTo>
                  <a:lnTo>
                    <a:pt x="2123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35"/>
            <p:cNvSpPr/>
            <p:nvPr/>
          </p:nvSpPr>
          <p:spPr>
            <a:xfrm>
              <a:off x="3256225" y="712200"/>
              <a:ext cx="472200" cy="324975"/>
            </a:xfrm>
            <a:custGeom>
              <a:avLst/>
              <a:gdLst/>
              <a:ahLst/>
              <a:cxnLst/>
              <a:rect l="l" t="t" r="r" b="b"/>
              <a:pathLst>
                <a:path w="18888" h="12999" extrusionOk="0">
                  <a:moveTo>
                    <a:pt x="18887" y="1"/>
                  </a:moveTo>
                  <a:lnTo>
                    <a:pt x="1" y="12921"/>
                  </a:lnTo>
                  <a:cubicBezTo>
                    <a:pt x="156" y="12921"/>
                    <a:pt x="253" y="12998"/>
                    <a:pt x="408" y="12998"/>
                  </a:cubicBezTo>
                  <a:lnTo>
                    <a:pt x="18887" y="330"/>
                  </a:lnTo>
                  <a:lnTo>
                    <a:pt x="1888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35"/>
            <p:cNvSpPr/>
            <p:nvPr/>
          </p:nvSpPr>
          <p:spPr>
            <a:xfrm>
              <a:off x="3318700" y="772750"/>
              <a:ext cx="393725" cy="270725"/>
            </a:xfrm>
            <a:custGeom>
              <a:avLst/>
              <a:gdLst/>
              <a:ahLst/>
              <a:cxnLst/>
              <a:rect l="l" t="t" r="r" b="b"/>
              <a:pathLst>
                <a:path w="15749" h="10829" extrusionOk="0">
                  <a:moveTo>
                    <a:pt x="15749" y="0"/>
                  </a:moveTo>
                  <a:lnTo>
                    <a:pt x="1" y="10828"/>
                  </a:lnTo>
                  <a:lnTo>
                    <a:pt x="485" y="10828"/>
                  </a:lnTo>
                  <a:lnTo>
                    <a:pt x="15671" y="407"/>
                  </a:lnTo>
                  <a:cubicBezTo>
                    <a:pt x="15671" y="252"/>
                    <a:pt x="15749" y="174"/>
                    <a:pt x="1574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35"/>
            <p:cNvSpPr/>
            <p:nvPr/>
          </p:nvSpPr>
          <p:spPr>
            <a:xfrm>
              <a:off x="3399575" y="845375"/>
              <a:ext cx="280425" cy="191800"/>
            </a:xfrm>
            <a:custGeom>
              <a:avLst/>
              <a:gdLst/>
              <a:ahLst/>
              <a:cxnLst/>
              <a:rect l="l" t="t" r="r" b="b"/>
              <a:pathLst>
                <a:path w="11217" h="7672" extrusionOk="0">
                  <a:moveTo>
                    <a:pt x="11216" y="1"/>
                  </a:moveTo>
                  <a:lnTo>
                    <a:pt x="1" y="7671"/>
                  </a:lnTo>
                  <a:cubicBezTo>
                    <a:pt x="233" y="7594"/>
                    <a:pt x="407" y="7594"/>
                    <a:pt x="562" y="7594"/>
                  </a:cubicBezTo>
                  <a:lnTo>
                    <a:pt x="10887" y="485"/>
                  </a:lnTo>
                  <a:cubicBezTo>
                    <a:pt x="10984" y="330"/>
                    <a:pt x="11061" y="175"/>
                    <a:pt x="1121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266" name="Google Shape;2266;p35"/>
          <p:cNvPicPr preferRelativeResize="0"/>
          <p:nvPr/>
        </p:nvPicPr>
        <p:blipFill rotWithShape="1">
          <a:blip r:embed="rId3">
            <a:alphaModFix/>
          </a:blip>
          <a:srcRect l="22484" r="10795"/>
          <a:stretch/>
        </p:blipFill>
        <p:spPr>
          <a:xfrm>
            <a:off x="5704419" y="1382887"/>
            <a:ext cx="2386925" cy="2386851"/>
          </a:xfrm>
          <a:prstGeom prst="rect">
            <a:avLst/>
          </a:prstGeom>
          <a:noFill/>
          <a:ln w="19050" cap="flat" cmpd="sng">
            <a:solidFill>
              <a:schemeClr val="accent5"/>
            </a:solidFill>
            <a:prstDash val="solid"/>
            <a:round/>
            <a:headEnd type="none" w="sm" len="sm"/>
            <a:tailEnd type="none" w="sm" len="sm"/>
          </a:ln>
          <a:effectLst>
            <a:outerShdw blurRad="57150" dist="19050" dir="5400000" algn="bl" rotWithShape="0">
              <a:srgbClr val="000000">
                <a:alpha val="50000"/>
              </a:srgbClr>
            </a:outerShdw>
          </a:effec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78"/>
        <p:cNvGrpSpPr/>
        <p:nvPr/>
      </p:nvGrpSpPr>
      <p:grpSpPr>
        <a:xfrm>
          <a:off x="0" y="0"/>
          <a:ext cx="0" cy="0"/>
          <a:chOff x="0" y="0"/>
          <a:chExt cx="0" cy="0"/>
        </a:xfrm>
      </p:grpSpPr>
      <p:pic>
        <p:nvPicPr>
          <p:cNvPr id="179" name="Google Shape;179;p5"/>
          <p:cNvPicPr preferRelativeResize="0"/>
          <p:nvPr/>
        </p:nvPicPr>
        <p:blipFill>
          <a:blip r:embed="rId2">
            <a:alphaModFix/>
          </a:blip>
          <a:stretch>
            <a:fillRect/>
          </a:stretch>
        </p:blipFill>
        <p:spPr>
          <a:xfrm rot="-5400000">
            <a:off x="1993300" y="-1993300"/>
            <a:ext cx="5152625" cy="9139226"/>
          </a:xfrm>
          <a:prstGeom prst="rect">
            <a:avLst/>
          </a:prstGeom>
          <a:noFill/>
          <a:ln>
            <a:noFill/>
          </a:ln>
        </p:spPr>
      </p:pic>
      <p:sp>
        <p:nvSpPr>
          <p:cNvPr id="180" name="Google Shape;180;p5"/>
          <p:cNvSpPr/>
          <p:nvPr/>
        </p:nvSpPr>
        <p:spPr>
          <a:xfrm>
            <a:off x="0" y="0"/>
            <a:ext cx="1728900" cy="5143500"/>
          </a:xfrm>
          <a:prstGeom prst="rect">
            <a:avLst/>
          </a:prstGeom>
          <a:gradFill>
            <a:gsLst>
              <a:gs pos="0">
                <a:schemeClr val="accent3"/>
              </a:gs>
              <a:gs pos="100000">
                <a:schemeClr val="accent4"/>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1" name="Google Shape;181;p5"/>
          <p:cNvGrpSpPr/>
          <p:nvPr/>
        </p:nvGrpSpPr>
        <p:grpSpPr>
          <a:xfrm>
            <a:off x="-943205" y="1741563"/>
            <a:ext cx="1656312" cy="1660374"/>
            <a:chOff x="2929375" y="236175"/>
            <a:chExt cx="805325" cy="807300"/>
          </a:xfrm>
        </p:grpSpPr>
        <p:sp>
          <p:nvSpPr>
            <p:cNvPr id="182" name="Google Shape;182;p5"/>
            <p:cNvSpPr/>
            <p:nvPr/>
          </p:nvSpPr>
          <p:spPr>
            <a:xfrm>
              <a:off x="2986025" y="241975"/>
              <a:ext cx="280400" cy="191800"/>
            </a:xfrm>
            <a:custGeom>
              <a:avLst/>
              <a:gdLst/>
              <a:ahLst/>
              <a:cxnLst/>
              <a:rect l="l" t="t" r="r" b="b"/>
              <a:pathLst>
                <a:path w="11216" h="7672" extrusionOk="0">
                  <a:moveTo>
                    <a:pt x="11216" y="1"/>
                  </a:moveTo>
                  <a:cubicBezTo>
                    <a:pt x="10964" y="1"/>
                    <a:pt x="10809" y="98"/>
                    <a:pt x="10577" y="98"/>
                  </a:cubicBezTo>
                  <a:lnTo>
                    <a:pt x="310" y="7110"/>
                  </a:lnTo>
                  <a:cubicBezTo>
                    <a:pt x="233" y="7265"/>
                    <a:pt x="155" y="7439"/>
                    <a:pt x="0" y="7672"/>
                  </a:cubicBezTo>
                  <a:lnTo>
                    <a:pt x="112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5"/>
            <p:cNvSpPr/>
            <p:nvPr/>
          </p:nvSpPr>
          <p:spPr>
            <a:xfrm>
              <a:off x="2951650" y="236175"/>
              <a:ext cx="395650" cy="270250"/>
            </a:xfrm>
            <a:custGeom>
              <a:avLst/>
              <a:gdLst/>
              <a:ahLst/>
              <a:cxnLst/>
              <a:rect l="l" t="t" r="r" b="b"/>
              <a:pathLst>
                <a:path w="15826" h="10810" extrusionOk="0">
                  <a:moveTo>
                    <a:pt x="15341" y="1"/>
                  </a:moveTo>
                  <a:lnTo>
                    <a:pt x="155" y="10402"/>
                  </a:lnTo>
                  <a:cubicBezTo>
                    <a:pt x="155" y="10499"/>
                    <a:pt x="78" y="10654"/>
                    <a:pt x="0" y="10809"/>
                  </a:cubicBezTo>
                  <a:lnTo>
                    <a:pt x="1582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5"/>
            <p:cNvSpPr/>
            <p:nvPr/>
          </p:nvSpPr>
          <p:spPr>
            <a:xfrm>
              <a:off x="2935650" y="241975"/>
              <a:ext cx="472175" cy="324975"/>
            </a:xfrm>
            <a:custGeom>
              <a:avLst/>
              <a:gdLst/>
              <a:ahLst/>
              <a:cxnLst/>
              <a:rect l="l" t="t" r="r" b="b"/>
              <a:pathLst>
                <a:path w="18887" h="12999" extrusionOk="0">
                  <a:moveTo>
                    <a:pt x="18558" y="1"/>
                  </a:moveTo>
                  <a:lnTo>
                    <a:pt x="78" y="12689"/>
                  </a:lnTo>
                  <a:cubicBezTo>
                    <a:pt x="78" y="12766"/>
                    <a:pt x="78" y="12844"/>
                    <a:pt x="1" y="12999"/>
                  </a:cubicBezTo>
                  <a:lnTo>
                    <a:pt x="18887" y="98"/>
                  </a:lnTo>
                  <a:cubicBezTo>
                    <a:pt x="18790" y="1"/>
                    <a:pt x="18713" y="1"/>
                    <a:pt x="185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5"/>
            <p:cNvSpPr/>
            <p:nvPr/>
          </p:nvSpPr>
          <p:spPr>
            <a:xfrm>
              <a:off x="2929375" y="254100"/>
              <a:ext cx="530750" cy="367575"/>
            </a:xfrm>
            <a:custGeom>
              <a:avLst/>
              <a:gdLst/>
              <a:ahLst/>
              <a:cxnLst/>
              <a:rect l="l" t="t" r="r" b="b"/>
              <a:pathLst>
                <a:path w="21230" h="14703" extrusionOk="0">
                  <a:moveTo>
                    <a:pt x="20978" y="0"/>
                  </a:moveTo>
                  <a:lnTo>
                    <a:pt x="77" y="14373"/>
                  </a:lnTo>
                  <a:cubicBezTo>
                    <a:pt x="77" y="14451"/>
                    <a:pt x="0" y="14528"/>
                    <a:pt x="0" y="14702"/>
                  </a:cubicBezTo>
                  <a:lnTo>
                    <a:pt x="21230" y="97"/>
                  </a:lnTo>
                  <a:cubicBezTo>
                    <a:pt x="21152" y="97"/>
                    <a:pt x="21075" y="97"/>
                    <a:pt x="2097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5"/>
            <p:cNvSpPr/>
            <p:nvPr/>
          </p:nvSpPr>
          <p:spPr>
            <a:xfrm>
              <a:off x="2929375" y="272500"/>
              <a:ext cx="577250" cy="397600"/>
            </a:xfrm>
            <a:custGeom>
              <a:avLst/>
              <a:gdLst/>
              <a:ahLst/>
              <a:cxnLst/>
              <a:rect l="l" t="t" r="r" b="b"/>
              <a:pathLst>
                <a:path w="23090" h="15904" extrusionOk="0">
                  <a:moveTo>
                    <a:pt x="22838" y="0"/>
                  </a:moveTo>
                  <a:lnTo>
                    <a:pt x="0" y="15574"/>
                  </a:lnTo>
                  <a:cubicBezTo>
                    <a:pt x="77" y="15729"/>
                    <a:pt x="77" y="15826"/>
                    <a:pt x="77" y="15903"/>
                  </a:cubicBezTo>
                  <a:lnTo>
                    <a:pt x="23089" y="155"/>
                  </a:lnTo>
                  <a:cubicBezTo>
                    <a:pt x="23012" y="78"/>
                    <a:pt x="22915" y="78"/>
                    <a:pt x="2283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5"/>
            <p:cNvSpPr/>
            <p:nvPr/>
          </p:nvSpPr>
          <p:spPr>
            <a:xfrm>
              <a:off x="2935650" y="294775"/>
              <a:ext cx="611175" cy="421825"/>
            </a:xfrm>
            <a:custGeom>
              <a:avLst/>
              <a:gdLst/>
              <a:ahLst/>
              <a:cxnLst/>
              <a:rect l="l" t="t" r="r" b="b"/>
              <a:pathLst>
                <a:path w="24447" h="16873" extrusionOk="0">
                  <a:moveTo>
                    <a:pt x="24214" y="0"/>
                  </a:moveTo>
                  <a:lnTo>
                    <a:pt x="1" y="16543"/>
                  </a:lnTo>
                  <a:cubicBezTo>
                    <a:pt x="1" y="16620"/>
                    <a:pt x="1" y="16698"/>
                    <a:pt x="78" y="16872"/>
                  </a:cubicBezTo>
                  <a:lnTo>
                    <a:pt x="24446" y="155"/>
                  </a:lnTo>
                  <a:cubicBezTo>
                    <a:pt x="24369" y="78"/>
                    <a:pt x="24291" y="0"/>
                    <a:pt x="2421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5"/>
            <p:cNvSpPr/>
            <p:nvPr/>
          </p:nvSpPr>
          <p:spPr>
            <a:xfrm>
              <a:off x="2945350" y="318975"/>
              <a:ext cx="637775" cy="439750"/>
            </a:xfrm>
            <a:custGeom>
              <a:avLst/>
              <a:gdLst/>
              <a:ahLst/>
              <a:cxnLst/>
              <a:rect l="l" t="t" r="r" b="b"/>
              <a:pathLst>
                <a:path w="25511" h="17590" extrusionOk="0">
                  <a:moveTo>
                    <a:pt x="25279" y="1"/>
                  </a:moveTo>
                  <a:lnTo>
                    <a:pt x="0" y="17357"/>
                  </a:lnTo>
                  <a:cubicBezTo>
                    <a:pt x="0" y="17434"/>
                    <a:pt x="97" y="17512"/>
                    <a:pt x="97" y="17589"/>
                  </a:cubicBezTo>
                  <a:lnTo>
                    <a:pt x="25511" y="156"/>
                  </a:lnTo>
                  <a:cubicBezTo>
                    <a:pt x="25434" y="78"/>
                    <a:pt x="25356" y="78"/>
                    <a:pt x="252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5"/>
            <p:cNvSpPr/>
            <p:nvPr/>
          </p:nvSpPr>
          <p:spPr>
            <a:xfrm>
              <a:off x="2959875" y="347075"/>
              <a:ext cx="655700" cy="449900"/>
            </a:xfrm>
            <a:custGeom>
              <a:avLst/>
              <a:gdLst/>
              <a:ahLst/>
              <a:cxnLst/>
              <a:rect l="l" t="t" r="r" b="b"/>
              <a:pathLst>
                <a:path w="26228" h="17996" extrusionOk="0">
                  <a:moveTo>
                    <a:pt x="25976" y="0"/>
                  </a:moveTo>
                  <a:lnTo>
                    <a:pt x="0" y="17763"/>
                  </a:lnTo>
                  <a:cubicBezTo>
                    <a:pt x="0" y="17841"/>
                    <a:pt x="78" y="17918"/>
                    <a:pt x="78" y="17996"/>
                  </a:cubicBezTo>
                  <a:lnTo>
                    <a:pt x="26228" y="155"/>
                  </a:lnTo>
                  <a:cubicBezTo>
                    <a:pt x="26150" y="78"/>
                    <a:pt x="26053" y="0"/>
                    <a:pt x="2597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5"/>
            <p:cNvSpPr/>
            <p:nvPr/>
          </p:nvSpPr>
          <p:spPr>
            <a:xfrm>
              <a:off x="2977800" y="377575"/>
              <a:ext cx="663925" cy="457650"/>
            </a:xfrm>
            <a:custGeom>
              <a:avLst/>
              <a:gdLst/>
              <a:ahLst/>
              <a:cxnLst/>
              <a:rect l="l" t="t" r="r" b="b"/>
              <a:pathLst>
                <a:path w="26557" h="18306" extrusionOk="0">
                  <a:moveTo>
                    <a:pt x="26402" y="1"/>
                  </a:moveTo>
                  <a:lnTo>
                    <a:pt x="0" y="18073"/>
                  </a:lnTo>
                  <a:cubicBezTo>
                    <a:pt x="0" y="18151"/>
                    <a:pt x="78" y="18228"/>
                    <a:pt x="78" y="18306"/>
                  </a:cubicBezTo>
                  <a:lnTo>
                    <a:pt x="26557" y="156"/>
                  </a:lnTo>
                  <a:cubicBezTo>
                    <a:pt x="26557" y="78"/>
                    <a:pt x="26479" y="1"/>
                    <a:pt x="2640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5"/>
            <p:cNvSpPr/>
            <p:nvPr/>
          </p:nvSpPr>
          <p:spPr>
            <a:xfrm>
              <a:off x="2998125" y="409550"/>
              <a:ext cx="669750" cy="460075"/>
            </a:xfrm>
            <a:custGeom>
              <a:avLst/>
              <a:gdLst/>
              <a:ahLst/>
              <a:cxnLst/>
              <a:rect l="l" t="t" r="r" b="b"/>
              <a:pathLst>
                <a:path w="26790" h="18403" extrusionOk="0">
                  <a:moveTo>
                    <a:pt x="26635" y="0"/>
                  </a:moveTo>
                  <a:lnTo>
                    <a:pt x="1" y="18170"/>
                  </a:lnTo>
                  <a:cubicBezTo>
                    <a:pt x="78" y="18247"/>
                    <a:pt x="78" y="18247"/>
                    <a:pt x="78" y="18325"/>
                  </a:cubicBezTo>
                  <a:lnTo>
                    <a:pt x="156" y="18402"/>
                  </a:lnTo>
                  <a:lnTo>
                    <a:pt x="26790" y="174"/>
                  </a:lnTo>
                  <a:cubicBezTo>
                    <a:pt x="26712" y="174"/>
                    <a:pt x="26712" y="78"/>
                    <a:pt x="26712" y="78"/>
                  </a:cubicBezTo>
                  <a:lnTo>
                    <a:pt x="2663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5"/>
            <p:cNvSpPr/>
            <p:nvPr/>
          </p:nvSpPr>
          <p:spPr>
            <a:xfrm>
              <a:off x="3022350" y="443925"/>
              <a:ext cx="665875" cy="458125"/>
            </a:xfrm>
            <a:custGeom>
              <a:avLst/>
              <a:gdLst/>
              <a:ahLst/>
              <a:cxnLst/>
              <a:rect l="l" t="t" r="r" b="b"/>
              <a:pathLst>
                <a:path w="26635" h="18325" extrusionOk="0">
                  <a:moveTo>
                    <a:pt x="26557" y="0"/>
                  </a:moveTo>
                  <a:lnTo>
                    <a:pt x="0" y="18170"/>
                  </a:lnTo>
                  <a:cubicBezTo>
                    <a:pt x="78" y="18247"/>
                    <a:pt x="155" y="18247"/>
                    <a:pt x="155" y="18325"/>
                  </a:cubicBezTo>
                  <a:lnTo>
                    <a:pt x="26634" y="252"/>
                  </a:lnTo>
                  <a:cubicBezTo>
                    <a:pt x="26634" y="155"/>
                    <a:pt x="26557" y="78"/>
                    <a:pt x="2655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5"/>
            <p:cNvSpPr/>
            <p:nvPr/>
          </p:nvSpPr>
          <p:spPr>
            <a:xfrm>
              <a:off x="3050425" y="480250"/>
              <a:ext cx="655725" cy="451825"/>
            </a:xfrm>
            <a:custGeom>
              <a:avLst/>
              <a:gdLst/>
              <a:ahLst/>
              <a:cxnLst/>
              <a:rect l="l" t="t" r="r" b="b"/>
              <a:pathLst>
                <a:path w="26229" h="18073" extrusionOk="0">
                  <a:moveTo>
                    <a:pt x="26151" y="0"/>
                  </a:moveTo>
                  <a:lnTo>
                    <a:pt x="1" y="17918"/>
                  </a:lnTo>
                  <a:cubicBezTo>
                    <a:pt x="78" y="17995"/>
                    <a:pt x="156" y="17995"/>
                    <a:pt x="252" y="18073"/>
                  </a:cubicBezTo>
                  <a:lnTo>
                    <a:pt x="26228" y="252"/>
                  </a:lnTo>
                  <a:cubicBezTo>
                    <a:pt x="26228" y="155"/>
                    <a:pt x="26151" y="78"/>
                    <a:pt x="261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5"/>
            <p:cNvSpPr/>
            <p:nvPr/>
          </p:nvSpPr>
          <p:spPr>
            <a:xfrm>
              <a:off x="3082875" y="520425"/>
              <a:ext cx="637300" cy="440225"/>
            </a:xfrm>
            <a:custGeom>
              <a:avLst/>
              <a:gdLst/>
              <a:ahLst/>
              <a:cxnLst/>
              <a:rect l="l" t="t" r="r" b="b"/>
              <a:pathLst>
                <a:path w="25492" h="17609" extrusionOk="0">
                  <a:moveTo>
                    <a:pt x="25414" y="1"/>
                  </a:moveTo>
                  <a:lnTo>
                    <a:pt x="0" y="17434"/>
                  </a:lnTo>
                  <a:cubicBezTo>
                    <a:pt x="78" y="17434"/>
                    <a:pt x="155" y="17531"/>
                    <a:pt x="233" y="17609"/>
                  </a:cubicBezTo>
                  <a:lnTo>
                    <a:pt x="25492" y="253"/>
                  </a:lnTo>
                  <a:cubicBezTo>
                    <a:pt x="25492" y="175"/>
                    <a:pt x="25414" y="98"/>
                    <a:pt x="2541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5"/>
            <p:cNvSpPr/>
            <p:nvPr/>
          </p:nvSpPr>
          <p:spPr>
            <a:xfrm>
              <a:off x="3119200" y="563050"/>
              <a:ext cx="611150" cy="421825"/>
            </a:xfrm>
            <a:custGeom>
              <a:avLst/>
              <a:gdLst/>
              <a:ahLst/>
              <a:cxnLst/>
              <a:rect l="l" t="t" r="r" b="b"/>
              <a:pathLst>
                <a:path w="24446" h="16873" extrusionOk="0">
                  <a:moveTo>
                    <a:pt x="24368" y="1"/>
                  </a:moveTo>
                  <a:lnTo>
                    <a:pt x="0" y="16698"/>
                  </a:lnTo>
                  <a:cubicBezTo>
                    <a:pt x="78" y="16795"/>
                    <a:pt x="155" y="16795"/>
                    <a:pt x="233" y="16872"/>
                  </a:cubicBezTo>
                  <a:lnTo>
                    <a:pt x="24446" y="233"/>
                  </a:lnTo>
                  <a:cubicBezTo>
                    <a:pt x="24446" y="156"/>
                    <a:pt x="24368" y="78"/>
                    <a:pt x="243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5"/>
            <p:cNvSpPr/>
            <p:nvPr/>
          </p:nvSpPr>
          <p:spPr>
            <a:xfrm>
              <a:off x="3159375" y="609550"/>
              <a:ext cx="575325" cy="397600"/>
            </a:xfrm>
            <a:custGeom>
              <a:avLst/>
              <a:gdLst/>
              <a:ahLst/>
              <a:cxnLst/>
              <a:rect l="l" t="t" r="r" b="b"/>
              <a:pathLst>
                <a:path w="23013" h="15904" extrusionOk="0">
                  <a:moveTo>
                    <a:pt x="23013" y="0"/>
                  </a:moveTo>
                  <a:lnTo>
                    <a:pt x="1" y="15729"/>
                  </a:lnTo>
                  <a:cubicBezTo>
                    <a:pt x="78" y="15806"/>
                    <a:pt x="156" y="15806"/>
                    <a:pt x="253" y="15903"/>
                  </a:cubicBezTo>
                  <a:lnTo>
                    <a:pt x="23013" y="233"/>
                  </a:lnTo>
                  <a:lnTo>
                    <a:pt x="2301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5"/>
            <p:cNvSpPr/>
            <p:nvPr/>
          </p:nvSpPr>
          <p:spPr>
            <a:xfrm>
              <a:off x="3203925" y="657975"/>
              <a:ext cx="530775" cy="365150"/>
            </a:xfrm>
            <a:custGeom>
              <a:avLst/>
              <a:gdLst/>
              <a:ahLst/>
              <a:cxnLst/>
              <a:rect l="l" t="t" r="r" b="b"/>
              <a:pathLst>
                <a:path w="21231" h="14606" extrusionOk="0">
                  <a:moveTo>
                    <a:pt x="21231" y="0"/>
                  </a:moveTo>
                  <a:lnTo>
                    <a:pt x="1" y="14528"/>
                  </a:lnTo>
                  <a:cubicBezTo>
                    <a:pt x="156" y="14606"/>
                    <a:pt x="233" y="14606"/>
                    <a:pt x="311" y="14606"/>
                  </a:cubicBezTo>
                  <a:lnTo>
                    <a:pt x="21231" y="310"/>
                  </a:lnTo>
                  <a:lnTo>
                    <a:pt x="2123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5"/>
            <p:cNvSpPr/>
            <p:nvPr/>
          </p:nvSpPr>
          <p:spPr>
            <a:xfrm>
              <a:off x="3256225" y="712200"/>
              <a:ext cx="472200" cy="324975"/>
            </a:xfrm>
            <a:custGeom>
              <a:avLst/>
              <a:gdLst/>
              <a:ahLst/>
              <a:cxnLst/>
              <a:rect l="l" t="t" r="r" b="b"/>
              <a:pathLst>
                <a:path w="18888" h="12999" extrusionOk="0">
                  <a:moveTo>
                    <a:pt x="18887" y="1"/>
                  </a:moveTo>
                  <a:lnTo>
                    <a:pt x="1" y="12921"/>
                  </a:lnTo>
                  <a:cubicBezTo>
                    <a:pt x="156" y="12921"/>
                    <a:pt x="253" y="12998"/>
                    <a:pt x="408" y="12998"/>
                  </a:cubicBezTo>
                  <a:lnTo>
                    <a:pt x="18887" y="330"/>
                  </a:lnTo>
                  <a:lnTo>
                    <a:pt x="1888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5"/>
            <p:cNvSpPr/>
            <p:nvPr/>
          </p:nvSpPr>
          <p:spPr>
            <a:xfrm>
              <a:off x="3318700" y="772750"/>
              <a:ext cx="393725" cy="270725"/>
            </a:xfrm>
            <a:custGeom>
              <a:avLst/>
              <a:gdLst/>
              <a:ahLst/>
              <a:cxnLst/>
              <a:rect l="l" t="t" r="r" b="b"/>
              <a:pathLst>
                <a:path w="15749" h="10829" extrusionOk="0">
                  <a:moveTo>
                    <a:pt x="15749" y="0"/>
                  </a:moveTo>
                  <a:lnTo>
                    <a:pt x="1" y="10828"/>
                  </a:lnTo>
                  <a:lnTo>
                    <a:pt x="485" y="10828"/>
                  </a:lnTo>
                  <a:lnTo>
                    <a:pt x="15671" y="407"/>
                  </a:lnTo>
                  <a:cubicBezTo>
                    <a:pt x="15671" y="252"/>
                    <a:pt x="15749" y="174"/>
                    <a:pt x="1574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5"/>
            <p:cNvSpPr/>
            <p:nvPr/>
          </p:nvSpPr>
          <p:spPr>
            <a:xfrm>
              <a:off x="3399575" y="845375"/>
              <a:ext cx="280425" cy="191800"/>
            </a:xfrm>
            <a:custGeom>
              <a:avLst/>
              <a:gdLst/>
              <a:ahLst/>
              <a:cxnLst/>
              <a:rect l="l" t="t" r="r" b="b"/>
              <a:pathLst>
                <a:path w="11217" h="7672" extrusionOk="0">
                  <a:moveTo>
                    <a:pt x="11216" y="1"/>
                  </a:moveTo>
                  <a:lnTo>
                    <a:pt x="1" y="7671"/>
                  </a:lnTo>
                  <a:cubicBezTo>
                    <a:pt x="233" y="7594"/>
                    <a:pt x="407" y="7594"/>
                    <a:pt x="562" y="7594"/>
                  </a:cubicBezTo>
                  <a:lnTo>
                    <a:pt x="10887" y="485"/>
                  </a:lnTo>
                  <a:cubicBezTo>
                    <a:pt x="10984" y="330"/>
                    <a:pt x="11061" y="175"/>
                    <a:pt x="1121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1" name="Google Shape;201;p5"/>
          <p:cNvGrpSpPr/>
          <p:nvPr/>
        </p:nvGrpSpPr>
        <p:grpSpPr>
          <a:xfrm>
            <a:off x="4302975" y="4715075"/>
            <a:ext cx="538025" cy="157800"/>
            <a:chOff x="2575325" y="1348650"/>
            <a:chExt cx="538025" cy="157800"/>
          </a:xfrm>
        </p:grpSpPr>
        <p:sp>
          <p:nvSpPr>
            <p:cNvPr id="202" name="Google Shape;202;p5"/>
            <p:cNvSpPr/>
            <p:nvPr/>
          </p:nvSpPr>
          <p:spPr>
            <a:xfrm>
              <a:off x="2575325" y="1348650"/>
              <a:ext cx="157800" cy="157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5"/>
            <p:cNvSpPr/>
            <p:nvPr/>
          </p:nvSpPr>
          <p:spPr>
            <a:xfrm>
              <a:off x="2765438" y="1348650"/>
              <a:ext cx="157800" cy="157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5"/>
            <p:cNvSpPr/>
            <p:nvPr/>
          </p:nvSpPr>
          <p:spPr>
            <a:xfrm>
              <a:off x="2955550" y="1348650"/>
              <a:ext cx="157800" cy="157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5" name="Google Shape;205;p5"/>
          <p:cNvGrpSpPr/>
          <p:nvPr/>
        </p:nvGrpSpPr>
        <p:grpSpPr>
          <a:xfrm>
            <a:off x="322789" y="68312"/>
            <a:ext cx="925310" cy="943383"/>
            <a:chOff x="595389" y="1761100"/>
            <a:chExt cx="925310" cy="943383"/>
          </a:xfrm>
        </p:grpSpPr>
        <p:cxnSp>
          <p:nvCxnSpPr>
            <p:cNvPr id="206" name="Google Shape;206;p5"/>
            <p:cNvCxnSpPr/>
            <p:nvPr/>
          </p:nvCxnSpPr>
          <p:spPr>
            <a:xfrm>
              <a:off x="790199" y="2065118"/>
              <a:ext cx="730500" cy="587400"/>
            </a:xfrm>
            <a:prstGeom prst="straightConnector1">
              <a:avLst/>
            </a:prstGeom>
            <a:noFill/>
            <a:ln w="9525" cap="flat" cmpd="sng">
              <a:solidFill>
                <a:schemeClr val="dk2"/>
              </a:solidFill>
              <a:prstDash val="solid"/>
              <a:round/>
              <a:headEnd type="none" w="med" len="med"/>
              <a:tailEnd type="none" w="med" len="med"/>
            </a:ln>
          </p:spPr>
        </p:cxnSp>
        <p:cxnSp>
          <p:nvCxnSpPr>
            <p:cNvPr id="207" name="Google Shape;207;p5"/>
            <p:cNvCxnSpPr/>
            <p:nvPr/>
          </p:nvCxnSpPr>
          <p:spPr>
            <a:xfrm>
              <a:off x="595389" y="2117083"/>
              <a:ext cx="730500" cy="587400"/>
            </a:xfrm>
            <a:prstGeom prst="straightConnector1">
              <a:avLst/>
            </a:prstGeom>
            <a:noFill/>
            <a:ln w="9525" cap="flat" cmpd="sng">
              <a:solidFill>
                <a:schemeClr val="dk2"/>
              </a:solidFill>
              <a:prstDash val="solid"/>
              <a:round/>
              <a:headEnd type="none" w="med" len="med"/>
              <a:tailEnd type="none" w="med" len="med"/>
            </a:ln>
          </p:spPr>
        </p:cxnSp>
        <p:cxnSp>
          <p:nvCxnSpPr>
            <p:cNvPr id="208" name="Google Shape;208;p5"/>
            <p:cNvCxnSpPr/>
            <p:nvPr/>
          </p:nvCxnSpPr>
          <p:spPr>
            <a:xfrm>
              <a:off x="656919" y="1761100"/>
              <a:ext cx="730500" cy="587400"/>
            </a:xfrm>
            <a:prstGeom prst="straightConnector1">
              <a:avLst/>
            </a:prstGeom>
            <a:noFill/>
            <a:ln w="9525" cap="flat" cmpd="sng">
              <a:solidFill>
                <a:schemeClr val="dk2"/>
              </a:solidFill>
              <a:prstDash val="solid"/>
              <a:round/>
              <a:headEnd type="none" w="med" len="med"/>
              <a:tailEnd type="none" w="med" len="med"/>
            </a:ln>
          </p:spPr>
        </p:cxnSp>
      </p:grpSp>
      <p:grpSp>
        <p:nvGrpSpPr>
          <p:cNvPr id="209" name="Google Shape;209;p5"/>
          <p:cNvGrpSpPr/>
          <p:nvPr/>
        </p:nvGrpSpPr>
        <p:grpSpPr>
          <a:xfrm>
            <a:off x="7931839" y="4065800"/>
            <a:ext cx="925310" cy="943383"/>
            <a:chOff x="595389" y="1761100"/>
            <a:chExt cx="925310" cy="943383"/>
          </a:xfrm>
        </p:grpSpPr>
        <p:cxnSp>
          <p:nvCxnSpPr>
            <p:cNvPr id="210" name="Google Shape;210;p5"/>
            <p:cNvCxnSpPr/>
            <p:nvPr/>
          </p:nvCxnSpPr>
          <p:spPr>
            <a:xfrm>
              <a:off x="790199" y="2065118"/>
              <a:ext cx="730500" cy="587400"/>
            </a:xfrm>
            <a:prstGeom prst="straightConnector1">
              <a:avLst/>
            </a:prstGeom>
            <a:noFill/>
            <a:ln w="9525" cap="flat" cmpd="sng">
              <a:solidFill>
                <a:schemeClr val="dk2"/>
              </a:solidFill>
              <a:prstDash val="solid"/>
              <a:round/>
              <a:headEnd type="none" w="med" len="med"/>
              <a:tailEnd type="none" w="med" len="med"/>
            </a:ln>
          </p:spPr>
        </p:cxnSp>
        <p:cxnSp>
          <p:nvCxnSpPr>
            <p:cNvPr id="211" name="Google Shape;211;p5"/>
            <p:cNvCxnSpPr/>
            <p:nvPr/>
          </p:nvCxnSpPr>
          <p:spPr>
            <a:xfrm>
              <a:off x="595389" y="2117083"/>
              <a:ext cx="730500" cy="587400"/>
            </a:xfrm>
            <a:prstGeom prst="straightConnector1">
              <a:avLst/>
            </a:prstGeom>
            <a:noFill/>
            <a:ln w="9525" cap="flat" cmpd="sng">
              <a:solidFill>
                <a:schemeClr val="dk2"/>
              </a:solidFill>
              <a:prstDash val="solid"/>
              <a:round/>
              <a:headEnd type="none" w="med" len="med"/>
              <a:tailEnd type="none" w="med" len="med"/>
            </a:ln>
          </p:spPr>
        </p:cxnSp>
        <p:cxnSp>
          <p:nvCxnSpPr>
            <p:cNvPr id="212" name="Google Shape;212;p5"/>
            <p:cNvCxnSpPr/>
            <p:nvPr/>
          </p:nvCxnSpPr>
          <p:spPr>
            <a:xfrm>
              <a:off x="656919" y="1761100"/>
              <a:ext cx="730500" cy="587400"/>
            </a:xfrm>
            <a:prstGeom prst="straightConnector1">
              <a:avLst/>
            </a:prstGeom>
            <a:noFill/>
            <a:ln w="9525" cap="flat" cmpd="sng">
              <a:solidFill>
                <a:schemeClr val="dk2"/>
              </a:solidFill>
              <a:prstDash val="solid"/>
              <a:round/>
              <a:headEnd type="none" w="med" len="med"/>
              <a:tailEnd type="none" w="med" len="med"/>
            </a:ln>
          </p:spPr>
        </p:cxnSp>
      </p:grpSp>
      <p:grpSp>
        <p:nvGrpSpPr>
          <p:cNvPr id="213" name="Google Shape;213;p5"/>
          <p:cNvGrpSpPr/>
          <p:nvPr/>
        </p:nvGrpSpPr>
        <p:grpSpPr>
          <a:xfrm>
            <a:off x="6839422" y="213225"/>
            <a:ext cx="1584577" cy="196549"/>
            <a:chOff x="750197" y="155825"/>
            <a:chExt cx="1584577" cy="196549"/>
          </a:xfrm>
        </p:grpSpPr>
        <p:sp>
          <p:nvSpPr>
            <p:cNvPr id="214" name="Google Shape;214;p5"/>
            <p:cNvSpPr/>
            <p:nvPr/>
          </p:nvSpPr>
          <p:spPr>
            <a:xfrm rot="-5400000">
              <a:off x="2093744" y="299443"/>
              <a:ext cx="52930" cy="52930"/>
            </a:xfrm>
            <a:custGeom>
              <a:avLst/>
              <a:gdLst/>
              <a:ahLst/>
              <a:cxnLst/>
              <a:rect l="l" t="t" r="r" b="b"/>
              <a:pathLst>
                <a:path w="1221" h="1221" extrusionOk="0">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5"/>
            <p:cNvSpPr/>
            <p:nvPr/>
          </p:nvSpPr>
          <p:spPr>
            <a:xfrm rot="-5400000">
              <a:off x="1915294" y="299855"/>
              <a:ext cx="52930" cy="52107"/>
            </a:xfrm>
            <a:custGeom>
              <a:avLst/>
              <a:gdLst/>
              <a:ahLst/>
              <a:cxnLst/>
              <a:rect l="l" t="t" r="r" b="b"/>
              <a:pathLst>
                <a:path w="1221" h="1202" extrusionOk="0">
                  <a:moveTo>
                    <a:pt x="659" y="1"/>
                  </a:moveTo>
                  <a:cubicBezTo>
                    <a:pt x="252" y="1"/>
                    <a:pt x="0" y="233"/>
                    <a:pt x="0" y="563"/>
                  </a:cubicBezTo>
                  <a:cubicBezTo>
                    <a:pt x="0" y="969"/>
                    <a:pt x="252" y="1202"/>
                    <a:pt x="659" y="1202"/>
                  </a:cubicBezTo>
                  <a:cubicBezTo>
                    <a:pt x="969" y="1202"/>
                    <a:pt x="1221" y="969"/>
                    <a:pt x="1221" y="563"/>
                  </a:cubicBezTo>
                  <a:cubicBezTo>
                    <a:pt x="1221" y="233"/>
                    <a:pt x="969" y="1"/>
                    <a:pt x="6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5"/>
            <p:cNvSpPr/>
            <p:nvPr/>
          </p:nvSpPr>
          <p:spPr>
            <a:xfrm rot="-5400000">
              <a:off x="1735196" y="297753"/>
              <a:ext cx="52930" cy="56312"/>
            </a:xfrm>
            <a:custGeom>
              <a:avLst/>
              <a:gdLst/>
              <a:ahLst/>
              <a:cxnLst/>
              <a:rect l="l" t="t" r="r" b="b"/>
              <a:pathLst>
                <a:path w="1221" h="1299" extrusionOk="0">
                  <a:moveTo>
                    <a:pt x="659" y="0"/>
                  </a:moveTo>
                  <a:cubicBezTo>
                    <a:pt x="252" y="0"/>
                    <a:pt x="0" y="330"/>
                    <a:pt x="0" y="640"/>
                  </a:cubicBezTo>
                  <a:cubicBezTo>
                    <a:pt x="0" y="969"/>
                    <a:pt x="252" y="1298"/>
                    <a:pt x="659" y="1298"/>
                  </a:cubicBezTo>
                  <a:cubicBezTo>
                    <a:pt x="969" y="1298"/>
                    <a:pt x="1221" y="969"/>
                    <a:pt x="1221" y="640"/>
                  </a:cubicBezTo>
                  <a:cubicBezTo>
                    <a:pt x="1221" y="330"/>
                    <a:pt x="969" y="0"/>
                    <a:pt x="6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5"/>
            <p:cNvSpPr/>
            <p:nvPr/>
          </p:nvSpPr>
          <p:spPr>
            <a:xfrm rot="-5400000">
              <a:off x="1556334" y="297753"/>
              <a:ext cx="52930" cy="56312"/>
            </a:xfrm>
            <a:custGeom>
              <a:avLst/>
              <a:gdLst/>
              <a:ahLst/>
              <a:cxnLst/>
              <a:rect l="l" t="t" r="r" b="b"/>
              <a:pathLst>
                <a:path w="1221" h="1299" extrusionOk="0">
                  <a:moveTo>
                    <a:pt x="659" y="0"/>
                  </a:moveTo>
                  <a:cubicBezTo>
                    <a:pt x="252" y="0"/>
                    <a:pt x="0" y="330"/>
                    <a:pt x="0" y="659"/>
                  </a:cubicBezTo>
                  <a:cubicBezTo>
                    <a:pt x="0" y="969"/>
                    <a:pt x="252" y="1298"/>
                    <a:pt x="659" y="1298"/>
                  </a:cubicBezTo>
                  <a:cubicBezTo>
                    <a:pt x="969" y="1298"/>
                    <a:pt x="1221" y="969"/>
                    <a:pt x="1221" y="659"/>
                  </a:cubicBezTo>
                  <a:cubicBezTo>
                    <a:pt x="1221" y="330"/>
                    <a:pt x="969" y="0"/>
                    <a:pt x="6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5"/>
            <p:cNvSpPr/>
            <p:nvPr/>
          </p:nvSpPr>
          <p:spPr>
            <a:xfrm rot="-5400000">
              <a:off x="1378296" y="297753"/>
              <a:ext cx="52930" cy="56312"/>
            </a:xfrm>
            <a:custGeom>
              <a:avLst/>
              <a:gdLst/>
              <a:ahLst/>
              <a:cxnLst/>
              <a:rect l="l" t="t" r="r" b="b"/>
              <a:pathLst>
                <a:path w="1221" h="1299" extrusionOk="0">
                  <a:moveTo>
                    <a:pt x="659" y="1"/>
                  </a:moveTo>
                  <a:cubicBezTo>
                    <a:pt x="252" y="1"/>
                    <a:pt x="0" y="330"/>
                    <a:pt x="0" y="640"/>
                  </a:cubicBezTo>
                  <a:cubicBezTo>
                    <a:pt x="0" y="969"/>
                    <a:pt x="252" y="1299"/>
                    <a:pt x="659" y="1299"/>
                  </a:cubicBezTo>
                  <a:cubicBezTo>
                    <a:pt x="969" y="1299"/>
                    <a:pt x="1221" y="969"/>
                    <a:pt x="1221" y="640"/>
                  </a:cubicBezTo>
                  <a:cubicBezTo>
                    <a:pt x="1221" y="330"/>
                    <a:pt x="969" y="1"/>
                    <a:pt x="6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5"/>
            <p:cNvSpPr/>
            <p:nvPr/>
          </p:nvSpPr>
          <p:spPr>
            <a:xfrm rot="-5400000">
              <a:off x="1197765" y="299422"/>
              <a:ext cx="52930" cy="52974"/>
            </a:xfrm>
            <a:custGeom>
              <a:avLst/>
              <a:gdLst/>
              <a:ahLst/>
              <a:cxnLst/>
              <a:rect l="l" t="t" r="r" b="b"/>
              <a:pathLst>
                <a:path w="1221" h="1222" extrusionOk="0">
                  <a:moveTo>
                    <a:pt x="659" y="1"/>
                  </a:moveTo>
                  <a:cubicBezTo>
                    <a:pt x="252" y="1"/>
                    <a:pt x="0" y="253"/>
                    <a:pt x="0" y="660"/>
                  </a:cubicBezTo>
                  <a:cubicBezTo>
                    <a:pt x="0" y="970"/>
                    <a:pt x="252" y="1221"/>
                    <a:pt x="659" y="1221"/>
                  </a:cubicBezTo>
                  <a:cubicBezTo>
                    <a:pt x="969" y="1221"/>
                    <a:pt x="1221" y="970"/>
                    <a:pt x="1221" y="660"/>
                  </a:cubicBezTo>
                  <a:cubicBezTo>
                    <a:pt x="1221" y="253"/>
                    <a:pt x="969" y="1"/>
                    <a:pt x="6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5"/>
            <p:cNvSpPr/>
            <p:nvPr/>
          </p:nvSpPr>
          <p:spPr>
            <a:xfrm rot="-5400000">
              <a:off x="1019336" y="299855"/>
              <a:ext cx="52930" cy="52107"/>
            </a:xfrm>
            <a:custGeom>
              <a:avLst/>
              <a:gdLst/>
              <a:ahLst/>
              <a:cxnLst/>
              <a:rect l="l" t="t" r="r" b="b"/>
              <a:pathLst>
                <a:path w="1221" h="1202" extrusionOk="0">
                  <a:moveTo>
                    <a:pt x="659" y="0"/>
                  </a:moveTo>
                  <a:cubicBezTo>
                    <a:pt x="252" y="0"/>
                    <a:pt x="0" y="233"/>
                    <a:pt x="0" y="640"/>
                  </a:cubicBezTo>
                  <a:cubicBezTo>
                    <a:pt x="0" y="969"/>
                    <a:pt x="252" y="1201"/>
                    <a:pt x="659" y="1201"/>
                  </a:cubicBezTo>
                  <a:cubicBezTo>
                    <a:pt x="969" y="1201"/>
                    <a:pt x="1221" y="969"/>
                    <a:pt x="1221" y="640"/>
                  </a:cubicBezTo>
                  <a:cubicBezTo>
                    <a:pt x="1221" y="233"/>
                    <a:pt x="969" y="0"/>
                    <a:pt x="6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5"/>
            <p:cNvSpPr/>
            <p:nvPr/>
          </p:nvSpPr>
          <p:spPr>
            <a:xfrm rot="-5400000">
              <a:off x="840886" y="299443"/>
              <a:ext cx="52930" cy="52930"/>
            </a:xfrm>
            <a:custGeom>
              <a:avLst/>
              <a:gdLst/>
              <a:ahLst/>
              <a:cxnLst/>
              <a:rect l="l" t="t" r="r" b="b"/>
              <a:pathLst>
                <a:path w="1221" h="1221" extrusionOk="0">
                  <a:moveTo>
                    <a:pt x="659" y="1"/>
                  </a:moveTo>
                  <a:cubicBezTo>
                    <a:pt x="252" y="1"/>
                    <a:pt x="0" y="252"/>
                    <a:pt x="0" y="582"/>
                  </a:cubicBezTo>
                  <a:cubicBezTo>
                    <a:pt x="0" y="969"/>
                    <a:pt x="252" y="1221"/>
                    <a:pt x="659" y="1221"/>
                  </a:cubicBezTo>
                  <a:cubicBezTo>
                    <a:pt x="969" y="1221"/>
                    <a:pt x="1221" y="969"/>
                    <a:pt x="1221" y="582"/>
                  </a:cubicBezTo>
                  <a:cubicBezTo>
                    <a:pt x="1221" y="252"/>
                    <a:pt x="969" y="1"/>
                    <a:pt x="6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5"/>
            <p:cNvSpPr/>
            <p:nvPr/>
          </p:nvSpPr>
          <p:spPr>
            <a:xfrm rot="-5400000">
              <a:off x="2181051" y="155825"/>
              <a:ext cx="56312" cy="56312"/>
            </a:xfrm>
            <a:custGeom>
              <a:avLst/>
              <a:gdLst/>
              <a:ahLst/>
              <a:cxnLst/>
              <a:rect l="l" t="t" r="r" b="b"/>
              <a:pathLst>
                <a:path w="1299" h="1299" extrusionOk="0">
                  <a:moveTo>
                    <a:pt x="640" y="1"/>
                  </a:moveTo>
                  <a:cubicBezTo>
                    <a:pt x="330" y="1"/>
                    <a:pt x="0" y="330"/>
                    <a:pt x="0" y="659"/>
                  </a:cubicBezTo>
                  <a:cubicBezTo>
                    <a:pt x="0" y="969"/>
                    <a:pt x="330" y="1299"/>
                    <a:pt x="640" y="1299"/>
                  </a:cubicBezTo>
                  <a:cubicBezTo>
                    <a:pt x="969" y="1299"/>
                    <a:pt x="1298" y="969"/>
                    <a:pt x="1298" y="659"/>
                  </a:cubicBezTo>
                  <a:cubicBezTo>
                    <a:pt x="1298" y="330"/>
                    <a:pt x="969" y="1"/>
                    <a:pt x="6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5"/>
            <p:cNvSpPr/>
            <p:nvPr/>
          </p:nvSpPr>
          <p:spPr>
            <a:xfrm rot="-5400000">
              <a:off x="2000953" y="157927"/>
              <a:ext cx="56312" cy="52107"/>
            </a:xfrm>
            <a:custGeom>
              <a:avLst/>
              <a:gdLst/>
              <a:ahLst/>
              <a:cxnLst/>
              <a:rect l="l" t="t" r="r" b="b"/>
              <a:pathLst>
                <a:path w="1299" h="1202" extrusionOk="0">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5"/>
            <p:cNvSpPr/>
            <p:nvPr/>
          </p:nvSpPr>
          <p:spPr>
            <a:xfrm rot="-5400000">
              <a:off x="1822503" y="157515"/>
              <a:ext cx="56312" cy="52930"/>
            </a:xfrm>
            <a:custGeom>
              <a:avLst/>
              <a:gdLst/>
              <a:ahLst/>
              <a:cxnLst/>
              <a:rect l="l" t="t" r="r" b="b"/>
              <a:pathLst>
                <a:path w="1299" h="1221" extrusionOk="0">
                  <a:moveTo>
                    <a:pt x="640" y="0"/>
                  </a:moveTo>
                  <a:cubicBezTo>
                    <a:pt x="330" y="0"/>
                    <a:pt x="0" y="252"/>
                    <a:pt x="0" y="562"/>
                  </a:cubicBezTo>
                  <a:cubicBezTo>
                    <a:pt x="0" y="969"/>
                    <a:pt x="330" y="1221"/>
                    <a:pt x="640" y="1221"/>
                  </a:cubicBezTo>
                  <a:cubicBezTo>
                    <a:pt x="969" y="1221"/>
                    <a:pt x="1298" y="969"/>
                    <a:pt x="1298" y="562"/>
                  </a:cubicBezTo>
                  <a:cubicBezTo>
                    <a:pt x="1298" y="252"/>
                    <a:pt x="969"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5"/>
            <p:cNvSpPr/>
            <p:nvPr/>
          </p:nvSpPr>
          <p:spPr>
            <a:xfrm rot="-5400000">
              <a:off x="1644053" y="157927"/>
              <a:ext cx="56312" cy="52107"/>
            </a:xfrm>
            <a:custGeom>
              <a:avLst/>
              <a:gdLst/>
              <a:ahLst/>
              <a:cxnLst/>
              <a:rect l="l" t="t" r="r" b="b"/>
              <a:pathLst>
                <a:path w="1299" h="1202" extrusionOk="0">
                  <a:moveTo>
                    <a:pt x="640" y="1"/>
                  </a:moveTo>
                  <a:cubicBezTo>
                    <a:pt x="330" y="1"/>
                    <a:pt x="0" y="233"/>
                    <a:pt x="0" y="563"/>
                  </a:cubicBezTo>
                  <a:cubicBezTo>
                    <a:pt x="0" y="969"/>
                    <a:pt x="330" y="1202"/>
                    <a:pt x="640" y="1202"/>
                  </a:cubicBezTo>
                  <a:cubicBezTo>
                    <a:pt x="969" y="1202"/>
                    <a:pt x="1298" y="969"/>
                    <a:pt x="1298" y="563"/>
                  </a:cubicBezTo>
                  <a:cubicBezTo>
                    <a:pt x="1298" y="233"/>
                    <a:pt x="969" y="1"/>
                    <a:pt x="6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5"/>
            <p:cNvSpPr/>
            <p:nvPr/>
          </p:nvSpPr>
          <p:spPr>
            <a:xfrm rot="-5400000">
              <a:off x="1463955" y="155825"/>
              <a:ext cx="56312" cy="56312"/>
            </a:xfrm>
            <a:custGeom>
              <a:avLst/>
              <a:gdLst/>
              <a:ahLst/>
              <a:cxnLst/>
              <a:rect l="l" t="t" r="r" b="b"/>
              <a:pathLst>
                <a:path w="1299" h="1299" extrusionOk="0">
                  <a:moveTo>
                    <a:pt x="640" y="0"/>
                  </a:moveTo>
                  <a:cubicBezTo>
                    <a:pt x="330" y="0"/>
                    <a:pt x="0" y="330"/>
                    <a:pt x="0" y="640"/>
                  </a:cubicBezTo>
                  <a:cubicBezTo>
                    <a:pt x="0" y="969"/>
                    <a:pt x="330" y="1298"/>
                    <a:pt x="640" y="1298"/>
                  </a:cubicBezTo>
                  <a:cubicBezTo>
                    <a:pt x="969" y="1298"/>
                    <a:pt x="1298" y="969"/>
                    <a:pt x="1298" y="640"/>
                  </a:cubicBezTo>
                  <a:cubicBezTo>
                    <a:pt x="1298" y="330"/>
                    <a:pt x="969"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5"/>
            <p:cNvSpPr/>
            <p:nvPr/>
          </p:nvSpPr>
          <p:spPr>
            <a:xfrm rot="-5400000">
              <a:off x="1285505" y="156237"/>
              <a:ext cx="56312" cy="55488"/>
            </a:xfrm>
            <a:custGeom>
              <a:avLst/>
              <a:gdLst/>
              <a:ahLst/>
              <a:cxnLst/>
              <a:rect l="l" t="t" r="r" b="b"/>
              <a:pathLst>
                <a:path w="1299" h="1280" extrusionOk="0">
                  <a:moveTo>
                    <a:pt x="640" y="1"/>
                  </a:moveTo>
                  <a:cubicBezTo>
                    <a:pt x="330" y="1"/>
                    <a:pt x="0" y="311"/>
                    <a:pt x="0" y="640"/>
                  </a:cubicBezTo>
                  <a:cubicBezTo>
                    <a:pt x="0" y="969"/>
                    <a:pt x="330" y="1279"/>
                    <a:pt x="640" y="1279"/>
                  </a:cubicBezTo>
                  <a:cubicBezTo>
                    <a:pt x="969" y="1279"/>
                    <a:pt x="1298" y="969"/>
                    <a:pt x="1298" y="640"/>
                  </a:cubicBezTo>
                  <a:cubicBezTo>
                    <a:pt x="1298" y="311"/>
                    <a:pt x="969" y="1"/>
                    <a:pt x="6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5"/>
            <p:cNvSpPr/>
            <p:nvPr/>
          </p:nvSpPr>
          <p:spPr>
            <a:xfrm rot="-5400000">
              <a:off x="1107055" y="155825"/>
              <a:ext cx="56312" cy="56312"/>
            </a:xfrm>
            <a:custGeom>
              <a:avLst/>
              <a:gdLst/>
              <a:ahLst/>
              <a:cxnLst/>
              <a:rect l="l" t="t" r="r" b="b"/>
              <a:pathLst>
                <a:path w="1299" h="1299" extrusionOk="0">
                  <a:moveTo>
                    <a:pt x="640" y="1"/>
                  </a:moveTo>
                  <a:cubicBezTo>
                    <a:pt x="330" y="1"/>
                    <a:pt x="0" y="330"/>
                    <a:pt x="0" y="640"/>
                  </a:cubicBezTo>
                  <a:cubicBezTo>
                    <a:pt x="0" y="970"/>
                    <a:pt x="330" y="1299"/>
                    <a:pt x="640" y="1299"/>
                  </a:cubicBezTo>
                  <a:cubicBezTo>
                    <a:pt x="969" y="1299"/>
                    <a:pt x="1298" y="970"/>
                    <a:pt x="1298" y="640"/>
                  </a:cubicBezTo>
                  <a:cubicBezTo>
                    <a:pt x="1298" y="330"/>
                    <a:pt x="969" y="1"/>
                    <a:pt x="6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5"/>
            <p:cNvSpPr/>
            <p:nvPr/>
          </p:nvSpPr>
          <p:spPr>
            <a:xfrm rot="-5400000">
              <a:off x="926957" y="157927"/>
              <a:ext cx="56312" cy="52107"/>
            </a:xfrm>
            <a:custGeom>
              <a:avLst/>
              <a:gdLst/>
              <a:ahLst/>
              <a:cxnLst/>
              <a:rect l="l" t="t" r="r" b="b"/>
              <a:pathLst>
                <a:path w="1299" h="1202" extrusionOk="0">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5"/>
            <p:cNvSpPr/>
            <p:nvPr/>
          </p:nvSpPr>
          <p:spPr>
            <a:xfrm rot="-5400000">
              <a:off x="748507" y="157515"/>
              <a:ext cx="56312" cy="52930"/>
            </a:xfrm>
            <a:custGeom>
              <a:avLst/>
              <a:gdLst/>
              <a:ahLst/>
              <a:cxnLst/>
              <a:rect l="l" t="t" r="r" b="b"/>
              <a:pathLst>
                <a:path w="1299" h="1221" extrusionOk="0">
                  <a:moveTo>
                    <a:pt x="640" y="1"/>
                  </a:moveTo>
                  <a:cubicBezTo>
                    <a:pt x="330" y="1"/>
                    <a:pt x="0" y="252"/>
                    <a:pt x="0" y="562"/>
                  </a:cubicBezTo>
                  <a:cubicBezTo>
                    <a:pt x="0" y="969"/>
                    <a:pt x="330" y="1221"/>
                    <a:pt x="640" y="1221"/>
                  </a:cubicBezTo>
                  <a:cubicBezTo>
                    <a:pt x="969" y="1221"/>
                    <a:pt x="1298" y="969"/>
                    <a:pt x="1298" y="562"/>
                  </a:cubicBezTo>
                  <a:cubicBezTo>
                    <a:pt x="1298" y="252"/>
                    <a:pt x="969" y="1"/>
                    <a:pt x="6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5"/>
            <p:cNvSpPr/>
            <p:nvPr/>
          </p:nvSpPr>
          <p:spPr>
            <a:xfrm rot="-5400000">
              <a:off x="2281844" y="299443"/>
              <a:ext cx="52930" cy="52930"/>
            </a:xfrm>
            <a:custGeom>
              <a:avLst/>
              <a:gdLst/>
              <a:ahLst/>
              <a:cxnLst/>
              <a:rect l="l" t="t" r="r" b="b"/>
              <a:pathLst>
                <a:path w="1221" h="1221" extrusionOk="0">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2" name="Google Shape;232;p5"/>
          <p:cNvSpPr txBox="1">
            <a:spLocks noGrp="1"/>
          </p:cNvSpPr>
          <p:nvPr>
            <p:ph type="title"/>
          </p:nvPr>
        </p:nvSpPr>
        <p:spPr>
          <a:xfrm>
            <a:off x="720000" y="540000"/>
            <a:ext cx="7704000" cy="477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33" name="Google Shape;233;p5"/>
          <p:cNvSpPr txBox="1">
            <a:spLocks noGrp="1"/>
          </p:cNvSpPr>
          <p:nvPr>
            <p:ph type="subTitle" idx="1"/>
          </p:nvPr>
        </p:nvSpPr>
        <p:spPr>
          <a:xfrm>
            <a:off x="4955264" y="3344402"/>
            <a:ext cx="2976600" cy="6987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4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234" name="Google Shape;234;p5"/>
          <p:cNvSpPr txBox="1">
            <a:spLocks noGrp="1"/>
          </p:cNvSpPr>
          <p:nvPr>
            <p:ph type="subTitle" idx="2"/>
          </p:nvPr>
        </p:nvSpPr>
        <p:spPr>
          <a:xfrm>
            <a:off x="4955264" y="1967072"/>
            <a:ext cx="2976600" cy="6987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4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235" name="Google Shape;235;p5"/>
          <p:cNvSpPr txBox="1">
            <a:spLocks noGrp="1"/>
          </p:cNvSpPr>
          <p:nvPr>
            <p:ph type="subTitle" idx="3"/>
          </p:nvPr>
        </p:nvSpPr>
        <p:spPr>
          <a:xfrm>
            <a:off x="4955262" y="3024018"/>
            <a:ext cx="2976600" cy="477600"/>
          </a:xfrm>
          <a:prstGeom prst="rect">
            <a:avLst/>
          </a:prstGeom>
        </p:spPr>
        <p:txBody>
          <a:bodyPr spcFirstLastPara="1" wrap="square" lIns="91425" tIns="91425" rIns="91425" bIns="91425" anchor="b" anchorCtr="0">
            <a:noAutofit/>
          </a:bodyPr>
          <a:lstStyle>
            <a:lvl1pPr lvl="0" algn="r">
              <a:spcBef>
                <a:spcPts val="0"/>
              </a:spcBef>
              <a:spcAft>
                <a:spcPts val="0"/>
              </a:spcAft>
              <a:buSzPts val="2400"/>
              <a:buFont typeface="Anton"/>
              <a:buNone/>
              <a:defRPr sz="2400" b="1">
                <a:latin typeface="Poppins"/>
                <a:ea typeface="Poppins"/>
                <a:cs typeface="Poppins"/>
                <a:sym typeface="Poppi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6" name="Google Shape;236;p5"/>
          <p:cNvSpPr txBox="1">
            <a:spLocks noGrp="1"/>
          </p:cNvSpPr>
          <p:nvPr>
            <p:ph type="subTitle" idx="4"/>
          </p:nvPr>
        </p:nvSpPr>
        <p:spPr>
          <a:xfrm>
            <a:off x="4955262" y="1646688"/>
            <a:ext cx="2976600" cy="4776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400"/>
              <a:buFont typeface="Anton"/>
              <a:buNone/>
              <a:defRPr sz="2400" b="1">
                <a:latin typeface="Poppins"/>
                <a:ea typeface="Poppins"/>
                <a:cs typeface="Poppins"/>
                <a:sym typeface="Poppi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37" name="Google Shape;237;p5"/>
          <p:cNvSpPr>
            <a:spLocks noGrp="1"/>
          </p:cNvSpPr>
          <p:nvPr>
            <p:ph type="pic" idx="5"/>
          </p:nvPr>
        </p:nvSpPr>
        <p:spPr>
          <a:xfrm>
            <a:off x="1212113" y="1325975"/>
            <a:ext cx="2579100" cy="3169800"/>
          </a:xfrm>
          <a:prstGeom prst="rect">
            <a:avLst/>
          </a:prstGeom>
          <a:noFill/>
          <a:ln w="19050" cap="flat" cmpd="sng">
            <a:solidFill>
              <a:schemeClr val="accent5"/>
            </a:solidFill>
            <a:prstDash val="solid"/>
            <a:round/>
            <a:headEnd type="none" w="sm" len="sm"/>
            <a:tailEnd type="none" w="sm" len="sm"/>
          </a:ln>
          <a:effectLst>
            <a:outerShdw blurRad="57150" dist="19050" dir="5400000" algn="bl" rotWithShape="0">
              <a:srgbClr val="000000">
                <a:alpha val="50000"/>
              </a:srgbClr>
            </a:outerShdw>
          </a:effectLst>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2"/>
        <p:cNvGrpSpPr/>
        <p:nvPr/>
      </p:nvGrpSpPr>
      <p:grpSpPr>
        <a:xfrm>
          <a:off x="0" y="0"/>
          <a:ext cx="0" cy="0"/>
          <a:chOff x="0" y="0"/>
          <a:chExt cx="0" cy="0"/>
        </a:xfrm>
      </p:grpSpPr>
      <p:pic>
        <p:nvPicPr>
          <p:cNvPr id="293" name="Google Shape;293;p7"/>
          <p:cNvPicPr preferRelativeResize="0"/>
          <p:nvPr/>
        </p:nvPicPr>
        <p:blipFill>
          <a:blip r:embed="rId2">
            <a:alphaModFix/>
          </a:blip>
          <a:stretch>
            <a:fillRect/>
          </a:stretch>
        </p:blipFill>
        <p:spPr>
          <a:xfrm rot="-5400000">
            <a:off x="1993300" y="-1993300"/>
            <a:ext cx="5152625" cy="9139226"/>
          </a:xfrm>
          <a:prstGeom prst="rect">
            <a:avLst/>
          </a:prstGeom>
          <a:noFill/>
          <a:ln>
            <a:noFill/>
          </a:ln>
        </p:spPr>
      </p:pic>
      <p:sp>
        <p:nvSpPr>
          <p:cNvPr id="294" name="Google Shape;294;p7"/>
          <p:cNvSpPr/>
          <p:nvPr/>
        </p:nvSpPr>
        <p:spPr>
          <a:xfrm>
            <a:off x="7146350" y="0"/>
            <a:ext cx="1998000" cy="5143500"/>
          </a:xfrm>
          <a:prstGeom prst="rect">
            <a:avLst/>
          </a:prstGeom>
          <a:gradFill>
            <a:gsLst>
              <a:gs pos="0">
                <a:schemeClr val="accent3"/>
              </a:gs>
              <a:gs pos="100000">
                <a:schemeClr val="accent4"/>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5" name="Google Shape;295;p7"/>
          <p:cNvGrpSpPr/>
          <p:nvPr/>
        </p:nvGrpSpPr>
        <p:grpSpPr>
          <a:xfrm>
            <a:off x="3743857" y="4286576"/>
            <a:ext cx="1656312" cy="1660374"/>
            <a:chOff x="2929375" y="236175"/>
            <a:chExt cx="805325" cy="807300"/>
          </a:xfrm>
        </p:grpSpPr>
        <p:sp>
          <p:nvSpPr>
            <p:cNvPr id="296" name="Google Shape;296;p7"/>
            <p:cNvSpPr/>
            <p:nvPr/>
          </p:nvSpPr>
          <p:spPr>
            <a:xfrm>
              <a:off x="2986025" y="241975"/>
              <a:ext cx="280400" cy="191800"/>
            </a:xfrm>
            <a:custGeom>
              <a:avLst/>
              <a:gdLst/>
              <a:ahLst/>
              <a:cxnLst/>
              <a:rect l="l" t="t" r="r" b="b"/>
              <a:pathLst>
                <a:path w="11216" h="7672" extrusionOk="0">
                  <a:moveTo>
                    <a:pt x="11216" y="1"/>
                  </a:moveTo>
                  <a:cubicBezTo>
                    <a:pt x="10964" y="1"/>
                    <a:pt x="10809" y="98"/>
                    <a:pt x="10577" y="98"/>
                  </a:cubicBezTo>
                  <a:lnTo>
                    <a:pt x="310" y="7110"/>
                  </a:lnTo>
                  <a:cubicBezTo>
                    <a:pt x="233" y="7265"/>
                    <a:pt x="155" y="7439"/>
                    <a:pt x="0" y="7672"/>
                  </a:cubicBezTo>
                  <a:lnTo>
                    <a:pt x="112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7"/>
            <p:cNvSpPr/>
            <p:nvPr/>
          </p:nvSpPr>
          <p:spPr>
            <a:xfrm>
              <a:off x="2951650" y="236175"/>
              <a:ext cx="395650" cy="270250"/>
            </a:xfrm>
            <a:custGeom>
              <a:avLst/>
              <a:gdLst/>
              <a:ahLst/>
              <a:cxnLst/>
              <a:rect l="l" t="t" r="r" b="b"/>
              <a:pathLst>
                <a:path w="15826" h="10810" extrusionOk="0">
                  <a:moveTo>
                    <a:pt x="15341" y="1"/>
                  </a:moveTo>
                  <a:lnTo>
                    <a:pt x="155" y="10402"/>
                  </a:lnTo>
                  <a:cubicBezTo>
                    <a:pt x="155" y="10499"/>
                    <a:pt x="78" y="10654"/>
                    <a:pt x="0" y="10809"/>
                  </a:cubicBezTo>
                  <a:lnTo>
                    <a:pt x="1582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7"/>
            <p:cNvSpPr/>
            <p:nvPr/>
          </p:nvSpPr>
          <p:spPr>
            <a:xfrm>
              <a:off x="2935650" y="241975"/>
              <a:ext cx="472175" cy="324975"/>
            </a:xfrm>
            <a:custGeom>
              <a:avLst/>
              <a:gdLst/>
              <a:ahLst/>
              <a:cxnLst/>
              <a:rect l="l" t="t" r="r" b="b"/>
              <a:pathLst>
                <a:path w="18887" h="12999" extrusionOk="0">
                  <a:moveTo>
                    <a:pt x="18558" y="1"/>
                  </a:moveTo>
                  <a:lnTo>
                    <a:pt x="78" y="12689"/>
                  </a:lnTo>
                  <a:cubicBezTo>
                    <a:pt x="78" y="12766"/>
                    <a:pt x="78" y="12844"/>
                    <a:pt x="1" y="12999"/>
                  </a:cubicBezTo>
                  <a:lnTo>
                    <a:pt x="18887" y="98"/>
                  </a:lnTo>
                  <a:cubicBezTo>
                    <a:pt x="18790" y="1"/>
                    <a:pt x="18713" y="1"/>
                    <a:pt x="185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7"/>
            <p:cNvSpPr/>
            <p:nvPr/>
          </p:nvSpPr>
          <p:spPr>
            <a:xfrm>
              <a:off x="2929375" y="254100"/>
              <a:ext cx="530750" cy="367575"/>
            </a:xfrm>
            <a:custGeom>
              <a:avLst/>
              <a:gdLst/>
              <a:ahLst/>
              <a:cxnLst/>
              <a:rect l="l" t="t" r="r" b="b"/>
              <a:pathLst>
                <a:path w="21230" h="14703" extrusionOk="0">
                  <a:moveTo>
                    <a:pt x="20978" y="0"/>
                  </a:moveTo>
                  <a:lnTo>
                    <a:pt x="77" y="14373"/>
                  </a:lnTo>
                  <a:cubicBezTo>
                    <a:pt x="77" y="14451"/>
                    <a:pt x="0" y="14528"/>
                    <a:pt x="0" y="14702"/>
                  </a:cubicBezTo>
                  <a:lnTo>
                    <a:pt x="21230" y="97"/>
                  </a:lnTo>
                  <a:cubicBezTo>
                    <a:pt x="21152" y="97"/>
                    <a:pt x="21075" y="97"/>
                    <a:pt x="2097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7"/>
            <p:cNvSpPr/>
            <p:nvPr/>
          </p:nvSpPr>
          <p:spPr>
            <a:xfrm>
              <a:off x="2929375" y="272500"/>
              <a:ext cx="577250" cy="397600"/>
            </a:xfrm>
            <a:custGeom>
              <a:avLst/>
              <a:gdLst/>
              <a:ahLst/>
              <a:cxnLst/>
              <a:rect l="l" t="t" r="r" b="b"/>
              <a:pathLst>
                <a:path w="23090" h="15904" extrusionOk="0">
                  <a:moveTo>
                    <a:pt x="22838" y="0"/>
                  </a:moveTo>
                  <a:lnTo>
                    <a:pt x="0" y="15574"/>
                  </a:lnTo>
                  <a:cubicBezTo>
                    <a:pt x="77" y="15729"/>
                    <a:pt x="77" y="15826"/>
                    <a:pt x="77" y="15903"/>
                  </a:cubicBezTo>
                  <a:lnTo>
                    <a:pt x="23089" y="155"/>
                  </a:lnTo>
                  <a:cubicBezTo>
                    <a:pt x="23012" y="78"/>
                    <a:pt x="22915" y="78"/>
                    <a:pt x="2283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7"/>
            <p:cNvSpPr/>
            <p:nvPr/>
          </p:nvSpPr>
          <p:spPr>
            <a:xfrm>
              <a:off x="2935650" y="294775"/>
              <a:ext cx="611175" cy="421825"/>
            </a:xfrm>
            <a:custGeom>
              <a:avLst/>
              <a:gdLst/>
              <a:ahLst/>
              <a:cxnLst/>
              <a:rect l="l" t="t" r="r" b="b"/>
              <a:pathLst>
                <a:path w="24447" h="16873" extrusionOk="0">
                  <a:moveTo>
                    <a:pt x="24214" y="0"/>
                  </a:moveTo>
                  <a:lnTo>
                    <a:pt x="1" y="16543"/>
                  </a:lnTo>
                  <a:cubicBezTo>
                    <a:pt x="1" y="16620"/>
                    <a:pt x="1" y="16698"/>
                    <a:pt x="78" y="16872"/>
                  </a:cubicBezTo>
                  <a:lnTo>
                    <a:pt x="24446" y="155"/>
                  </a:lnTo>
                  <a:cubicBezTo>
                    <a:pt x="24369" y="78"/>
                    <a:pt x="24291" y="0"/>
                    <a:pt x="2421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7"/>
            <p:cNvSpPr/>
            <p:nvPr/>
          </p:nvSpPr>
          <p:spPr>
            <a:xfrm>
              <a:off x="2945350" y="318975"/>
              <a:ext cx="637775" cy="439750"/>
            </a:xfrm>
            <a:custGeom>
              <a:avLst/>
              <a:gdLst/>
              <a:ahLst/>
              <a:cxnLst/>
              <a:rect l="l" t="t" r="r" b="b"/>
              <a:pathLst>
                <a:path w="25511" h="17590" extrusionOk="0">
                  <a:moveTo>
                    <a:pt x="25279" y="1"/>
                  </a:moveTo>
                  <a:lnTo>
                    <a:pt x="0" y="17357"/>
                  </a:lnTo>
                  <a:cubicBezTo>
                    <a:pt x="0" y="17434"/>
                    <a:pt x="97" y="17512"/>
                    <a:pt x="97" y="17589"/>
                  </a:cubicBezTo>
                  <a:lnTo>
                    <a:pt x="25511" y="156"/>
                  </a:lnTo>
                  <a:cubicBezTo>
                    <a:pt x="25434" y="78"/>
                    <a:pt x="25356" y="78"/>
                    <a:pt x="252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7"/>
            <p:cNvSpPr/>
            <p:nvPr/>
          </p:nvSpPr>
          <p:spPr>
            <a:xfrm>
              <a:off x="2959875" y="347075"/>
              <a:ext cx="655700" cy="449900"/>
            </a:xfrm>
            <a:custGeom>
              <a:avLst/>
              <a:gdLst/>
              <a:ahLst/>
              <a:cxnLst/>
              <a:rect l="l" t="t" r="r" b="b"/>
              <a:pathLst>
                <a:path w="26228" h="17996" extrusionOk="0">
                  <a:moveTo>
                    <a:pt x="25976" y="0"/>
                  </a:moveTo>
                  <a:lnTo>
                    <a:pt x="0" y="17763"/>
                  </a:lnTo>
                  <a:cubicBezTo>
                    <a:pt x="0" y="17841"/>
                    <a:pt x="78" y="17918"/>
                    <a:pt x="78" y="17996"/>
                  </a:cubicBezTo>
                  <a:lnTo>
                    <a:pt x="26228" y="155"/>
                  </a:lnTo>
                  <a:cubicBezTo>
                    <a:pt x="26150" y="78"/>
                    <a:pt x="26053" y="0"/>
                    <a:pt x="2597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7"/>
            <p:cNvSpPr/>
            <p:nvPr/>
          </p:nvSpPr>
          <p:spPr>
            <a:xfrm>
              <a:off x="2977800" y="377575"/>
              <a:ext cx="663925" cy="457650"/>
            </a:xfrm>
            <a:custGeom>
              <a:avLst/>
              <a:gdLst/>
              <a:ahLst/>
              <a:cxnLst/>
              <a:rect l="l" t="t" r="r" b="b"/>
              <a:pathLst>
                <a:path w="26557" h="18306" extrusionOk="0">
                  <a:moveTo>
                    <a:pt x="26402" y="1"/>
                  </a:moveTo>
                  <a:lnTo>
                    <a:pt x="0" y="18073"/>
                  </a:lnTo>
                  <a:cubicBezTo>
                    <a:pt x="0" y="18151"/>
                    <a:pt x="78" y="18228"/>
                    <a:pt x="78" y="18306"/>
                  </a:cubicBezTo>
                  <a:lnTo>
                    <a:pt x="26557" y="156"/>
                  </a:lnTo>
                  <a:cubicBezTo>
                    <a:pt x="26557" y="78"/>
                    <a:pt x="26479" y="1"/>
                    <a:pt x="2640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7"/>
            <p:cNvSpPr/>
            <p:nvPr/>
          </p:nvSpPr>
          <p:spPr>
            <a:xfrm>
              <a:off x="2998125" y="409550"/>
              <a:ext cx="669750" cy="460075"/>
            </a:xfrm>
            <a:custGeom>
              <a:avLst/>
              <a:gdLst/>
              <a:ahLst/>
              <a:cxnLst/>
              <a:rect l="l" t="t" r="r" b="b"/>
              <a:pathLst>
                <a:path w="26790" h="18403" extrusionOk="0">
                  <a:moveTo>
                    <a:pt x="26635" y="0"/>
                  </a:moveTo>
                  <a:lnTo>
                    <a:pt x="1" y="18170"/>
                  </a:lnTo>
                  <a:cubicBezTo>
                    <a:pt x="78" y="18247"/>
                    <a:pt x="78" y="18247"/>
                    <a:pt x="78" y="18325"/>
                  </a:cubicBezTo>
                  <a:lnTo>
                    <a:pt x="156" y="18402"/>
                  </a:lnTo>
                  <a:lnTo>
                    <a:pt x="26790" y="174"/>
                  </a:lnTo>
                  <a:cubicBezTo>
                    <a:pt x="26712" y="174"/>
                    <a:pt x="26712" y="78"/>
                    <a:pt x="26712" y="78"/>
                  </a:cubicBezTo>
                  <a:lnTo>
                    <a:pt x="2663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7"/>
            <p:cNvSpPr/>
            <p:nvPr/>
          </p:nvSpPr>
          <p:spPr>
            <a:xfrm>
              <a:off x="3022350" y="443925"/>
              <a:ext cx="665875" cy="458125"/>
            </a:xfrm>
            <a:custGeom>
              <a:avLst/>
              <a:gdLst/>
              <a:ahLst/>
              <a:cxnLst/>
              <a:rect l="l" t="t" r="r" b="b"/>
              <a:pathLst>
                <a:path w="26635" h="18325" extrusionOk="0">
                  <a:moveTo>
                    <a:pt x="26557" y="0"/>
                  </a:moveTo>
                  <a:lnTo>
                    <a:pt x="0" y="18170"/>
                  </a:lnTo>
                  <a:cubicBezTo>
                    <a:pt x="78" y="18247"/>
                    <a:pt x="155" y="18247"/>
                    <a:pt x="155" y="18325"/>
                  </a:cubicBezTo>
                  <a:lnTo>
                    <a:pt x="26634" y="252"/>
                  </a:lnTo>
                  <a:cubicBezTo>
                    <a:pt x="26634" y="155"/>
                    <a:pt x="26557" y="78"/>
                    <a:pt x="2655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7"/>
            <p:cNvSpPr/>
            <p:nvPr/>
          </p:nvSpPr>
          <p:spPr>
            <a:xfrm>
              <a:off x="3050425" y="480250"/>
              <a:ext cx="655725" cy="451825"/>
            </a:xfrm>
            <a:custGeom>
              <a:avLst/>
              <a:gdLst/>
              <a:ahLst/>
              <a:cxnLst/>
              <a:rect l="l" t="t" r="r" b="b"/>
              <a:pathLst>
                <a:path w="26229" h="18073" extrusionOk="0">
                  <a:moveTo>
                    <a:pt x="26151" y="0"/>
                  </a:moveTo>
                  <a:lnTo>
                    <a:pt x="1" y="17918"/>
                  </a:lnTo>
                  <a:cubicBezTo>
                    <a:pt x="78" y="17995"/>
                    <a:pt x="156" y="17995"/>
                    <a:pt x="252" y="18073"/>
                  </a:cubicBezTo>
                  <a:lnTo>
                    <a:pt x="26228" y="252"/>
                  </a:lnTo>
                  <a:cubicBezTo>
                    <a:pt x="26228" y="155"/>
                    <a:pt x="26151" y="78"/>
                    <a:pt x="261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7"/>
            <p:cNvSpPr/>
            <p:nvPr/>
          </p:nvSpPr>
          <p:spPr>
            <a:xfrm>
              <a:off x="3082875" y="520425"/>
              <a:ext cx="637300" cy="440225"/>
            </a:xfrm>
            <a:custGeom>
              <a:avLst/>
              <a:gdLst/>
              <a:ahLst/>
              <a:cxnLst/>
              <a:rect l="l" t="t" r="r" b="b"/>
              <a:pathLst>
                <a:path w="25492" h="17609" extrusionOk="0">
                  <a:moveTo>
                    <a:pt x="25414" y="1"/>
                  </a:moveTo>
                  <a:lnTo>
                    <a:pt x="0" y="17434"/>
                  </a:lnTo>
                  <a:cubicBezTo>
                    <a:pt x="78" y="17434"/>
                    <a:pt x="155" y="17531"/>
                    <a:pt x="233" y="17609"/>
                  </a:cubicBezTo>
                  <a:lnTo>
                    <a:pt x="25492" y="253"/>
                  </a:lnTo>
                  <a:cubicBezTo>
                    <a:pt x="25492" y="175"/>
                    <a:pt x="25414" y="98"/>
                    <a:pt x="2541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7"/>
            <p:cNvSpPr/>
            <p:nvPr/>
          </p:nvSpPr>
          <p:spPr>
            <a:xfrm>
              <a:off x="3119200" y="563050"/>
              <a:ext cx="611150" cy="421825"/>
            </a:xfrm>
            <a:custGeom>
              <a:avLst/>
              <a:gdLst/>
              <a:ahLst/>
              <a:cxnLst/>
              <a:rect l="l" t="t" r="r" b="b"/>
              <a:pathLst>
                <a:path w="24446" h="16873" extrusionOk="0">
                  <a:moveTo>
                    <a:pt x="24368" y="1"/>
                  </a:moveTo>
                  <a:lnTo>
                    <a:pt x="0" y="16698"/>
                  </a:lnTo>
                  <a:cubicBezTo>
                    <a:pt x="78" y="16795"/>
                    <a:pt x="155" y="16795"/>
                    <a:pt x="233" y="16872"/>
                  </a:cubicBezTo>
                  <a:lnTo>
                    <a:pt x="24446" y="233"/>
                  </a:lnTo>
                  <a:cubicBezTo>
                    <a:pt x="24446" y="156"/>
                    <a:pt x="24368" y="78"/>
                    <a:pt x="243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7"/>
            <p:cNvSpPr/>
            <p:nvPr/>
          </p:nvSpPr>
          <p:spPr>
            <a:xfrm>
              <a:off x="3159375" y="609550"/>
              <a:ext cx="575325" cy="397600"/>
            </a:xfrm>
            <a:custGeom>
              <a:avLst/>
              <a:gdLst/>
              <a:ahLst/>
              <a:cxnLst/>
              <a:rect l="l" t="t" r="r" b="b"/>
              <a:pathLst>
                <a:path w="23013" h="15904" extrusionOk="0">
                  <a:moveTo>
                    <a:pt x="23013" y="0"/>
                  </a:moveTo>
                  <a:lnTo>
                    <a:pt x="1" y="15729"/>
                  </a:lnTo>
                  <a:cubicBezTo>
                    <a:pt x="78" y="15806"/>
                    <a:pt x="156" y="15806"/>
                    <a:pt x="253" y="15903"/>
                  </a:cubicBezTo>
                  <a:lnTo>
                    <a:pt x="23013" y="233"/>
                  </a:lnTo>
                  <a:lnTo>
                    <a:pt x="2301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7"/>
            <p:cNvSpPr/>
            <p:nvPr/>
          </p:nvSpPr>
          <p:spPr>
            <a:xfrm>
              <a:off x="3203925" y="657975"/>
              <a:ext cx="530775" cy="365150"/>
            </a:xfrm>
            <a:custGeom>
              <a:avLst/>
              <a:gdLst/>
              <a:ahLst/>
              <a:cxnLst/>
              <a:rect l="l" t="t" r="r" b="b"/>
              <a:pathLst>
                <a:path w="21231" h="14606" extrusionOk="0">
                  <a:moveTo>
                    <a:pt x="21231" y="0"/>
                  </a:moveTo>
                  <a:lnTo>
                    <a:pt x="1" y="14528"/>
                  </a:lnTo>
                  <a:cubicBezTo>
                    <a:pt x="156" y="14606"/>
                    <a:pt x="233" y="14606"/>
                    <a:pt x="311" y="14606"/>
                  </a:cubicBezTo>
                  <a:lnTo>
                    <a:pt x="21231" y="310"/>
                  </a:lnTo>
                  <a:lnTo>
                    <a:pt x="2123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7"/>
            <p:cNvSpPr/>
            <p:nvPr/>
          </p:nvSpPr>
          <p:spPr>
            <a:xfrm>
              <a:off x="3256225" y="712200"/>
              <a:ext cx="472200" cy="324975"/>
            </a:xfrm>
            <a:custGeom>
              <a:avLst/>
              <a:gdLst/>
              <a:ahLst/>
              <a:cxnLst/>
              <a:rect l="l" t="t" r="r" b="b"/>
              <a:pathLst>
                <a:path w="18888" h="12999" extrusionOk="0">
                  <a:moveTo>
                    <a:pt x="18887" y="1"/>
                  </a:moveTo>
                  <a:lnTo>
                    <a:pt x="1" y="12921"/>
                  </a:lnTo>
                  <a:cubicBezTo>
                    <a:pt x="156" y="12921"/>
                    <a:pt x="253" y="12998"/>
                    <a:pt x="408" y="12998"/>
                  </a:cubicBezTo>
                  <a:lnTo>
                    <a:pt x="18887" y="330"/>
                  </a:lnTo>
                  <a:lnTo>
                    <a:pt x="1888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7"/>
            <p:cNvSpPr/>
            <p:nvPr/>
          </p:nvSpPr>
          <p:spPr>
            <a:xfrm>
              <a:off x="3318700" y="772750"/>
              <a:ext cx="393725" cy="270725"/>
            </a:xfrm>
            <a:custGeom>
              <a:avLst/>
              <a:gdLst/>
              <a:ahLst/>
              <a:cxnLst/>
              <a:rect l="l" t="t" r="r" b="b"/>
              <a:pathLst>
                <a:path w="15749" h="10829" extrusionOk="0">
                  <a:moveTo>
                    <a:pt x="15749" y="0"/>
                  </a:moveTo>
                  <a:lnTo>
                    <a:pt x="1" y="10828"/>
                  </a:lnTo>
                  <a:lnTo>
                    <a:pt x="485" y="10828"/>
                  </a:lnTo>
                  <a:lnTo>
                    <a:pt x="15671" y="407"/>
                  </a:lnTo>
                  <a:cubicBezTo>
                    <a:pt x="15671" y="252"/>
                    <a:pt x="15749" y="174"/>
                    <a:pt x="1574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7"/>
            <p:cNvSpPr/>
            <p:nvPr/>
          </p:nvSpPr>
          <p:spPr>
            <a:xfrm>
              <a:off x="3399575" y="845375"/>
              <a:ext cx="280425" cy="191800"/>
            </a:xfrm>
            <a:custGeom>
              <a:avLst/>
              <a:gdLst/>
              <a:ahLst/>
              <a:cxnLst/>
              <a:rect l="l" t="t" r="r" b="b"/>
              <a:pathLst>
                <a:path w="11217" h="7672" extrusionOk="0">
                  <a:moveTo>
                    <a:pt x="11216" y="1"/>
                  </a:moveTo>
                  <a:lnTo>
                    <a:pt x="1" y="7671"/>
                  </a:lnTo>
                  <a:cubicBezTo>
                    <a:pt x="233" y="7594"/>
                    <a:pt x="407" y="7594"/>
                    <a:pt x="562" y="7594"/>
                  </a:cubicBezTo>
                  <a:lnTo>
                    <a:pt x="10887" y="485"/>
                  </a:lnTo>
                  <a:cubicBezTo>
                    <a:pt x="10984" y="330"/>
                    <a:pt x="11061" y="175"/>
                    <a:pt x="1121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5" name="Google Shape;315;p7"/>
          <p:cNvGrpSpPr/>
          <p:nvPr/>
        </p:nvGrpSpPr>
        <p:grpSpPr>
          <a:xfrm rot="5400000">
            <a:off x="8456538" y="2939575"/>
            <a:ext cx="538025" cy="157800"/>
            <a:chOff x="2575325" y="1348650"/>
            <a:chExt cx="538025" cy="157800"/>
          </a:xfrm>
        </p:grpSpPr>
        <p:sp>
          <p:nvSpPr>
            <p:cNvPr id="316" name="Google Shape;316;p7"/>
            <p:cNvSpPr/>
            <p:nvPr/>
          </p:nvSpPr>
          <p:spPr>
            <a:xfrm>
              <a:off x="2575325" y="1348650"/>
              <a:ext cx="157800" cy="157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7"/>
            <p:cNvSpPr/>
            <p:nvPr/>
          </p:nvSpPr>
          <p:spPr>
            <a:xfrm>
              <a:off x="2765438" y="1348650"/>
              <a:ext cx="157800" cy="157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7"/>
            <p:cNvSpPr/>
            <p:nvPr/>
          </p:nvSpPr>
          <p:spPr>
            <a:xfrm>
              <a:off x="2955550" y="1348650"/>
              <a:ext cx="157800" cy="157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9" name="Google Shape;319;p7"/>
          <p:cNvGrpSpPr/>
          <p:nvPr/>
        </p:nvGrpSpPr>
        <p:grpSpPr>
          <a:xfrm>
            <a:off x="325689" y="3992850"/>
            <a:ext cx="925310" cy="943383"/>
            <a:chOff x="595389" y="1761100"/>
            <a:chExt cx="925310" cy="943383"/>
          </a:xfrm>
        </p:grpSpPr>
        <p:cxnSp>
          <p:nvCxnSpPr>
            <p:cNvPr id="320" name="Google Shape;320;p7"/>
            <p:cNvCxnSpPr/>
            <p:nvPr/>
          </p:nvCxnSpPr>
          <p:spPr>
            <a:xfrm>
              <a:off x="790199" y="2065118"/>
              <a:ext cx="730500" cy="587400"/>
            </a:xfrm>
            <a:prstGeom prst="straightConnector1">
              <a:avLst/>
            </a:prstGeom>
            <a:noFill/>
            <a:ln w="9525" cap="flat" cmpd="sng">
              <a:solidFill>
                <a:schemeClr val="dk2"/>
              </a:solidFill>
              <a:prstDash val="solid"/>
              <a:round/>
              <a:headEnd type="none" w="med" len="med"/>
              <a:tailEnd type="none" w="med" len="med"/>
            </a:ln>
          </p:spPr>
        </p:cxnSp>
        <p:cxnSp>
          <p:nvCxnSpPr>
            <p:cNvPr id="321" name="Google Shape;321;p7"/>
            <p:cNvCxnSpPr/>
            <p:nvPr/>
          </p:nvCxnSpPr>
          <p:spPr>
            <a:xfrm>
              <a:off x="595389" y="2117083"/>
              <a:ext cx="730500" cy="587400"/>
            </a:xfrm>
            <a:prstGeom prst="straightConnector1">
              <a:avLst/>
            </a:prstGeom>
            <a:noFill/>
            <a:ln w="9525" cap="flat" cmpd="sng">
              <a:solidFill>
                <a:schemeClr val="dk2"/>
              </a:solidFill>
              <a:prstDash val="solid"/>
              <a:round/>
              <a:headEnd type="none" w="med" len="med"/>
              <a:tailEnd type="none" w="med" len="med"/>
            </a:ln>
          </p:spPr>
        </p:cxnSp>
        <p:cxnSp>
          <p:nvCxnSpPr>
            <p:cNvPr id="322" name="Google Shape;322;p7"/>
            <p:cNvCxnSpPr/>
            <p:nvPr/>
          </p:nvCxnSpPr>
          <p:spPr>
            <a:xfrm>
              <a:off x="656919" y="1761100"/>
              <a:ext cx="730500" cy="587400"/>
            </a:xfrm>
            <a:prstGeom prst="straightConnector1">
              <a:avLst/>
            </a:prstGeom>
            <a:noFill/>
            <a:ln w="9525" cap="flat" cmpd="sng">
              <a:solidFill>
                <a:schemeClr val="dk2"/>
              </a:solidFill>
              <a:prstDash val="solid"/>
              <a:round/>
              <a:headEnd type="none" w="med" len="med"/>
              <a:tailEnd type="none" w="med" len="med"/>
            </a:ln>
          </p:spPr>
        </p:cxnSp>
      </p:grpSp>
      <p:grpSp>
        <p:nvGrpSpPr>
          <p:cNvPr id="323" name="Google Shape;323;p7"/>
          <p:cNvGrpSpPr/>
          <p:nvPr/>
        </p:nvGrpSpPr>
        <p:grpSpPr>
          <a:xfrm>
            <a:off x="7961339" y="68312"/>
            <a:ext cx="925310" cy="943383"/>
            <a:chOff x="595389" y="1761100"/>
            <a:chExt cx="925310" cy="943383"/>
          </a:xfrm>
        </p:grpSpPr>
        <p:cxnSp>
          <p:nvCxnSpPr>
            <p:cNvPr id="324" name="Google Shape;324;p7"/>
            <p:cNvCxnSpPr/>
            <p:nvPr/>
          </p:nvCxnSpPr>
          <p:spPr>
            <a:xfrm>
              <a:off x="790199" y="2065118"/>
              <a:ext cx="730500" cy="587400"/>
            </a:xfrm>
            <a:prstGeom prst="straightConnector1">
              <a:avLst/>
            </a:prstGeom>
            <a:noFill/>
            <a:ln w="9525" cap="flat" cmpd="sng">
              <a:solidFill>
                <a:schemeClr val="dk2"/>
              </a:solidFill>
              <a:prstDash val="solid"/>
              <a:round/>
              <a:headEnd type="none" w="med" len="med"/>
              <a:tailEnd type="none" w="med" len="med"/>
            </a:ln>
          </p:spPr>
        </p:cxnSp>
        <p:cxnSp>
          <p:nvCxnSpPr>
            <p:cNvPr id="325" name="Google Shape;325;p7"/>
            <p:cNvCxnSpPr/>
            <p:nvPr/>
          </p:nvCxnSpPr>
          <p:spPr>
            <a:xfrm>
              <a:off x="595389" y="2117083"/>
              <a:ext cx="730500" cy="587400"/>
            </a:xfrm>
            <a:prstGeom prst="straightConnector1">
              <a:avLst/>
            </a:prstGeom>
            <a:noFill/>
            <a:ln w="9525" cap="flat" cmpd="sng">
              <a:solidFill>
                <a:schemeClr val="dk2"/>
              </a:solidFill>
              <a:prstDash val="solid"/>
              <a:round/>
              <a:headEnd type="none" w="med" len="med"/>
              <a:tailEnd type="none" w="med" len="med"/>
            </a:ln>
          </p:spPr>
        </p:cxnSp>
        <p:cxnSp>
          <p:nvCxnSpPr>
            <p:cNvPr id="326" name="Google Shape;326;p7"/>
            <p:cNvCxnSpPr/>
            <p:nvPr/>
          </p:nvCxnSpPr>
          <p:spPr>
            <a:xfrm>
              <a:off x="656919" y="1761100"/>
              <a:ext cx="730500" cy="587400"/>
            </a:xfrm>
            <a:prstGeom prst="straightConnector1">
              <a:avLst/>
            </a:prstGeom>
            <a:noFill/>
            <a:ln w="9525" cap="flat" cmpd="sng">
              <a:solidFill>
                <a:schemeClr val="dk2"/>
              </a:solidFill>
              <a:prstDash val="solid"/>
              <a:round/>
              <a:headEnd type="none" w="med" len="med"/>
              <a:tailEnd type="none" w="med" len="med"/>
            </a:ln>
          </p:spPr>
        </p:cxnSp>
      </p:grpSp>
      <p:grpSp>
        <p:nvGrpSpPr>
          <p:cNvPr id="327" name="Google Shape;327;p7"/>
          <p:cNvGrpSpPr/>
          <p:nvPr/>
        </p:nvGrpSpPr>
        <p:grpSpPr>
          <a:xfrm>
            <a:off x="750197" y="155825"/>
            <a:ext cx="1584577" cy="196549"/>
            <a:chOff x="750197" y="155825"/>
            <a:chExt cx="1584577" cy="196549"/>
          </a:xfrm>
        </p:grpSpPr>
        <p:sp>
          <p:nvSpPr>
            <p:cNvPr id="328" name="Google Shape;328;p7"/>
            <p:cNvSpPr/>
            <p:nvPr/>
          </p:nvSpPr>
          <p:spPr>
            <a:xfrm rot="-5400000">
              <a:off x="2093744" y="299443"/>
              <a:ext cx="52930" cy="52930"/>
            </a:xfrm>
            <a:custGeom>
              <a:avLst/>
              <a:gdLst/>
              <a:ahLst/>
              <a:cxnLst/>
              <a:rect l="l" t="t" r="r" b="b"/>
              <a:pathLst>
                <a:path w="1221" h="1221" extrusionOk="0">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7"/>
            <p:cNvSpPr/>
            <p:nvPr/>
          </p:nvSpPr>
          <p:spPr>
            <a:xfrm rot="-5400000">
              <a:off x="1915294" y="299855"/>
              <a:ext cx="52930" cy="52107"/>
            </a:xfrm>
            <a:custGeom>
              <a:avLst/>
              <a:gdLst/>
              <a:ahLst/>
              <a:cxnLst/>
              <a:rect l="l" t="t" r="r" b="b"/>
              <a:pathLst>
                <a:path w="1221" h="1202" extrusionOk="0">
                  <a:moveTo>
                    <a:pt x="659" y="1"/>
                  </a:moveTo>
                  <a:cubicBezTo>
                    <a:pt x="252" y="1"/>
                    <a:pt x="0" y="233"/>
                    <a:pt x="0" y="563"/>
                  </a:cubicBezTo>
                  <a:cubicBezTo>
                    <a:pt x="0" y="969"/>
                    <a:pt x="252" y="1202"/>
                    <a:pt x="659" y="1202"/>
                  </a:cubicBezTo>
                  <a:cubicBezTo>
                    <a:pt x="969" y="1202"/>
                    <a:pt x="1221" y="969"/>
                    <a:pt x="1221" y="563"/>
                  </a:cubicBezTo>
                  <a:cubicBezTo>
                    <a:pt x="1221" y="233"/>
                    <a:pt x="969" y="1"/>
                    <a:pt x="6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7"/>
            <p:cNvSpPr/>
            <p:nvPr/>
          </p:nvSpPr>
          <p:spPr>
            <a:xfrm rot="-5400000">
              <a:off x="1735196" y="297753"/>
              <a:ext cx="52930" cy="56312"/>
            </a:xfrm>
            <a:custGeom>
              <a:avLst/>
              <a:gdLst/>
              <a:ahLst/>
              <a:cxnLst/>
              <a:rect l="l" t="t" r="r" b="b"/>
              <a:pathLst>
                <a:path w="1221" h="1299" extrusionOk="0">
                  <a:moveTo>
                    <a:pt x="659" y="0"/>
                  </a:moveTo>
                  <a:cubicBezTo>
                    <a:pt x="252" y="0"/>
                    <a:pt x="0" y="330"/>
                    <a:pt x="0" y="640"/>
                  </a:cubicBezTo>
                  <a:cubicBezTo>
                    <a:pt x="0" y="969"/>
                    <a:pt x="252" y="1298"/>
                    <a:pt x="659" y="1298"/>
                  </a:cubicBezTo>
                  <a:cubicBezTo>
                    <a:pt x="969" y="1298"/>
                    <a:pt x="1221" y="969"/>
                    <a:pt x="1221" y="640"/>
                  </a:cubicBezTo>
                  <a:cubicBezTo>
                    <a:pt x="1221" y="330"/>
                    <a:pt x="969" y="0"/>
                    <a:pt x="6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7"/>
            <p:cNvSpPr/>
            <p:nvPr/>
          </p:nvSpPr>
          <p:spPr>
            <a:xfrm rot="-5400000">
              <a:off x="1556334" y="297753"/>
              <a:ext cx="52930" cy="56312"/>
            </a:xfrm>
            <a:custGeom>
              <a:avLst/>
              <a:gdLst/>
              <a:ahLst/>
              <a:cxnLst/>
              <a:rect l="l" t="t" r="r" b="b"/>
              <a:pathLst>
                <a:path w="1221" h="1299" extrusionOk="0">
                  <a:moveTo>
                    <a:pt x="659" y="0"/>
                  </a:moveTo>
                  <a:cubicBezTo>
                    <a:pt x="252" y="0"/>
                    <a:pt x="0" y="330"/>
                    <a:pt x="0" y="659"/>
                  </a:cubicBezTo>
                  <a:cubicBezTo>
                    <a:pt x="0" y="969"/>
                    <a:pt x="252" y="1298"/>
                    <a:pt x="659" y="1298"/>
                  </a:cubicBezTo>
                  <a:cubicBezTo>
                    <a:pt x="969" y="1298"/>
                    <a:pt x="1221" y="969"/>
                    <a:pt x="1221" y="659"/>
                  </a:cubicBezTo>
                  <a:cubicBezTo>
                    <a:pt x="1221" y="330"/>
                    <a:pt x="969" y="0"/>
                    <a:pt x="6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7"/>
            <p:cNvSpPr/>
            <p:nvPr/>
          </p:nvSpPr>
          <p:spPr>
            <a:xfrm rot="-5400000">
              <a:off x="1378296" y="297753"/>
              <a:ext cx="52930" cy="56312"/>
            </a:xfrm>
            <a:custGeom>
              <a:avLst/>
              <a:gdLst/>
              <a:ahLst/>
              <a:cxnLst/>
              <a:rect l="l" t="t" r="r" b="b"/>
              <a:pathLst>
                <a:path w="1221" h="1299" extrusionOk="0">
                  <a:moveTo>
                    <a:pt x="659" y="1"/>
                  </a:moveTo>
                  <a:cubicBezTo>
                    <a:pt x="252" y="1"/>
                    <a:pt x="0" y="330"/>
                    <a:pt x="0" y="640"/>
                  </a:cubicBezTo>
                  <a:cubicBezTo>
                    <a:pt x="0" y="969"/>
                    <a:pt x="252" y="1299"/>
                    <a:pt x="659" y="1299"/>
                  </a:cubicBezTo>
                  <a:cubicBezTo>
                    <a:pt x="969" y="1299"/>
                    <a:pt x="1221" y="969"/>
                    <a:pt x="1221" y="640"/>
                  </a:cubicBezTo>
                  <a:cubicBezTo>
                    <a:pt x="1221" y="330"/>
                    <a:pt x="969" y="1"/>
                    <a:pt x="6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7"/>
            <p:cNvSpPr/>
            <p:nvPr/>
          </p:nvSpPr>
          <p:spPr>
            <a:xfrm rot="-5400000">
              <a:off x="1197765" y="299422"/>
              <a:ext cx="52930" cy="52974"/>
            </a:xfrm>
            <a:custGeom>
              <a:avLst/>
              <a:gdLst/>
              <a:ahLst/>
              <a:cxnLst/>
              <a:rect l="l" t="t" r="r" b="b"/>
              <a:pathLst>
                <a:path w="1221" h="1222" extrusionOk="0">
                  <a:moveTo>
                    <a:pt x="659" y="1"/>
                  </a:moveTo>
                  <a:cubicBezTo>
                    <a:pt x="252" y="1"/>
                    <a:pt x="0" y="253"/>
                    <a:pt x="0" y="660"/>
                  </a:cubicBezTo>
                  <a:cubicBezTo>
                    <a:pt x="0" y="970"/>
                    <a:pt x="252" y="1221"/>
                    <a:pt x="659" y="1221"/>
                  </a:cubicBezTo>
                  <a:cubicBezTo>
                    <a:pt x="969" y="1221"/>
                    <a:pt x="1221" y="970"/>
                    <a:pt x="1221" y="660"/>
                  </a:cubicBezTo>
                  <a:cubicBezTo>
                    <a:pt x="1221" y="253"/>
                    <a:pt x="969" y="1"/>
                    <a:pt x="6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7"/>
            <p:cNvSpPr/>
            <p:nvPr/>
          </p:nvSpPr>
          <p:spPr>
            <a:xfrm rot="-5400000">
              <a:off x="1019336" y="299855"/>
              <a:ext cx="52930" cy="52107"/>
            </a:xfrm>
            <a:custGeom>
              <a:avLst/>
              <a:gdLst/>
              <a:ahLst/>
              <a:cxnLst/>
              <a:rect l="l" t="t" r="r" b="b"/>
              <a:pathLst>
                <a:path w="1221" h="1202" extrusionOk="0">
                  <a:moveTo>
                    <a:pt x="659" y="0"/>
                  </a:moveTo>
                  <a:cubicBezTo>
                    <a:pt x="252" y="0"/>
                    <a:pt x="0" y="233"/>
                    <a:pt x="0" y="640"/>
                  </a:cubicBezTo>
                  <a:cubicBezTo>
                    <a:pt x="0" y="969"/>
                    <a:pt x="252" y="1201"/>
                    <a:pt x="659" y="1201"/>
                  </a:cubicBezTo>
                  <a:cubicBezTo>
                    <a:pt x="969" y="1201"/>
                    <a:pt x="1221" y="969"/>
                    <a:pt x="1221" y="640"/>
                  </a:cubicBezTo>
                  <a:cubicBezTo>
                    <a:pt x="1221" y="233"/>
                    <a:pt x="969" y="0"/>
                    <a:pt x="6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7"/>
            <p:cNvSpPr/>
            <p:nvPr/>
          </p:nvSpPr>
          <p:spPr>
            <a:xfrm rot="-5400000">
              <a:off x="840886" y="299443"/>
              <a:ext cx="52930" cy="52930"/>
            </a:xfrm>
            <a:custGeom>
              <a:avLst/>
              <a:gdLst/>
              <a:ahLst/>
              <a:cxnLst/>
              <a:rect l="l" t="t" r="r" b="b"/>
              <a:pathLst>
                <a:path w="1221" h="1221" extrusionOk="0">
                  <a:moveTo>
                    <a:pt x="659" y="1"/>
                  </a:moveTo>
                  <a:cubicBezTo>
                    <a:pt x="252" y="1"/>
                    <a:pt x="0" y="252"/>
                    <a:pt x="0" y="582"/>
                  </a:cubicBezTo>
                  <a:cubicBezTo>
                    <a:pt x="0" y="969"/>
                    <a:pt x="252" y="1221"/>
                    <a:pt x="659" y="1221"/>
                  </a:cubicBezTo>
                  <a:cubicBezTo>
                    <a:pt x="969" y="1221"/>
                    <a:pt x="1221" y="969"/>
                    <a:pt x="1221" y="582"/>
                  </a:cubicBezTo>
                  <a:cubicBezTo>
                    <a:pt x="1221" y="252"/>
                    <a:pt x="969" y="1"/>
                    <a:pt x="6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7"/>
            <p:cNvSpPr/>
            <p:nvPr/>
          </p:nvSpPr>
          <p:spPr>
            <a:xfrm rot="-5400000">
              <a:off x="2181051" y="155825"/>
              <a:ext cx="56312" cy="56312"/>
            </a:xfrm>
            <a:custGeom>
              <a:avLst/>
              <a:gdLst/>
              <a:ahLst/>
              <a:cxnLst/>
              <a:rect l="l" t="t" r="r" b="b"/>
              <a:pathLst>
                <a:path w="1299" h="1299" extrusionOk="0">
                  <a:moveTo>
                    <a:pt x="640" y="1"/>
                  </a:moveTo>
                  <a:cubicBezTo>
                    <a:pt x="330" y="1"/>
                    <a:pt x="0" y="330"/>
                    <a:pt x="0" y="659"/>
                  </a:cubicBezTo>
                  <a:cubicBezTo>
                    <a:pt x="0" y="969"/>
                    <a:pt x="330" y="1299"/>
                    <a:pt x="640" y="1299"/>
                  </a:cubicBezTo>
                  <a:cubicBezTo>
                    <a:pt x="969" y="1299"/>
                    <a:pt x="1298" y="969"/>
                    <a:pt x="1298" y="659"/>
                  </a:cubicBezTo>
                  <a:cubicBezTo>
                    <a:pt x="1298" y="330"/>
                    <a:pt x="969" y="1"/>
                    <a:pt x="6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7"/>
            <p:cNvSpPr/>
            <p:nvPr/>
          </p:nvSpPr>
          <p:spPr>
            <a:xfrm rot="-5400000">
              <a:off x="2000953" y="157927"/>
              <a:ext cx="56312" cy="52107"/>
            </a:xfrm>
            <a:custGeom>
              <a:avLst/>
              <a:gdLst/>
              <a:ahLst/>
              <a:cxnLst/>
              <a:rect l="l" t="t" r="r" b="b"/>
              <a:pathLst>
                <a:path w="1299" h="1202" extrusionOk="0">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7"/>
            <p:cNvSpPr/>
            <p:nvPr/>
          </p:nvSpPr>
          <p:spPr>
            <a:xfrm rot="-5400000">
              <a:off x="1822503" y="157515"/>
              <a:ext cx="56312" cy="52930"/>
            </a:xfrm>
            <a:custGeom>
              <a:avLst/>
              <a:gdLst/>
              <a:ahLst/>
              <a:cxnLst/>
              <a:rect l="l" t="t" r="r" b="b"/>
              <a:pathLst>
                <a:path w="1299" h="1221" extrusionOk="0">
                  <a:moveTo>
                    <a:pt x="640" y="0"/>
                  </a:moveTo>
                  <a:cubicBezTo>
                    <a:pt x="330" y="0"/>
                    <a:pt x="0" y="252"/>
                    <a:pt x="0" y="562"/>
                  </a:cubicBezTo>
                  <a:cubicBezTo>
                    <a:pt x="0" y="969"/>
                    <a:pt x="330" y="1221"/>
                    <a:pt x="640" y="1221"/>
                  </a:cubicBezTo>
                  <a:cubicBezTo>
                    <a:pt x="969" y="1221"/>
                    <a:pt x="1298" y="969"/>
                    <a:pt x="1298" y="562"/>
                  </a:cubicBezTo>
                  <a:cubicBezTo>
                    <a:pt x="1298" y="252"/>
                    <a:pt x="969"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7"/>
            <p:cNvSpPr/>
            <p:nvPr/>
          </p:nvSpPr>
          <p:spPr>
            <a:xfrm rot="-5400000">
              <a:off x="1644053" y="157927"/>
              <a:ext cx="56312" cy="52107"/>
            </a:xfrm>
            <a:custGeom>
              <a:avLst/>
              <a:gdLst/>
              <a:ahLst/>
              <a:cxnLst/>
              <a:rect l="l" t="t" r="r" b="b"/>
              <a:pathLst>
                <a:path w="1299" h="1202" extrusionOk="0">
                  <a:moveTo>
                    <a:pt x="640" y="1"/>
                  </a:moveTo>
                  <a:cubicBezTo>
                    <a:pt x="330" y="1"/>
                    <a:pt x="0" y="233"/>
                    <a:pt x="0" y="563"/>
                  </a:cubicBezTo>
                  <a:cubicBezTo>
                    <a:pt x="0" y="969"/>
                    <a:pt x="330" y="1202"/>
                    <a:pt x="640" y="1202"/>
                  </a:cubicBezTo>
                  <a:cubicBezTo>
                    <a:pt x="969" y="1202"/>
                    <a:pt x="1298" y="969"/>
                    <a:pt x="1298" y="563"/>
                  </a:cubicBezTo>
                  <a:cubicBezTo>
                    <a:pt x="1298" y="233"/>
                    <a:pt x="969" y="1"/>
                    <a:pt x="6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7"/>
            <p:cNvSpPr/>
            <p:nvPr/>
          </p:nvSpPr>
          <p:spPr>
            <a:xfrm rot="-5400000">
              <a:off x="1463955" y="155825"/>
              <a:ext cx="56312" cy="56312"/>
            </a:xfrm>
            <a:custGeom>
              <a:avLst/>
              <a:gdLst/>
              <a:ahLst/>
              <a:cxnLst/>
              <a:rect l="l" t="t" r="r" b="b"/>
              <a:pathLst>
                <a:path w="1299" h="1299" extrusionOk="0">
                  <a:moveTo>
                    <a:pt x="640" y="0"/>
                  </a:moveTo>
                  <a:cubicBezTo>
                    <a:pt x="330" y="0"/>
                    <a:pt x="0" y="330"/>
                    <a:pt x="0" y="640"/>
                  </a:cubicBezTo>
                  <a:cubicBezTo>
                    <a:pt x="0" y="969"/>
                    <a:pt x="330" y="1298"/>
                    <a:pt x="640" y="1298"/>
                  </a:cubicBezTo>
                  <a:cubicBezTo>
                    <a:pt x="969" y="1298"/>
                    <a:pt x="1298" y="969"/>
                    <a:pt x="1298" y="640"/>
                  </a:cubicBezTo>
                  <a:cubicBezTo>
                    <a:pt x="1298" y="330"/>
                    <a:pt x="969"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7"/>
            <p:cNvSpPr/>
            <p:nvPr/>
          </p:nvSpPr>
          <p:spPr>
            <a:xfrm rot="-5400000">
              <a:off x="1285505" y="156237"/>
              <a:ext cx="56312" cy="55488"/>
            </a:xfrm>
            <a:custGeom>
              <a:avLst/>
              <a:gdLst/>
              <a:ahLst/>
              <a:cxnLst/>
              <a:rect l="l" t="t" r="r" b="b"/>
              <a:pathLst>
                <a:path w="1299" h="1280" extrusionOk="0">
                  <a:moveTo>
                    <a:pt x="640" y="1"/>
                  </a:moveTo>
                  <a:cubicBezTo>
                    <a:pt x="330" y="1"/>
                    <a:pt x="0" y="311"/>
                    <a:pt x="0" y="640"/>
                  </a:cubicBezTo>
                  <a:cubicBezTo>
                    <a:pt x="0" y="969"/>
                    <a:pt x="330" y="1279"/>
                    <a:pt x="640" y="1279"/>
                  </a:cubicBezTo>
                  <a:cubicBezTo>
                    <a:pt x="969" y="1279"/>
                    <a:pt x="1298" y="969"/>
                    <a:pt x="1298" y="640"/>
                  </a:cubicBezTo>
                  <a:cubicBezTo>
                    <a:pt x="1298" y="311"/>
                    <a:pt x="969" y="1"/>
                    <a:pt x="6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7"/>
            <p:cNvSpPr/>
            <p:nvPr/>
          </p:nvSpPr>
          <p:spPr>
            <a:xfrm rot="-5400000">
              <a:off x="1107055" y="155825"/>
              <a:ext cx="56312" cy="56312"/>
            </a:xfrm>
            <a:custGeom>
              <a:avLst/>
              <a:gdLst/>
              <a:ahLst/>
              <a:cxnLst/>
              <a:rect l="l" t="t" r="r" b="b"/>
              <a:pathLst>
                <a:path w="1299" h="1299" extrusionOk="0">
                  <a:moveTo>
                    <a:pt x="640" y="1"/>
                  </a:moveTo>
                  <a:cubicBezTo>
                    <a:pt x="330" y="1"/>
                    <a:pt x="0" y="330"/>
                    <a:pt x="0" y="640"/>
                  </a:cubicBezTo>
                  <a:cubicBezTo>
                    <a:pt x="0" y="970"/>
                    <a:pt x="330" y="1299"/>
                    <a:pt x="640" y="1299"/>
                  </a:cubicBezTo>
                  <a:cubicBezTo>
                    <a:pt x="969" y="1299"/>
                    <a:pt x="1298" y="970"/>
                    <a:pt x="1298" y="640"/>
                  </a:cubicBezTo>
                  <a:cubicBezTo>
                    <a:pt x="1298" y="330"/>
                    <a:pt x="969" y="1"/>
                    <a:pt x="6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7"/>
            <p:cNvSpPr/>
            <p:nvPr/>
          </p:nvSpPr>
          <p:spPr>
            <a:xfrm rot="-5400000">
              <a:off x="926957" y="157927"/>
              <a:ext cx="56312" cy="52107"/>
            </a:xfrm>
            <a:custGeom>
              <a:avLst/>
              <a:gdLst/>
              <a:ahLst/>
              <a:cxnLst/>
              <a:rect l="l" t="t" r="r" b="b"/>
              <a:pathLst>
                <a:path w="1299" h="1202" extrusionOk="0">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7"/>
            <p:cNvSpPr/>
            <p:nvPr/>
          </p:nvSpPr>
          <p:spPr>
            <a:xfrm rot="-5400000">
              <a:off x="748507" y="157515"/>
              <a:ext cx="56312" cy="52930"/>
            </a:xfrm>
            <a:custGeom>
              <a:avLst/>
              <a:gdLst/>
              <a:ahLst/>
              <a:cxnLst/>
              <a:rect l="l" t="t" r="r" b="b"/>
              <a:pathLst>
                <a:path w="1299" h="1221" extrusionOk="0">
                  <a:moveTo>
                    <a:pt x="640" y="1"/>
                  </a:moveTo>
                  <a:cubicBezTo>
                    <a:pt x="330" y="1"/>
                    <a:pt x="0" y="252"/>
                    <a:pt x="0" y="562"/>
                  </a:cubicBezTo>
                  <a:cubicBezTo>
                    <a:pt x="0" y="969"/>
                    <a:pt x="330" y="1221"/>
                    <a:pt x="640" y="1221"/>
                  </a:cubicBezTo>
                  <a:cubicBezTo>
                    <a:pt x="969" y="1221"/>
                    <a:pt x="1298" y="969"/>
                    <a:pt x="1298" y="562"/>
                  </a:cubicBezTo>
                  <a:cubicBezTo>
                    <a:pt x="1298" y="252"/>
                    <a:pt x="969" y="1"/>
                    <a:pt x="6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7"/>
            <p:cNvSpPr/>
            <p:nvPr/>
          </p:nvSpPr>
          <p:spPr>
            <a:xfrm rot="-5400000">
              <a:off x="2281844" y="299443"/>
              <a:ext cx="52930" cy="52930"/>
            </a:xfrm>
            <a:custGeom>
              <a:avLst/>
              <a:gdLst/>
              <a:ahLst/>
              <a:cxnLst/>
              <a:rect l="l" t="t" r="r" b="b"/>
              <a:pathLst>
                <a:path w="1221" h="1221" extrusionOk="0">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6" name="Google Shape;346;p7"/>
          <p:cNvSpPr txBox="1">
            <a:spLocks noGrp="1"/>
          </p:cNvSpPr>
          <p:nvPr>
            <p:ph type="title"/>
          </p:nvPr>
        </p:nvSpPr>
        <p:spPr>
          <a:xfrm>
            <a:off x="720010" y="529475"/>
            <a:ext cx="7704000" cy="5193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000"/>
              <a:buNone/>
              <a:defRPr/>
            </a:lvl1pPr>
            <a:lvl2pPr lvl="1" algn="r" rtl="0">
              <a:spcBef>
                <a:spcPts val="0"/>
              </a:spcBef>
              <a:spcAft>
                <a:spcPts val="0"/>
              </a:spcAft>
              <a:buSzPts val="2800"/>
              <a:buNone/>
              <a:defRPr>
                <a:latin typeface="Roboto"/>
                <a:ea typeface="Roboto"/>
                <a:cs typeface="Roboto"/>
                <a:sym typeface="Roboto"/>
              </a:defRPr>
            </a:lvl2pPr>
            <a:lvl3pPr lvl="2" algn="r" rtl="0">
              <a:spcBef>
                <a:spcPts val="0"/>
              </a:spcBef>
              <a:spcAft>
                <a:spcPts val="0"/>
              </a:spcAft>
              <a:buSzPts val="2800"/>
              <a:buNone/>
              <a:defRPr>
                <a:latin typeface="Roboto"/>
                <a:ea typeface="Roboto"/>
                <a:cs typeface="Roboto"/>
                <a:sym typeface="Roboto"/>
              </a:defRPr>
            </a:lvl3pPr>
            <a:lvl4pPr lvl="3" algn="r" rtl="0">
              <a:spcBef>
                <a:spcPts val="0"/>
              </a:spcBef>
              <a:spcAft>
                <a:spcPts val="0"/>
              </a:spcAft>
              <a:buSzPts val="2800"/>
              <a:buNone/>
              <a:defRPr>
                <a:latin typeface="Roboto"/>
                <a:ea typeface="Roboto"/>
                <a:cs typeface="Roboto"/>
                <a:sym typeface="Roboto"/>
              </a:defRPr>
            </a:lvl4pPr>
            <a:lvl5pPr lvl="4" algn="r" rtl="0">
              <a:spcBef>
                <a:spcPts val="0"/>
              </a:spcBef>
              <a:spcAft>
                <a:spcPts val="0"/>
              </a:spcAft>
              <a:buSzPts val="2800"/>
              <a:buNone/>
              <a:defRPr>
                <a:latin typeface="Roboto"/>
                <a:ea typeface="Roboto"/>
                <a:cs typeface="Roboto"/>
                <a:sym typeface="Roboto"/>
              </a:defRPr>
            </a:lvl5pPr>
            <a:lvl6pPr lvl="5" algn="r" rtl="0">
              <a:spcBef>
                <a:spcPts val="0"/>
              </a:spcBef>
              <a:spcAft>
                <a:spcPts val="0"/>
              </a:spcAft>
              <a:buSzPts val="2800"/>
              <a:buNone/>
              <a:defRPr>
                <a:latin typeface="Roboto"/>
                <a:ea typeface="Roboto"/>
                <a:cs typeface="Roboto"/>
                <a:sym typeface="Roboto"/>
              </a:defRPr>
            </a:lvl6pPr>
            <a:lvl7pPr lvl="6" algn="r" rtl="0">
              <a:spcBef>
                <a:spcPts val="0"/>
              </a:spcBef>
              <a:spcAft>
                <a:spcPts val="0"/>
              </a:spcAft>
              <a:buSzPts val="2800"/>
              <a:buNone/>
              <a:defRPr>
                <a:latin typeface="Roboto"/>
                <a:ea typeface="Roboto"/>
                <a:cs typeface="Roboto"/>
                <a:sym typeface="Roboto"/>
              </a:defRPr>
            </a:lvl7pPr>
            <a:lvl8pPr lvl="7" algn="r" rtl="0">
              <a:spcBef>
                <a:spcPts val="0"/>
              </a:spcBef>
              <a:spcAft>
                <a:spcPts val="0"/>
              </a:spcAft>
              <a:buSzPts val="2800"/>
              <a:buNone/>
              <a:defRPr>
                <a:latin typeface="Roboto"/>
                <a:ea typeface="Roboto"/>
                <a:cs typeface="Roboto"/>
                <a:sym typeface="Roboto"/>
              </a:defRPr>
            </a:lvl8pPr>
            <a:lvl9pPr lvl="8" algn="r" rtl="0">
              <a:spcBef>
                <a:spcPts val="0"/>
              </a:spcBef>
              <a:spcAft>
                <a:spcPts val="0"/>
              </a:spcAft>
              <a:buSzPts val="2800"/>
              <a:buNone/>
              <a:defRPr>
                <a:latin typeface="Roboto"/>
                <a:ea typeface="Roboto"/>
                <a:cs typeface="Roboto"/>
                <a:sym typeface="Roboto"/>
              </a:defRPr>
            </a:lvl9pPr>
          </a:lstStyle>
          <a:p>
            <a:endParaRPr/>
          </a:p>
        </p:txBody>
      </p:sp>
      <p:sp>
        <p:nvSpPr>
          <p:cNvPr id="347" name="Google Shape;347;p7"/>
          <p:cNvSpPr txBox="1">
            <a:spLocks noGrp="1"/>
          </p:cNvSpPr>
          <p:nvPr>
            <p:ph type="subTitle" idx="1"/>
          </p:nvPr>
        </p:nvSpPr>
        <p:spPr>
          <a:xfrm>
            <a:off x="720000" y="1789050"/>
            <a:ext cx="4345800" cy="2178300"/>
          </a:xfrm>
          <a:prstGeom prst="rect">
            <a:avLst/>
          </a:prstGeom>
          <a:ln w="9525" cap="flat" cmpd="sng">
            <a:solidFill>
              <a:schemeClr val="accent3"/>
            </a:solidFill>
            <a:prstDash val="solid"/>
            <a:round/>
            <a:headEnd type="none" w="sm" len="sm"/>
            <a:tailEnd type="none" w="sm" len="sm"/>
          </a:ln>
        </p:spPr>
        <p:txBody>
          <a:bodyPr spcFirstLastPara="1" wrap="square" lIns="91425" tIns="91425" rIns="91425" bIns="91425" anchor="t" anchorCtr="0">
            <a:noAutofit/>
          </a:bodyPr>
          <a:lstStyle>
            <a:lvl1pPr lvl="0" rtl="0">
              <a:spcBef>
                <a:spcPts val="0"/>
              </a:spcBef>
              <a:spcAft>
                <a:spcPts val="0"/>
              </a:spcAft>
              <a:buClr>
                <a:schemeClr val="dk2"/>
              </a:buClr>
              <a:buSzPts val="1600"/>
              <a:buFont typeface="Hind Light"/>
              <a:buChar char="●"/>
              <a:defRPr/>
            </a:lvl1pPr>
            <a:lvl2pPr lvl="1" algn="r" rtl="0">
              <a:lnSpc>
                <a:spcPct val="100000"/>
              </a:lnSpc>
              <a:spcBef>
                <a:spcPts val="1600"/>
              </a:spcBef>
              <a:spcAft>
                <a:spcPts val="0"/>
              </a:spcAft>
              <a:buClr>
                <a:srgbClr val="E76A28"/>
              </a:buClr>
              <a:buSzPts val="1600"/>
              <a:buFont typeface="Nunito Light"/>
              <a:buChar char="○"/>
              <a:defRPr sz="2100"/>
            </a:lvl2pPr>
            <a:lvl3pPr lvl="2" algn="r" rtl="0">
              <a:lnSpc>
                <a:spcPct val="100000"/>
              </a:lnSpc>
              <a:spcBef>
                <a:spcPts val="0"/>
              </a:spcBef>
              <a:spcAft>
                <a:spcPts val="0"/>
              </a:spcAft>
              <a:buClr>
                <a:srgbClr val="E76A28"/>
              </a:buClr>
              <a:buSzPts val="1500"/>
              <a:buFont typeface="Nunito Light"/>
              <a:buChar char="■"/>
              <a:defRPr sz="2100"/>
            </a:lvl3pPr>
            <a:lvl4pPr lvl="3" algn="r" rtl="0">
              <a:lnSpc>
                <a:spcPct val="100000"/>
              </a:lnSpc>
              <a:spcBef>
                <a:spcPts val="0"/>
              </a:spcBef>
              <a:spcAft>
                <a:spcPts val="0"/>
              </a:spcAft>
              <a:buClr>
                <a:srgbClr val="E76A28"/>
              </a:buClr>
              <a:buSzPts val="1500"/>
              <a:buFont typeface="Nunito Light"/>
              <a:buChar char="●"/>
              <a:defRPr sz="2100"/>
            </a:lvl4pPr>
            <a:lvl5pPr lvl="4" algn="r" rtl="0">
              <a:lnSpc>
                <a:spcPct val="100000"/>
              </a:lnSpc>
              <a:spcBef>
                <a:spcPts val="0"/>
              </a:spcBef>
              <a:spcAft>
                <a:spcPts val="0"/>
              </a:spcAft>
              <a:buClr>
                <a:srgbClr val="E76A28"/>
              </a:buClr>
              <a:buSzPts val="1400"/>
              <a:buFont typeface="Nunito Light"/>
              <a:buChar char="○"/>
              <a:defRPr sz="2100"/>
            </a:lvl5pPr>
            <a:lvl6pPr lvl="5" algn="r" rtl="0">
              <a:lnSpc>
                <a:spcPct val="100000"/>
              </a:lnSpc>
              <a:spcBef>
                <a:spcPts val="0"/>
              </a:spcBef>
              <a:spcAft>
                <a:spcPts val="0"/>
              </a:spcAft>
              <a:buClr>
                <a:srgbClr val="999999"/>
              </a:buClr>
              <a:buSzPts val="1400"/>
              <a:buFont typeface="Nunito Light"/>
              <a:buChar char="■"/>
              <a:defRPr sz="2100"/>
            </a:lvl6pPr>
            <a:lvl7pPr lvl="6" algn="r" rtl="0">
              <a:lnSpc>
                <a:spcPct val="100000"/>
              </a:lnSpc>
              <a:spcBef>
                <a:spcPts val="0"/>
              </a:spcBef>
              <a:spcAft>
                <a:spcPts val="0"/>
              </a:spcAft>
              <a:buClr>
                <a:srgbClr val="999999"/>
              </a:buClr>
              <a:buSzPts val="1300"/>
              <a:buFont typeface="Nunito Light"/>
              <a:buChar char="●"/>
              <a:defRPr sz="2100"/>
            </a:lvl7pPr>
            <a:lvl8pPr lvl="7" algn="r" rtl="0">
              <a:lnSpc>
                <a:spcPct val="100000"/>
              </a:lnSpc>
              <a:spcBef>
                <a:spcPts val="0"/>
              </a:spcBef>
              <a:spcAft>
                <a:spcPts val="0"/>
              </a:spcAft>
              <a:buClr>
                <a:srgbClr val="999999"/>
              </a:buClr>
              <a:buSzPts val="1300"/>
              <a:buFont typeface="Nunito Light"/>
              <a:buChar char="○"/>
              <a:defRPr sz="2100"/>
            </a:lvl8pPr>
            <a:lvl9pPr lvl="8" algn="r" rtl="0">
              <a:lnSpc>
                <a:spcPct val="100000"/>
              </a:lnSpc>
              <a:spcBef>
                <a:spcPts val="0"/>
              </a:spcBef>
              <a:spcAft>
                <a:spcPts val="0"/>
              </a:spcAft>
              <a:buClr>
                <a:srgbClr val="999999"/>
              </a:buClr>
              <a:buSzPts val="1400"/>
              <a:buFont typeface="Nunito Light"/>
              <a:buChar char="■"/>
              <a:defRPr sz="2100"/>
            </a:lvl9pPr>
          </a:lstStyle>
          <a:p>
            <a:endParaRPr/>
          </a:p>
        </p:txBody>
      </p:sp>
      <p:sp>
        <p:nvSpPr>
          <p:cNvPr id="348" name="Google Shape;348;p7"/>
          <p:cNvSpPr>
            <a:spLocks noGrp="1"/>
          </p:cNvSpPr>
          <p:nvPr>
            <p:ph type="pic" idx="2"/>
          </p:nvPr>
        </p:nvSpPr>
        <p:spPr>
          <a:xfrm>
            <a:off x="5532700" y="1293300"/>
            <a:ext cx="2579100" cy="3169800"/>
          </a:xfrm>
          <a:prstGeom prst="rect">
            <a:avLst/>
          </a:prstGeom>
          <a:noFill/>
          <a:ln w="19050" cap="flat" cmpd="sng">
            <a:solidFill>
              <a:schemeClr val="accent5"/>
            </a:solidFill>
            <a:prstDash val="solid"/>
            <a:round/>
            <a:headEnd type="none" w="sm" len="sm"/>
            <a:tailEnd type="none" w="sm" len="sm"/>
          </a:ln>
          <a:effectLst>
            <a:outerShdw blurRad="57150" dist="19050" dir="5400000" algn="bl" rotWithShape="0">
              <a:srgbClr val="000000">
                <a:alpha val="50000"/>
              </a:srgbClr>
            </a:outerShdw>
          </a:effectLst>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636"/>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3">
  <p:cSld name="CUSTOM_11_1">
    <p:spTree>
      <p:nvGrpSpPr>
        <p:cNvPr id="1" name="Shape 1667"/>
        <p:cNvGrpSpPr/>
        <p:nvPr/>
      </p:nvGrpSpPr>
      <p:grpSpPr>
        <a:xfrm>
          <a:off x="0" y="0"/>
          <a:ext cx="0" cy="0"/>
          <a:chOff x="0" y="0"/>
          <a:chExt cx="0" cy="0"/>
        </a:xfrm>
      </p:grpSpPr>
      <p:pic>
        <p:nvPicPr>
          <p:cNvPr id="1668" name="Google Shape;1668;p27"/>
          <p:cNvPicPr preferRelativeResize="0"/>
          <p:nvPr/>
        </p:nvPicPr>
        <p:blipFill>
          <a:blip r:embed="rId2">
            <a:alphaModFix/>
          </a:blip>
          <a:stretch>
            <a:fillRect/>
          </a:stretch>
        </p:blipFill>
        <p:spPr>
          <a:xfrm rot="-5400000">
            <a:off x="1993300" y="-1993300"/>
            <a:ext cx="5152625" cy="9139226"/>
          </a:xfrm>
          <a:prstGeom prst="rect">
            <a:avLst/>
          </a:prstGeom>
          <a:noFill/>
          <a:ln>
            <a:noFill/>
          </a:ln>
        </p:spPr>
      </p:pic>
      <p:pic>
        <p:nvPicPr>
          <p:cNvPr id="1669" name="Google Shape;1669;p27"/>
          <p:cNvPicPr preferRelativeResize="0"/>
          <p:nvPr/>
        </p:nvPicPr>
        <p:blipFill>
          <a:blip r:embed="rId2">
            <a:alphaModFix/>
          </a:blip>
          <a:stretch>
            <a:fillRect/>
          </a:stretch>
        </p:blipFill>
        <p:spPr>
          <a:xfrm rot="-5400000">
            <a:off x="1993300" y="-1993300"/>
            <a:ext cx="5152625" cy="9139226"/>
          </a:xfrm>
          <a:prstGeom prst="rect">
            <a:avLst/>
          </a:prstGeom>
          <a:noFill/>
          <a:ln>
            <a:noFill/>
          </a:ln>
        </p:spPr>
      </p:pic>
      <p:grpSp>
        <p:nvGrpSpPr>
          <p:cNvPr id="1670" name="Google Shape;1670;p27"/>
          <p:cNvGrpSpPr/>
          <p:nvPr/>
        </p:nvGrpSpPr>
        <p:grpSpPr>
          <a:xfrm>
            <a:off x="7947370" y="-568374"/>
            <a:ext cx="1656312" cy="1660374"/>
            <a:chOff x="2929375" y="236175"/>
            <a:chExt cx="805325" cy="807300"/>
          </a:xfrm>
        </p:grpSpPr>
        <p:sp>
          <p:nvSpPr>
            <p:cNvPr id="1671" name="Google Shape;1671;p27"/>
            <p:cNvSpPr/>
            <p:nvPr/>
          </p:nvSpPr>
          <p:spPr>
            <a:xfrm>
              <a:off x="2986025" y="241975"/>
              <a:ext cx="280400" cy="191800"/>
            </a:xfrm>
            <a:custGeom>
              <a:avLst/>
              <a:gdLst/>
              <a:ahLst/>
              <a:cxnLst/>
              <a:rect l="l" t="t" r="r" b="b"/>
              <a:pathLst>
                <a:path w="11216" h="7672" extrusionOk="0">
                  <a:moveTo>
                    <a:pt x="11216" y="1"/>
                  </a:moveTo>
                  <a:cubicBezTo>
                    <a:pt x="10964" y="1"/>
                    <a:pt x="10809" y="98"/>
                    <a:pt x="10577" y="98"/>
                  </a:cubicBezTo>
                  <a:lnTo>
                    <a:pt x="310" y="7110"/>
                  </a:lnTo>
                  <a:cubicBezTo>
                    <a:pt x="233" y="7265"/>
                    <a:pt x="155" y="7439"/>
                    <a:pt x="0" y="7672"/>
                  </a:cubicBezTo>
                  <a:lnTo>
                    <a:pt x="112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27"/>
            <p:cNvSpPr/>
            <p:nvPr/>
          </p:nvSpPr>
          <p:spPr>
            <a:xfrm>
              <a:off x="2951650" y="236175"/>
              <a:ext cx="395650" cy="270250"/>
            </a:xfrm>
            <a:custGeom>
              <a:avLst/>
              <a:gdLst/>
              <a:ahLst/>
              <a:cxnLst/>
              <a:rect l="l" t="t" r="r" b="b"/>
              <a:pathLst>
                <a:path w="15826" h="10810" extrusionOk="0">
                  <a:moveTo>
                    <a:pt x="15341" y="1"/>
                  </a:moveTo>
                  <a:lnTo>
                    <a:pt x="155" y="10402"/>
                  </a:lnTo>
                  <a:cubicBezTo>
                    <a:pt x="155" y="10499"/>
                    <a:pt x="78" y="10654"/>
                    <a:pt x="0" y="10809"/>
                  </a:cubicBezTo>
                  <a:lnTo>
                    <a:pt x="1582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27"/>
            <p:cNvSpPr/>
            <p:nvPr/>
          </p:nvSpPr>
          <p:spPr>
            <a:xfrm>
              <a:off x="2935650" y="241975"/>
              <a:ext cx="472175" cy="324975"/>
            </a:xfrm>
            <a:custGeom>
              <a:avLst/>
              <a:gdLst/>
              <a:ahLst/>
              <a:cxnLst/>
              <a:rect l="l" t="t" r="r" b="b"/>
              <a:pathLst>
                <a:path w="18887" h="12999" extrusionOk="0">
                  <a:moveTo>
                    <a:pt x="18558" y="1"/>
                  </a:moveTo>
                  <a:lnTo>
                    <a:pt x="78" y="12689"/>
                  </a:lnTo>
                  <a:cubicBezTo>
                    <a:pt x="78" y="12766"/>
                    <a:pt x="78" y="12844"/>
                    <a:pt x="1" y="12999"/>
                  </a:cubicBezTo>
                  <a:lnTo>
                    <a:pt x="18887" y="98"/>
                  </a:lnTo>
                  <a:cubicBezTo>
                    <a:pt x="18790" y="1"/>
                    <a:pt x="18713" y="1"/>
                    <a:pt x="185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27"/>
            <p:cNvSpPr/>
            <p:nvPr/>
          </p:nvSpPr>
          <p:spPr>
            <a:xfrm>
              <a:off x="2929375" y="254100"/>
              <a:ext cx="530750" cy="367575"/>
            </a:xfrm>
            <a:custGeom>
              <a:avLst/>
              <a:gdLst/>
              <a:ahLst/>
              <a:cxnLst/>
              <a:rect l="l" t="t" r="r" b="b"/>
              <a:pathLst>
                <a:path w="21230" h="14703" extrusionOk="0">
                  <a:moveTo>
                    <a:pt x="20978" y="0"/>
                  </a:moveTo>
                  <a:lnTo>
                    <a:pt x="77" y="14373"/>
                  </a:lnTo>
                  <a:cubicBezTo>
                    <a:pt x="77" y="14451"/>
                    <a:pt x="0" y="14528"/>
                    <a:pt x="0" y="14702"/>
                  </a:cubicBezTo>
                  <a:lnTo>
                    <a:pt x="21230" y="97"/>
                  </a:lnTo>
                  <a:cubicBezTo>
                    <a:pt x="21152" y="97"/>
                    <a:pt x="21075" y="97"/>
                    <a:pt x="2097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27"/>
            <p:cNvSpPr/>
            <p:nvPr/>
          </p:nvSpPr>
          <p:spPr>
            <a:xfrm>
              <a:off x="2929375" y="272500"/>
              <a:ext cx="577250" cy="397600"/>
            </a:xfrm>
            <a:custGeom>
              <a:avLst/>
              <a:gdLst/>
              <a:ahLst/>
              <a:cxnLst/>
              <a:rect l="l" t="t" r="r" b="b"/>
              <a:pathLst>
                <a:path w="23090" h="15904" extrusionOk="0">
                  <a:moveTo>
                    <a:pt x="22838" y="0"/>
                  </a:moveTo>
                  <a:lnTo>
                    <a:pt x="0" y="15574"/>
                  </a:lnTo>
                  <a:cubicBezTo>
                    <a:pt x="77" y="15729"/>
                    <a:pt x="77" y="15826"/>
                    <a:pt x="77" y="15903"/>
                  </a:cubicBezTo>
                  <a:lnTo>
                    <a:pt x="23089" y="155"/>
                  </a:lnTo>
                  <a:cubicBezTo>
                    <a:pt x="23012" y="78"/>
                    <a:pt x="22915" y="78"/>
                    <a:pt x="2283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27"/>
            <p:cNvSpPr/>
            <p:nvPr/>
          </p:nvSpPr>
          <p:spPr>
            <a:xfrm>
              <a:off x="2935650" y="294775"/>
              <a:ext cx="611175" cy="421825"/>
            </a:xfrm>
            <a:custGeom>
              <a:avLst/>
              <a:gdLst/>
              <a:ahLst/>
              <a:cxnLst/>
              <a:rect l="l" t="t" r="r" b="b"/>
              <a:pathLst>
                <a:path w="24447" h="16873" extrusionOk="0">
                  <a:moveTo>
                    <a:pt x="24214" y="0"/>
                  </a:moveTo>
                  <a:lnTo>
                    <a:pt x="1" y="16543"/>
                  </a:lnTo>
                  <a:cubicBezTo>
                    <a:pt x="1" y="16620"/>
                    <a:pt x="1" y="16698"/>
                    <a:pt x="78" y="16872"/>
                  </a:cubicBezTo>
                  <a:lnTo>
                    <a:pt x="24446" y="155"/>
                  </a:lnTo>
                  <a:cubicBezTo>
                    <a:pt x="24369" y="78"/>
                    <a:pt x="24291" y="0"/>
                    <a:pt x="2421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27"/>
            <p:cNvSpPr/>
            <p:nvPr/>
          </p:nvSpPr>
          <p:spPr>
            <a:xfrm>
              <a:off x="2945350" y="318975"/>
              <a:ext cx="637775" cy="439750"/>
            </a:xfrm>
            <a:custGeom>
              <a:avLst/>
              <a:gdLst/>
              <a:ahLst/>
              <a:cxnLst/>
              <a:rect l="l" t="t" r="r" b="b"/>
              <a:pathLst>
                <a:path w="25511" h="17590" extrusionOk="0">
                  <a:moveTo>
                    <a:pt x="25279" y="1"/>
                  </a:moveTo>
                  <a:lnTo>
                    <a:pt x="0" y="17357"/>
                  </a:lnTo>
                  <a:cubicBezTo>
                    <a:pt x="0" y="17434"/>
                    <a:pt x="97" y="17512"/>
                    <a:pt x="97" y="17589"/>
                  </a:cubicBezTo>
                  <a:lnTo>
                    <a:pt x="25511" y="156"/>
                  </a:lnTo>
                  <a:cubicBezTo>
                    <a:pt x="25434" y="78"/>
                    <a:pt x="25356" y="78"/>
                    <a:pt x="252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27"/>
            <p:cNvSpPr/>
            <p:nvPr/>
          </p:nvSpPr>
          <p:spPr>
            <a:xfrm>
              <a:off x="2959875" y="347075"/>
              <a:ext cx="655700" cy="449900"/>
            </a:xfrm>
            <a:custGeom>
              <a:avLst/>
              <a:gdLst/>
              <a:ahLst/>
              <a:cxnLst/>
              <a:rect l="l" t="t" r="r" b="b"/>
              <a:pathLst>
                <a:path w="26228" h="17996" extrusionOk="0">
                  <a:moveTo>
                    <a:pt x="25976" y="0"/>
                  </a:moveTo>
                  <a:lnTo>
                    <a:pt x="0" y="17763"/>
                  </a:lnTo>
                  <a:cubicBezTo>
                    <a:pt x="0" y="17841"/>
                    <a:pt x="78" y="17918"/>
                    <a:pt x="78" y="17996"/>
                  </a:cubicBezTo>
                  <a:lnTo>
                    <a:pt x="26228" y="155"/>
                  </a:lnTo>
                  <a:cubicBezTo>
                    <a:pt x="26150" y="78"/>
                    <a:pt x="26053" y="0"/>
                    <a:pt x="2597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27"/>
            <p:cNvSpPr/>
            <p:nvPr/>
          </p:nvSpPr>
          <p:spPr>
            <a:xfrm>
              <a:off x="2977800" y="377575"/>
              <a:ext cx="663925" cy="457650"/>
            </a:xfrm>
            <a:custGeom>
              <a:avLst/>
              <a:gdLst/>
              <a:ahLst/>
              <a:cxnLst/>
              <a:rect l="l" t="t" r="r" b="b"/>
              <a:pathLst>
                <a:path w="26557" h="18306" extrusionOk="0">
                  <a:moveTo>
                    <a:pt x="26402" y="1"/>
                  </a:moveTo>
                  <a:lnTo>
                    <a:pt x="0" y="18073"/>
                  </a:lnTo>
                  <a:cubicBezTo>
                    <a:pt x="0" y="18151"/>
                    <a:pt x="78" y="18228"/>
                    <a:pt x="78" y="18306"/>
                  </a:cubicBezTo>
                  <a:lnTo>
                    <a:pt x="26557" y="156"/>
                  </a:lnTo>
                  <a:cubicBezTo>
                    <a:pt x="26557" y="78"/>
                    <a:pt x="26479" y="1"/>
                    <a:pt x="2640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27"/>
            <p:cNvSpPr/>
            <p:nvPr/>
          </p:nvSpPr>
          <p:spPr>
            <a:xfrm>
              <a:off x="2998125" y="409550"/>
              <a:ext cx="669750" cy="460075"/>
            </a:xfrm>
            <a:custGeom>
              <a:avLst/>
              <a:gdLst/>
              <a:ahLst/>
              <a:cxnLst/>
              <a:rect l="l" t="t" r="r" b="b"/>
              <a:pathLst>
                <a:path w="26790" h="18403" extrusionOk="0">
                  <a:moveTo>
                    <a:pt x="26635" y="0"/>
                  </a:moveTo>
                  <a:lnTo>
                    <a:pt x="1" y="18170"/>
                  </a:lnTo>
                  <a:cubicBezTo>
                    <a:pt x="78" y="18247"/>
                    <a:pt x="78" y="18247"/>
                    <a:pt x="78" y="18325"/>
                  </a:cubicBezTo>
                  <a:lnTo>
                    <a:pt x="156" y="18402"/>
                  </a:lnTo>
                  <a:lnTo>
                    <a:pt x="26790" y="174"/>
                  </a:lnTo>
                  <a:cubicBezTo>
                    <a:pt x="26712" y="174"/>
                    <a:pt x="26712" y="78"/>
                    <a:pt x="26712" y="78"/>
                  </a:cubicBezTo>
                  <a:lnTo>
                    <a:pt x="2663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27"/>
            <p:cNvSpPr/>
            <p:nvPr/>
          </p:nvSpPr>
          <p:spPr>
            <a:xfrm>
              <a:off x="3022350" y="443925"/>
              <a:ext cx="665875" cy="458125"/>
            </a:xfrm>
            <a:custGeom>
              <a:avLst/>
              <a:gdLst/>
              <a:ahLst/>
              <a:cxnLst/>
              <a:rect l="l" t="t" r="r" b="b"/>
              <a:pathLst>
                <a:path w="26635" h="18325" extrusionOk="0">
                  <a:moveTo>
                    <a:pt x="26557" y="0"/>
                  </a:moveTo>
                  <a:lnTo>
                    <a:pt x="0" y="18170"/>
                  </a:lnTo>
                  <a:cubicBezTo>
                    <a:pt x="78" y="18247"/>
                    <a:pt x="155" y="18247"/>
                    <a:pt x="155" y="18325"/>
                  </a:cubicBezTo>
                  <a:lnTo>
                    <a:pt x="26634" y="252"/>
                  </a:lnTo>
                  <a:cubicBezTo>
                    <a:pt x="26634" y="155"/>
                    <a:pt x="26557" y="78"/>
                    <a:pt x="2655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27"/>
            <p:cNvSpPr/>
            <p:nvPr/>
          </p:nvSpPr>
          <p:spPr>
            <a:xfrm>
              <a:off x="3050425" y="480250"/>
              <a:ext cx="655725" cy="451825"/>
            </a:xfrm>
            <a:custGeom>
              <a:avLst/>
              <a:gdLst/>
              <a:ahLst/>
              <a:cxnLst/>
              <a:rect l="l" t="t" r="r" b="b"/>
              <a:pathLst>
                <a:path w="26229" h="18073" extrusionOk="0">
                  <a:moveTo>
                    <a:pt x="26151" y="0"/>
                  </a:moveTo>
                  <a:lnTo>
                    <a:pt x="1" y="17918"/>
                  </a:lnTo>
                  <a:cubicBezTo>
                    <a:pt x="78" y="17995"/>
                    <a:pt x="156" y="17995"/>
                    <a:pt x="252" y="18073"/>
                  </a:cubicBezTo>
                  <a:lnTo>
                    <a:pt x="26228" y="252"/>
                  </a:lnTo>
                  <a:cubicBezTo>
                    <a:pt x="26228" y="155"/>
                    <a:pt x="26151" y="78"/>
                    <a:pt x="261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27"/>
            <p:cNvSpPr/>
            <p:nvPr/>
          </p:nvSpPr>
          <p:spPr>
            <a:xfrm>
              <a:off x="3082875" y="520425"/>
              <a:ext cx="637300" cy="440225"/>
            </a:xfrm>
            <a:custGeom>
              <a:avLst/>
              <a:gdLst/>
              <a:ahLst/>
              <a:cxnLst/>
              <a:rect l="l" t="t" r="r" b="b"/>
              <a:pathLst>
                <a:path w="25492" h="17609" extrusionOk="0">
                  <a:moveTo>
                    <a:pt x="25414" y="1"/>
                  </a:moveTo>
                  <a:lnTo>
                    <a:pt x="0" y="17434"/>
                  </a:lnTo>
                  <a:cubicBezTo>
                    <a:pt x="78" y="17434"/>
                    <a:pt x="155" y="17531"/>
                    <a:pt x="233" y="17609"/>
                  </a:cubicBezTo>
                  <a:lnTo>
                    <a:pt x="25492" y="253"/>
                  </a:lnTo>
                  <a:cubicBezTo>
                    <a:pt x="25492" y="175"/>
                    <a:pt x="25414" y="98"/>
                    <a:pt x="2541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27"/>
            <p:cNvSpPr/>
            <p:nvPr/>
          </p:nvSpPr>
          <p:spPr>
            <a:xfrm>
              <a:off x="3119200" y="563050"/>
              <a:ext cx="611150" cy="421825"/>
            </a:xfrm>
            <a:custGeom>
              <a:avLst/>
              <a:gdLst/>
              <a:ahLst/>
              <a:cxnLst/>
              <a:rect l="l" t="t" r="r" b="b"/>
              <a:pathLst>
                <a:path w="24446" h="16873" extrusionOk="0">
                  <a:moveTo>
                    <a:pt x="24368" y="1"/>
                  </a:moveTo>
                  <a:lnTo>
                    <a:pt x="0" y="16698"/>
                  </a:lnTo>
                  <a:cubicBezTo>
                    <a:pt x="78" y="16795"/>
                    <a:pt x="155" y="16795"/>
                    <a:pt x="233" y="16872"/>
                  </a:cubicBezTo>
                  <a:lnTo>
                    <a:pt x="24446" y="233"/>
                  </a:lnTo>
                  <a:cubicBezTo>
                    <a:pt x="24446" y="156"/>
                    <a:pt x="24368" y="78"/>
                    <a:pt x="243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27"/>
            <p:cNvSpPr/>
            <p:nvPr/>
          </p:nvSpPr>
          <p:spPr>
            <a:xfrm>
              <a:off x="3159375" y="609550"/>
              <a:ext cx="575325" cy="397600"/>
            </a:xfrm>
            <a:custGeom>
              <a:avLst/>
              <a:gdLst/>
              <a:ahLst/>
              <a:cxnLst/>
              <a:rect l="l" t="t" r="r" b="b"/>
              <a:pathLst>
                <a:path w="23013" h="15904" extrusionOk="0">
                  <a:moveTo>
                    <a:pt x="23013" y="0"/>
                  </a:moveTo>
                  <a:lnTo>
                    <a:pt x="1" y="15729"/>
                  </a:lnTo>
                  <a:cubicBezTo>
                    <a:pt x="78" y="15806"/>
                    <a:pt x="156" y="15806"/>
                    <a:pt x="253" y="15903"/>
                  </a:cubicBezTo>
                  <a:lnTo>
                    <a:pt x="23013" y="233"/>
                  </a:lnTo>
                  <a:lnTo>
                    <a:pt x="2301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27"/>
            <p:cNvSpPr/>
            <p:nvPr/>
          </p:nvSpPr>
          <p:spPr>
            <a:xfrm>
              <a:off x="3203925" y="657975"/>
              <a:ext cx="530775" cy="365150"/>
            </a:xfrm>
            <a:custGeom>
              <a:avLst/>
              <a:gdLst/>
              <a:ahLst/>
              <a:cxnLst/>
              <a:rect l="l" t="t" r="r" b="b"/>
              <a:pathLst>
                <a:path w="21231" h="14606" extrusionOk="0">
                  <a:moveTo>
                    <a:pt x="21231" y="0"/>
                  </a:moveTo>
                  <a:lnTo>
                    <a:pt x="1" y="14528"/>
                  </a:lnTo>
                  <a:cubicBezTo>
                    <a:pt x="156" y="14606"/>
                    <a:pt x="233" y="14606"/>
                    <a:pt x="311" y="14606"/>
                  </a:cubicBezTo>
                  <a:lnTo>
                    <a:pt x="21231" y="310"/>
                  </a:lnTo>
                  <a:lnTo>
                    <a:pt x="2123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27"/>
            <p:cNvSpPr/>
            <p:nvPr/>
          </p:nvSpPr>
          <p:spPr>
            <a:xfrm>
              <a:off x="3256225" y="712200"/>
              <a:ext cx="472200" cy="324975"/>
            </a:xfrm>
            <a:custGeom>
              <a:avLst/>
              <a:gdLst/>
              <a:ahLst/>
              <a:cxnLst/>
              <a:rect l="l" t="t" r="r" b="b"/>
              <a:pathLst>
                <a:path w="18888" h="12999" extrusionOk="0">
                  <a:moveTo>
                    <a:pt x="18887" y="1"/>
                  </a:moveTo>
                  <a:lnTo>
                    <a:pt x="1" y="12921"/>
                  </a:lnTo>
                  <a:cubicBezTo>
                    <a:pt x="156" y="12921"/>
                    <a:pt x="253" y="12998"/>
                    <a:pt x="408" y="12998"/>
                  </a:cubicBezTo>
                  <a:lnTo>
                    <a:pt x="18887" y="330"/>
                  </a:lnTo>
                  <a:lnTo>
                    <a:pt x="1888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27"/>
            <p:cNvSpPr/>
            <p:nvPr/>
          </p:nvSpPr>
          <p:spPr>
            <a:xfrm>
              <a:off x="3318700" y="772750"/>
              <a:ext cx="393725" cy="270725"/>
            </a:xfrm>
            <a:custGeom>
              <a:avLst/>
              <a:gdLst/>
              <a:ahLst/>
              <a:cxnLst/>
              <a:rect l="l" t="t" r="r" b="b"/>
              <a:pathLst>
                <a:path w="15749" h="10829" extrusionOk="0">
                  <a:moveTo>
                    <a:pt x="15749" y="0"/>
                  </a:moveTo>
                  <a:lnTo>
                    <a:pt x="1" y="10828"/>
                  </a:lnTo>
                  <a:lnTo>
                    <a:pt x="485" y="10828"/>
                  </a:lnTo>
                  <a:lnTo>
                    <a:pt x="15671" y="407"/>
                  </a:lnTo>
                  <a:cubicBezTo>
                    <a:pt x="15671" y="252"/>
                    <a:pt x="15749" y="174"/>
                    <a:pt x="1574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27"/>
            <p:cNvSpPr/>
            <p:nvPr/>
          </p:nvSpPr>
          <p:spPr>
            <a:xfrm>
              <a:off x="3399575" y="845375"/>
              <a:ext cx="280425" cy="191800"/>
            </a:xfrm>
            <a:custGeom>
              <a:avLst/>
              <a:gdLst/>
              <a:ahLst/>
              <a:cxnLst/>
              <a:rect l="l" t="t" r="r" b="b"/>
              <a:pathLst>
                <a:path w="11217" h="7672" extrusionOk="0">
                  <a:moveTo>
                    <a:pt x="11216" y="1"/>
                  </a:moveTo>
                  <a:lnTo>
                    <a:pt x="1" y="7671"/>
                  </a:lnTo>
                  <a:cubicBezTo>
                    <a:pt x="233" y="7594"/>
                    <a:pt x="407" y="7594"/>
                    <a:pt x="562" y="7594"/>
                  </a:cubicBezTo>
                  <a:lnTo>
                    <a:pt x="10887" y="485"/>
                  </a:lnTo>
                  <a:cubicBezTo>
                    <a:pt x="10984" y="330"/>
                    <a:pt x="11061" y="175"/>
                    <a:pt x="1121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0" name="Google Shape;1690;p27"/>
          <p:cNvGrpSpPr/>
          <p:nvPr/>
        </p:nvGrpSpPr>
        <p:grpSpPr>
          <a:xfrm>
            <a:off x="-401736" y="390950"/>
            <a:ext cx="925310" cy="943383"/>
            <a:chOff x="595389" y="1761100"/>
            <a:chExt cx="925310" cy="943383"/>
          </a:xfrm>
        </p:grpSpPr>
        <p:cxnSp>
          <p:nvCxnSpPr>
            <p:cNvPr id="1691" name="Google Shape;1691;p27"/>
            <p:cNvCxnSpPr/>
            <p:nvPr/>
          </p:nvCxnSpPr>
          <p:spPr>
            <a:xfrm>
              <a:off x="790199" y="2065118"/>
              <a:ext cx="730500" cy="587400"/>
            </a:xfrm>
            <a:prstGeom prst="straightConnector1">
              <a:avLst/>
            </a:prstGeom>
            <a:noFill/>
            <a:ln w="9525" cap="flat" cmpd="sng">
              <a:solidFill>
                <a:schemeClr val="dk2"/>
              </a:solidFill>
              <a:prstDash val="solid"/>
              <a:round/>
              <a:headEnd type="none" w="med" len="med"/>
              <a:tailEnd type="none" w="med" len="med"/>
            </a:ln>
          </p:spPr>
        </p:cxnSp>
        <p:cxnSp>
          <p:nvCxnSpPr>
            <p:cNvPr id="1692" name="Google Shape;1692;p27"/>
            <p:cNvCxnSpPr/>
            <p:nvPr/>
          </p:nvCxnSpPr>
          <p:spPr>
            <a:xfrm>
              <a:off x="595389" y="2117083"/>
              <a:ext cx="730500" cy="587400"/>
            </a:xfrm>
            <a:prstGeom prst="straightConnector1">
              <a:avLst/>
            </a:prstGeom>
            <a:noFill/>
            <a:ln w="9525" cap="flat" cmpd="sng">
              <a:solidFill>
                <a:schemeClr val="dk2"/>
              </a:solidFill>
              <a:prstDash val="solid"/>
              <a:round/>
              <a:headEnd type="none" w="med" len="med"/>
              <a:tailEnd type="none" w="med" len="med"/>
            </a:ln>
          </p:spPr>
        </p:cxnSp>
        <p:cxnSp>
          <p:nvCxnSpPr>
            <p:cNvPr id="1693" name="Google Shape;1693;p27"/>
            <p:cNvCxnSpPr/>
            <p:nvPr/>
          </p:nvCxnSpPr>
          <p:spPr>
            <a:xfrm>
              <a:off x="656919" y="1761100"/>
              <a:ext cx="730500" cy="587400"/>
            </a:xfrm>
            <a:prstGeom prst="straightConnector1">
              <a:avLst/>
            </a:prstGeom>
            <a:noFill/>
            <a:ln w="9525" cap="flat" cmpd="sng">
              <a:solidFill>
                <a:schemeClr val="dk2"/>
              </a:solidFill>
              <a:prstDash val="solid"/>
              <a:round/>
              <a:headEnd type="none" w="med" len="med"/>
              <a:tailEnd type="none" w="med" len="med"/>
            </a:ln>
          </p:spPr>
        </p:cxnSp>
      </p:grpSp>
      <p:grpSp>
        <p:nvGrpSpPr>
          <p:cNvPr id="1694" name="Google Shape;1694;p27"/>
          <p:cNvGrpSpPr/>
          <p:nvPr/>
        </p:nvGrpSpPr>
        <p:grpSpPr>
          <a:xfrm>
            <a:off x="8568314" y="3963425"/>
            <a:ext cx="925310" cy="943383"/>
            <a:chOff x="595389" y="1761100"/>
            <a:chExt cx="925310" cy="943383"/>
          </a:xfrm>
        </p:grpSpPr>
        <p:cxnSp>
          <p:nvCxnSpPr>
            <p:cNvPr id="1695" name="Google Shape;1695;p27"/>
            <p:cNvCxnSpPr/>
            <p:nvPr/>
          </p:nvCxnSpPr>
          <p:spPr>
            <a:xfrm>
              <a:off x="790199" y="2065118"/>
              <a:ext cx="730500" cy="587400"/>
            </a:xfrm>
            <a:prstGeom prst="straightConnector1">
              <a:avLst/>
            </a:prstGeom>
            <a:noFill/>
            <a:ln w="9525" cap="flat" cmpd="sng">
              <a:solidFill>
                <a:schemeClr val="dk2"/>
              </a:solidFill>
              <a:prstDash val="solid"/>
              <a:round/>
              <a:headEnd type="none" w="med" len="med"/>
              <a:tailEnd type="none" w="med" len="med"/>
            </a:ln>
          </p:spPr>
        </p:cxnSp>
        <p:cxnSp>
          <p:nvCxnSpPr>
            <p:cNvPr id="1696" name="Google Shape;1696;p27"/>
            <p:cNvCxnSpPr/>
            <p:nvPr/>
          </p:nvCxnSpPr>
          <p:spPr>
            <a:xfrm>
              <a:off x="595389" y="2117083"/>
              <a:ext cx="730500" cy="587400"/>
            </a:xfrm>
            <a:prstGeom prst="straightConnector1">
              <a:avLst/>
            </a:prstGeom>
            <a:noFill/>
            <a:ln w="9525" cap="flat" cmpd="sng">
              <a:solidFill>
                <a:schemeClr val="dk2"/>
              </a:solidFill>
              <a:prstDash val="solid"/>
              <a:round/>
              <a:headEnd type="none" w="med" len="med"/>
              <a:tailEnd type="none" w="med" len="med"/>
            </a:ln>
          </p:spPr>
        </p:cxnSp>
        <p:cxnSp>
          <p:nvCxnSpPr>
            <p:cNvPr id="1697" name="Google Shape;1697;p27"/>
            <p:cNvCxnSpPr/>
            <p:nvPr/>
          </p:nvCxnSpPr>
          <p:spPr>
            <a:xfrm>
              <a:off x="656919" y="1761100"/>
              <a:ext cx="730500" cy="587400"/>
            </a:xfrm>
            <a:prstGeom prst="straightConnector1">
              <a:avLst/>
            </a:prstGeom>
            <a:noFill/>
            <a:ln w="9525" cap="flat" cmpd="sng">
              <a:solidFill>
                <a:schemeClr val="dk2"/>
              </a:solidFill>
              <a:prstDash val="solid"/>
              <a:round/>
              <a:headEnd type="none" w="med" len="med"/>
              <a:tailEnd type="none" w="med" len="med"/>
            </a:ln>
          </p:spPr>
        </p:cxnSp>
      </p:grpSp>
      <p:sp>
        <p:nvSpPr>
          <p:cNvPr id="1698" name="Google Shape;1698;p27"/>
          <p:cNvSpPr txBox="1">
            <a:spLocks noGrp="1"/>
          </p:cNvSpPr>
          <p:nvPr>
            <p:ph type="title"/>
          </p:nvPr>
        </p:nvSpPr>
        <p:spPr>
          <a:xfrm>
            <a:off x="720000" y="540000"/>
            <a:ext cx="7704000" cy="477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699" name="Google Shape;1699;p27"/>
          <p:cNvSpPr txBox="1">
            <a:spLocks noGrp="1"/>
          </p:cNvSpPr>
          <p:nvPr>
            <p:ph type="subTitle" idx="1"/>
          </p:nvPr>
        </p:nvSpPr>
        <p:spPr>
          <a:xfrm>
            <a:off x="1206900" y="1798775"/>
            <a:ext cx="3250500" cy="18978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4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1700" name="Google Shape;1700;p27"/>
          <p:cNvSpPr txBox="1">
            <a:spLocks noGrp="1"/>
          </p:cNvSpPr>
          <p:nvPr>
            <p:ph type="subTitle" idx="2"/>
          </p:nvPr>
        </p:nvSpPr>
        <p:spPr>
          <a:xfrm>
            <a:off x="4686601" y="1798775"/>
            <a:ext cx="3250500" cy="18978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4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hree columns">
  <p:cSld name="CUSTOM_7_2">
    <p:spTree>
      <p:nvGrpSpPr>
        <p:cNvPr id="1" name="Shape 1701"/>
        <p:cNvGrpSpPr/>
        <p:nvPr/>
      </p:nvGrpSpPr>
      <p:grpSpPr>
        <a:xfrm>
          <a:off x="0" y="0"/>
          <a:ext cx="0" cy="0"/>
          <a:chOff x="0" y="0"/>
          <a:chExt cx="0" cy="0"/>
        </a:xfrm>
      </p:grpSpPr>
      <p:pic>
        <p:nvPicPr>
          <p:cNvPr id="1702" name="Google Shape;1702;p28"/>
          <p:cNvPicPr preferRelativeResize="0"/>
          <p:nvPr/>
        </p:nvPicPr>
        <p:blipFill>
          <a:blip r:embed="rId2">
            <a:alphaModFix/>
          </a:blip>
          <a:stretch>
            <a:fillRect/>
          </a:stretch>
        </p:blipFill>
        <p:spPr>
          <a:xfrm rot="-5400000">
            <a:off x="1993300" y="-1993300"/>
            <a:ext cx="5152625" cy="9139226"/>
          </a:xfrm>
          <a:prstGeom prst="rect">
            <a:avLst/>
          </a:prstGeom>
          <a:noFill/>
          <a:ln>
            <a:noFill/>
          </a:ln>
        </p:spPr>
      </p:pic>
      <p:sp>
        <p:nvSpPr>
          <p:cNvPr id="1703" name="Google Shape;1703;p28"/>
          <p:cNvSpPr/>
          <p:nvPr/>
        </p:nvSpPr>
        <p:spPr>
          <a:xfrm>
            <a:off x="7340650" y="0"/>
            <a:ext cx="1803300" cy="5143500"/>
          </a:xfrm>
          <a:prstGeom prst="rect">
            <a:avLst/>
          </a:prstGeom>
          <a:gradFill>
            <a:gsLst>
              <a:gs pos="0">
                <a:schemeClr val="accent3"/>
              </a:gs>
              <a:gs pos="100000">
                <a:schemeClr val="accent4"/>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04" name="Google Shape;1704;p28"/>
          <p:cNvGrpSpPr/>
          <p:nvPr/>
        </p:nvGrpSpPr>
        <p:grpSpPr>
          <a:xfrm>
            <a:off x="-1008030" y="3427238"/>
            <a:ext cx="1656312" cy="1660374"/>
            <a:chOff x="2929375" y="236175"/>
            <a:chExt cx="805325" cy="807300"/>
          </a:xfrm>
        </p:grpSpPr>
        <p:sp>
          <p:nvSpPr>
            <p:cNvPr id="1705" name="Google Shape;1705;p28"/>
            <p:cNvSpPr/>
            <p:nvPr/>
          </p:nvSpPr>
          <p:spPr>
            <a:xfrm>
              <a:off x="2986025" y="241975"/>
              <a:ext cx="280400" cy="191800"/>
            </a:xfrm>
            <a:custGeom>
              <a:avLst/>
              <a:gdLst/>
              <a:ahLst/>
              <a:cxnLst/>
              <a:rect l="l" t="t" r="r" b="b"/>
              <a:pathLst>
                <a:path w="11216" h="7672" extrusionOk="0">
                  <a:moveTo>
                    <a:pt x="11216" y="1"/>
                  </a:moveTo>
                  <a:cubicBezTo>
                    <a:pt x="10964" y="1"/>
                    <a:pt x="10809" y="98"/>
                    <a:pt x="10577" y="98"/>
                  </a:cubicBezTo>
                  <a:lnTo>
                    <a:pt x="310" y="7110"/>
                  </a:lnTo>
                  <a:cubicBezTo>
                    <a:pt x="233" y="7265"/>
                    <a:pt x="155" y="7439"/>
                    <a:pt x="0" y="7672"/>
                  </a:cubicBezTo>
                  <a:lnTo>
                    <a:pt x="112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28"/>
            <p:cNvSpPr/>
            <p:nvPr/>
          </p:nvSpPr>
          <p:spPr>
            <a:xfrm>
              <a:off x="2951650" y="236175"/>
              <a:ext cx="395650" cy="270250"/>
            </a:xfrm>
            <a:custGeom>
              <a:avLst/>
              <a:gdLst/>
              <a:ahLst/>
              <a:cxnLst/>
              <a:rect l="l" t="t" r="r" b="b"/>
              <a:pathLst>
                <a:path w="15826" h="10810" extrusionOk="0">
                  <a:moveTo>
                    <a:pt x="15341" y="1"/>
                  </a:moveTo>
                  <a:lnTo>
                    <a:pt x="155" y="10402"/>
                  </a:lnTo>
                  <a:cubicBezTo>
                    <a:pt x="155" y="10499"/>
                    <a:pt x="78" y="10654"/>
                    <a:pt x="0" y="10809"/>
                  </a:cubicBezTo>
                  <a:lnTo>
                    <a:pt x="1582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28"/>
            <p:cNvSpPr/>
            <p:nvPr/>
          </p:nvSpPr>
          <p:spPr>
            <a:xfrm>
              <a:off x="2935650" y="241975"/>
              <a:ext cx="472175" cy="324975"/>
            </a:xfrm>
            <a:custGeom>
              <a:avLst/>
              <a:gdLst/>
              <a:ahLst/>
              <a:cxnLst/>
              <a:rect l="l" t="t" r="r" b="b"/>
              <a:pathLst>
                <a:path w="18887" h="12999" extrusionOk="0">
                  <a:moveTo>
                    <a:pt x="18558" y="1"/>
                  </a:moveTo>
                  <a:lnTo>
                    <a:pt x="78" y="12689"/>
                  </a:lnTo>
                  <a:cubicBezTo>
                    <a:pt x="78" y="12766"/>
                    <a:pt x="78" y="12844"/>
                    <a:pt x="1" y="12999"/>
                  </a:cubicBezTo>
                  <a:lnTo>
                    <a:pt x="18887" y="98"/>
                  </a:lnTo>
                  <a:cubicBezTo>
                    <a:pt x="18790" y="1"/>
                    <a:pt x="18713" y="1"/>
                    <a:pt x="185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28"/>
            <p:cNvSpPr/>
            <p:nvPr/>
          </p:nvSpPr>
          <p:spPr>
            <a:xfrm>
              <a:off x="2929375" y="254100"/>
              <a:ext cx="530750" cy="367575"/>
            </a:xfrm>
            <a:custGeom>
              <a:avLst/>
              <a:gdLst/>
              <a:ahLst/>
              <a:cxnLst/>
              <a:rect l="l" t="t" r="r" b="b"/>
              <a:pathLst>
                <a:path w="21230" h="14703" extrusionOk="0">
                  <a:moveTo>
                    <a:pt x="20978" y="0"/>
                  </a:moveTo>
                  <a:lnTo>
                    <a:pt x="77" y="14373"/>
                  </a:lnTo>
                  <a:cubicBezTo>
                    <a:pt x="77" y="14451"/>
                    <a:pt x="0" y="14528"/>
                    <a:pt x="0" y="14702"/>
                  </a:cubicBezTo>
                  <a:lnTo>
                    <a:pt x="21230" y="97"/>
                  </a:lnTo>
                  <a:cubicBezTo>
                    <a:pt x="21152" y="97"/>
                    <a:pt x="21075" y="97"/>
                    <a:pt x="2097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28"/>
            <p:cNvSpPr/>
            <p:nvPr/>
          </p:nvSpPr>
          <p:spPr>
            <a:xfrm>
              <a:off x="2929375" y="272500"/>
              <a:ext cx="577250" cy="397600"/>
            </a:xfrm>
            <a:custGeom>
              <a:avLst/>
              <a:gdLst/>
              <a:ahLst/>
              <a:cxnLst/>
              <a:rect l="l" t="t" r="r" b="b"/>
              <a:pathLst>
                <a:path w="23090" h="15904" extrusionOk="0">
                  <a:moveTo>
                    <a:pt x="22838" y="0"/>
                  </a:moveTo>
                  <a:lnTo>
                    <a:pt x="0" y="15574"/>
                  </a:lnTo>
                  <a:cubicBezTo>
                    <a:pt x="77" y="15729"/>
                    <a:pt x="77" y="15826"/>
                    <a:pt x="77" y="15903"/>
                  </a:cubicBezTo>
                  <a:lnTo>
                    <a:pt x="23089" y="155"/>
                  </a:lnTo>
                  <a:cubicBezTo>
                    <a:pt x="23012" y="78"/>
                    <a:pt x="22915" y="78"/>
                    <a:pt x="2283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28"/>
            <p:cNvSpPr/>
            <p:nvPr/>
          </p:nvSpPr>
          <p:spPr>
            <a:xfrm>
              <a:off x="2935650" y="294775"/>
              <a:ext cx="611175" cy="421825"/>
            </a:xfrm>
            <a:custGeom>
              <a:avLst/>
              <a:gdLst/>
              <a:ahLst/>
              <a:cxnLst/>
              <a:rect l="l" t="t" r="r" b="b"/>
              <a:pathLst>
                <a:path w="24447" h="16873" extrusionOk="0">
                  <a:moveTo>
                    <a:pt x="24214" y="0"/>
                  </a:moveTo>
                  <a:lnTo>
                    <a:pt x="1" y="16543"/>
                  </a:lnTo>
                  <a:cubicBezTo>
                    <a:pt x="1" y="16620"/>
                    <a:pt x="1" y="16698"/>
                    <a:pt x="78" y="16872"/>
                  </a:cubicBezTo>
                  <a:lnTo>
                    <a:pt x="24446" y="155"/>
                  </a:lnTo>
                  <a:cubicBezTo>
                    <a:pt x="24369" y="78"/>
                    <a:pt x="24291" y="0"/>
                    <a:pt x="2421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28"/>
            <p:cNvSpPr/>
            <p:nvPr/>
          </p:nvSpPr>
          <p:spPr>
            <a:xfrm>
              <a:off x="2945350" y="318975"/>
              <a:ext cx="637775" cy="439750"/>
            </a:xfrm>
            <a:custGeom>
              <a:avLst/>
              <a:gdLst/>
              <a:ahLst/>
              <a:cxnLst/>
              <a:rect l="l" t="t" r="r" b="b"/>
              <a:pathLst>
                <a:path w="25511" h="17590" extrusionOk="0">
                  <a:moveTo>
                    <a:pt x="25279" y="1"/>
                  </a:moveTo>
                  <a:lnTo>
                    <a:pt x="0" y="17357"/>
                  </a:lnTo>
                  <a:cubicBezTo>
                    <a:pt x="0" y="17434"/>
                    <a:pt x="97" y="17512"/>
                    <a:pt x="97" y="17589"/>
                  </a:cubicBezTo>
                  <a:lnTo>
                    <a:pt x="25511" y="156"/>
                  </a:lnTo>
                  <a:cubicBezTo>
                    <a:pt x="25434" y="78"/>
                    <a:pt x="25356" y="78"/>
                    <a:pt x="252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28"/>
            <p:cNvSpPr/>
            <p:nvPr/>
          </p:nvSpPr>
          <p:spPr>
            <a:xfrm>
              <a:off x="2959875" y="347075"/>
              <a:ext cx="655700" cy="449900"/>
            </a:xfrm>
            <a:custGeom>
              <a:avLst/>
              <a:gdLst/>
              <a:ahLst/>
              <a:cxnLst/>
              <a:rect l="l" t="t" r="r" b="b"/>
              <a:pathLst>
                <a:path w="26228" h="17996" extrusionOk="0">
                  <a:moveTo>
                    <a:pt x="25976" y="0"/>
                  </a:moveTo>
                  <a:lnTo>
                    <a:pt x="0" y="17763"/>
                  </a:lnTo>
                  <a:cubicBezTo>
                    <a:pt x="0" y="17841"/>
                    <a:pt x="78" y="17918"/>
                    <a:pt x="78" y="17996"/>
                  </a:cubicBezTo>
                  <a:lnTo>
                    <a:pt x="26228" y="155"/>
                  </a:lnTo>
                  <a:cubicBezTo>
                    <a:pt x="26150" y="78"/>
                    <a:pt x="26053" y="0"/>
                    <a:pt x="2597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28"/>
            <p:cNvSpPr/>
            <p:nvPr/>
          </p:nvSpPr>
          <p:spPr>
            <a:xfrm>
              <a:off x="2977800" y="377575"/>
              <a:ext cx="663925" cy="457650"/>
            </a:xfrm>
            <a:custGeom>
              <a:avLst/>
              <a:gdLst/>
              <a:ahLst/>
              <a:cxnLst/>
              <a:rect l="l" t="t" r="r" b="b"/>
              <a:pathLst>
                <a:path w="26557" h="18306" extrusionOk="0">
                  <a:moveTo>
                    <a:pt x="26402" y="1"/>
                  </a:moveTo>
                  <a:lnTo>
                    <a:pt x="0" y="18073"/>
                  </a:lnTo>
                  <a:cubicBezTo>
                    <a:pt x="0" y="18151"/>
                    <a:pt x="78" y="18228"/>
                    <a:pt x="78" y="18306"/>
                  </a:cubicBezTo>
                  <a:lnTo>
                    <a:pt x="26557" y="156"/>
                  </a:lnTo>
                  <a:cubicBezTo>
                    <a:pt x="26557" y="78"/>
                    <a:pt x="26479" y="1"/>
                    <a:pt x="2640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28"/>
            <p:cNvSpPr/>
            <p:nvPr/>
          </p:nvSpPr>
          <p:spPr>
            <a:xfrm>
              <a:off x="2998125" y="409550"/>
              <a:ext cx="669750" cy="460075"/>
            </a:xfrm>
            <a:custGeom>
              <a:avLst/>
              <a:gdLst/>
              <a:ahLst/>
              <a:cxnLst/>
              <a:rect l="l" t="t" r="r" b="b"/>
              <a:pathLst>
                <a:path w="26790" h="18403" extrusionOk="0">
                  <a:moveTo>
                    <a:pt x="26635" y="0"/>
                  </a:moveTo>
                  <a:lnTo>
                    <a:pt x="1" y="18170"/>
                  </a:lnTo>
                  <a:cubicBezTo>
                    <a:pt x="78" y="18247"/>
                    <a:pt x="78" y="18247"/>
                    <a:pt x="78" y="18325"/>
                  </a:cubicBezTo>
                  <a:lnTo>
                    <a:pt x="156" y="18402"/>
                  </a:lnTo>
                  <a:lnTo>
                    <a:pt x="26790" y="174"/>
                  </a:lnTo>
                  <a:cubicBezTo>
                    <a:pt x="26712" y="174"/>
                    <a:pt x="26712" y="78"/>
                    <a:pt x="26712" y="78"/>
                  </a:cubicBezTo>
                  <a:lnTo>
                    <a:pt x="2663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28"/>
            <p:cNvSpPr/>
            <p:nvPr/>
          </p:nvSpPr>
          <p:spPr>
            <a:xfrm>
              <a:off x="3022350" y="443925"/>
              <a:ext cx="665875" cy="458125"/>
            </a:xfrm>
            <a:custGeom>
              <a:avLst/>
              <a:gdLst/>
              <a:ahLst/>
              <a:cxnLst/>
              <a:rect l="l" t="t" r="r" b="b"/>
              <a:pathLst>
                <a:path w="26635" h="18325" extrusionOk="0">
                  <a:moveTo>
                    <a:pt x="26557" y="0"/>
                  </a:moveTo>
                  <a:lnTo>
                    <a:pt x="0" y="18170"/>
                  </a:lnTo>
                  <a:cubicBezTo>
                    <a:pt x="78" y="18247"/>
                    <a:pt x="155" y="18247"/>
                    <a:pt x="155" y="18325"/>
                  </a:cubicBezTo>
                  <a:lnTo>
                    <a:pt x="26634" y="252"/>
                  </a:lnTo>
                  <a:cubicBezTo>
                    <a:pt x="26634" y="155"/>
                    <a:pt x="26557" y="78"/>
                    <a:pt x="2655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28"/>
            <p:cNvSpPr/>
            <p:nvPr/>
          </p:nvSpPr>
          <p:spPr>
            <a:xfrm>
              <a:off x="3050425" y="480250"/>
              <a:ext cx="655725" cy="451825"/>
            </a:xfrm>
            <a:custGeom>
              <a:avLst/>
              <a:gdLst/>
              <a:ahLst/>
              <a:cxnLst/>
              <a:rect l="l" t="t" r="r" b="b"/>
              <a:pathLst>
                <a:path w="26229" h="18073" extrusionOk="0">
                  <a:moveTo>
                    <a:pt x="26151" y="0"/>
                  </a:moveTo>
                  <a:lnTo>
                    <a:pt x="1" y="17918"/>
                  </a:lnTo>
                  <a:cubicBezTo>
                    <a:pt x="78" y="17995"/>
                    <a:pt x="156" y="17995"/>
                    <a:pt x="252" y="18073"/>
                  </a:cubicBezTo>
                  <a:lnTo>
                    <a:pt x="26228" y="252"/>
                  </a:lnTo>
                  <a:cubicBezTo>
                    <a:pt x="26228" y="155"/>
                    <a:pt x="26151" y="78"/>
                    <a:pt x="261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28"/>
            <p:cNvSpPr/>
            <p:nvPr/>
          </p:nvSpPr>
          <p:spPr>
            <a:xfrm>
              <a:off x="3082875" y="520425"/>
              <a:ext cx="637300" cy="440225"/>
            </a:xfrm>
            <a:custGeom>
              <a:avLst/>
              <a:gdLst/>
              <a:ahLst/>
              <a:cxnLst/>
              <a:rect l="l" t="t" r="r" b="b"/>
              <a:pathLst>
                <a:path w="25492" h="17609" extrusionOk="0">
                  <a:moveTo>
                    <a:pt x="25414" y="1"/>
                  </a:moveTo>
                  <a:lnTo>
                    <a:pt x="0" y="17434"/>
                  </a:lnTo>
                  <a:cubicBezTo>
                    <a:pt x="78" y="17434"/>
                    <a:pt x="155" y="17531"/>
                    <a:pt x="233" y="17609"/>
                  </a:cubicBezTo>
                  <a:lnTo>
                    <a:pt x="25492" y="253"/>
                  </a:lnTo>
                  <a:cubicBezTo>
                    <a:pt x="25492" y="175"/>
                    <a:pt x="25414" y="98"/>
                    <a:pt x="2541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28"/>
            <p:cNvSpPr/>
            <p:nvPr/>
          </p:nvSpPr>
          <p:spPr>
            <a:xfrm>
              <a:off x="3119200" y="563050"/>
              <a:ext cx="611150" cy="421825"/>
            </a:xfrm>
            <a:custGeom>
              <a:avLst/>
              <a:gdLst/>
              <a:ahLst/>
              <a:cxnLst/>
              <a:rect l="l" t="t" r="r" b="b"/>
              <a:pathLst>
                <a:path w="24446" h="16873" extrusionOk="0">
                  <a:moveTo>
                    <a:pt x="24368" y="1"/>
                  </a:moveTo>
                  <a:lnTo>
                    <a:pt x="0" y="16698"/>
                  </a:lnTo>
                  <a:cubicBezTo>
                    <a:pt x="78" y="16795"/>
                    <a:pt x="155" y="16795"/>
                    <a:pt x="233" y="16872"/>
                  </a:cubicBezTo>
                  <a:lnTo>
                    <a:pt x="24446" y="233"/>
                  </a:lnTo>
                  <a:cubicBezTo>
                    <a:pt x="24446" y="156"/>
                    <a:pt x="24368" y="78"/>
                    <a:pt x="243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28"/>
            <p:cNvSpPr/>
            <p:nvPr/>
          </p:nvSpPr>
          <p:spPr>
            <a:xfrm>
              <a:off x="3159375" y="609550"/>
              <a:ext cx="575325" cy="397600"/>
            </a:xfrm>
            <a:custGeom>
              <a:avLst/>
              <a:gdLst/>
              <a:ahLst/>
              <a:cxnLst/>
              <a:rect l="l" t="t" r="r" b="b"/>
              <a:pathLst>
                <a:path w="23013" h="15904" extrusionOk="0">
                  <a:moveTo>
                    <a:pt x="23013" y="0"/>
                  </a:moveTo>
                  <a:lnTo>
                    <a:pt x="1" y="15729"/>
                  </a:lnTo>
                  <a:cubicBezTo>
                    <a:pt x="78" y="15806"/>
                    <a:pt x="156" y="15806"/>
                    <a:pt x="253" y="15903"/>
                  </a:cubicBezTo>
                  <a:lnTo>
                    <a:pt x="23013" y="233"/>
                  </a:lnTo>
                  <a:lnTo>
                    <a:pt x="2301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28"/>
            <p:cNvSpPr/>
            <p:nvPr/>
          </p:nvSpPr>
          <p:spPr>
            <a:xfrm>
              <a:off x="3203925" y="657975"/>
              <a:ext cx="530775" cy="365150"/>
            </a:xfrm>
            <a:custGeom>
              <a:avLst/>
              <a:gdLst/>
              <a:ahLst/>
              <a:cxnLst/>
              <a:rect l="l" t="t" r="r" b="b"/>
              <a:pathLst>
                <a:path w="21231" h="14606" extrusionOk="0">
                  <a:moveTo>
                    <a:pt x="21231" y="0"/>
                  </a:moveTo>
                  <a:lnTo>
                    <a:pt x="1" y="14528"/>
                  </a:lnTo>
                  <a:cubicBezTo>
                    <a:pt x="156" y="14606"/>
                    <a:pt x="233" y="14606"/>
                    <a:pt x="311" y="14606"/>
                  </a:cubicBezTo>
                  <a:lnTo>
                    <a:pt x="21231" y="310"/>
                  </a:lnTo>
                  <a:lnTo>
                    <a:pt x="2123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28"/>
            <p:cNvSpPr/>
            <p:nvPr/>
          </p:nvSpPr>
          <p:spPr>
            <a:xfrm>
              <a:off x="3256225" y="712200"/>
              <a:ext cx="472200" cy="324975"/>
            </a:xfrm>
            <a:custGeom>
              <a:avLst/>
              <a:gdLst/>
              <a:ahLst/>
              <a:cxnLst/>
              <a:rect l="l" t="t" r="r" b="b"/>
              <a:pathLst>
                <a:path w="18888" h="12999" extrusionOk="0">
                  <a:moveTo>
                    <a:pt x="18887" y="1"/>
                  </a:moveTo>
                  <a:lnTo>
                    <a:pt x="1" y="12921"/>
                  </a:lnTo>
                  <a:cubicBezTo>
                    <a:pt x="156" y="12921"/>
                    <a:pt x="253" y="12998"/>
                    <a:pt x="408" y="12998"/>
                  </a:cubicBezTo>
                  <a:lnTo>
                    <a:pt x="18887" y="330"/>
                  </a:lnTo>
                  <a:lnTo>
                    <a:pt x="1888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28"/>
            <p:cNvSpPr/>
            <p:nvPr/>
          </p:nvSpPr>
          <p:spPr>
            <a:xfrm>
              <a:off x="3318700" y="772750"/>
              <a:ext cx="393725" cy="270725"/>
            </a:xfrm>
            <a:custGeom>
              <a:avLst/>
              <a:gdLst/>
              <a:ahLst/>
              <a:cxnLst/>
              <a:rect l="l" t="t" r="r" b="b"/>
              <a:pathLst>
                <a:path w="15749" h="10829" extrusionOk="0">
                  <a:moveTo>
                    <a:pt x="15749" y="0"/>
                  </a:moveTo>
                  <a:lnTo>
                    <a:pt x="1" y="10828"/>
                  </a:lnTo>
                  <a:lnTo>
                    <a:pt x="485" y="10828"/>
                  </a:lnTo>
                  <a:lnTo>
                    <a:pt x="15671" y="407"/>
                  </a:lnTo>
                  <a:cubicBezTo>
                    <a:pt x="15671" y="252"/>
                    <a:pt x="15749" y="174"/>
                    <a:pt x="1574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28"/>
            <p:cNvSpPr/>
            <p:nvPr/>
          </p:nvSpPr>
          <p:spPr>
            <a:xfrm>
              <a:off x="3399575" y="845375"/>
              <a:ext cx="280425" cy="191800"/>
            </a:xfrm>
            <a:custGeom>
              <a:avLst/>
              <a:gdLst/>
              <a:ahLst/>
              <a:cxnLst/>
              <a:rect l="l" t="t" r="r" b="b"/>
              <a:pathLst>
                <a:path w="11217" h="7672" extrusionOk="0">
                  <a:moveTo>
                    <a:pt x="11216" y="1"/>
                  </a:moveTo>
                  <a:lnTo>
                    <a:pt x="1" y="7671"/>
                  </a:lnTo>
                  <a:cubicBezTo>
                    <a:pt x="233" y="7594"/>
                    <a:pt x="407" y="7594"/>
                    <a:pt x="562" y="7594"/>
                  </a:cubicBezTo>
                  <a:lnTo>
                    <a:pt x="10887" y="485"/>
                  </a:lnTo>
                  <a:cubicBezTo>
                    <a:pt x="10984" y="330"/>
                    <a:pt x="11061" y="175"/>
                    <a:pt x="1121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24" name="Google Shape;1724;p28"/>
          <p:cNvGrpSpPr/>
          <p:nvPr/>
        </p:nvGrpSpPr>
        <p:grpSpPr>
          <a:xfrm>
            <a:off x="5532700" y="4715075"/>
            <a:ext cx="538025" cy="157800"/>
            <a:chOff x="2575325" y="1348650"/>
            <a:chExt cx="538025" cy="157800"/>
          </a:xfrm>
        </p:grpSpPr>
        <p:sp>
          <p:nvSpPr>
            <p:cNvPr id="1725" name="Google Shape;1725;p28"/>
            <p:cNvSpPr/>
            <p:nvPr/>
          </p:nvSpPr>
          <p:spPr>
            <a:xfrm>
              <a:off x="2575325" y="1348650"/>
              <a:ext cx="157800" cy="157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28"/>
            <p:cNvSpPr/>
            <p:nvPr/>
          </p:nvSpPr>
          <p:spPr>
            <a:xfrm>
              <a:off x="2765438" y="1348650"/>
              <a:ext cx="157800" cy="157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28"/>
            <p:cNvSpPr/>
            <p:nvPr/>
          </p:nvSpPr>
          <p:spPr>
            <a:xfrm>
              <a:off x="2955550" y="1348650"/>
              <a:ext cx="157800" cy="157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28" name="Google Shape;1728;p28"/>
          <p:cNvGrpSpPr/>
          <p:nvPr/>
        </p:nvGrpSpPr>
        <p:grpSpPr>
          <a:xfrm>
            <a:off x="-246311" y="-75763"/>
            <a:ext cx="925310" cy="943383"/>
            <a:chOff x="595389" y="1761100"/>
            <a:chExt cx="925310" cy="943383"/>
          </a:xfrm>
        </p:grpSpPr>
        <p:cxnSp>
          <p:nvCxnSpPr>
            <p:cNvPr id="1729" name="Google Shape;1729;p28"/>
            <p:cNvCxnSpPr/>
            <p:nvPr/>
          </p:nvCxnSpPr>
          <p:spPr>
            <a:xfrm>
              <a:off x="790199" y="2065118"/>
              <a:ext cx="730500" cy="587400"/>
            </a:xfrm>
            <a:prstGeom prst="straightConnector1">
              <a:avLst/>
            </a:prstGeom>
            <a:noFill/>
            <a:ln w="9525" cap="flat" cmpd="sng">
              <a:solidFill>
                <a:schemeClr val="dk2"/>
              </a:solidFill>
              <a:prstDash val="solid"/>
              <a:round/>
              <a:headEnd type="none" w="med" len="med"/>
              <a:tailEnd type="none" w="med" len="med"/>
            </a:ln>
          </p:spPr>
        </p:cxnSp>
        <p:cxnSp>
          <p:nvCxnSpPr>
            <p:cNvPr id="1730" name="Google Shape;1730;p28"/>
            <p:cNvCxnSpPr/>
            <p:nvPr/>
          </p:nvCxnSpPr>
          <p:spPr>
            <a:xfrm>
              <a:off x="595389" y="2117083"/>
              <a:ext cx="730500" cy="587400"/>
            </a:xfrm>
            <a:prstGeom prst="straightConnector1">
              <a:avLst/>
            </a:prstGeom>
            <a:noFill/>
            <a:ln w="9525" cap="flat" cmpd="sng">
              <a:solidFill>
                <a:schemeClr val="dk2"/>
              </a:solidFill>
              <a:prstDash val="solid"/>
              <a:round/>
              <a:headEnd type="none" w="med" len="med"/>
              <a:tailEnd type="none" w="med" len="med"/>
            </a:ln>
          </p:spPr>
        </p:cxnSp>
        <p:cxnSp>
          <p:nvCxnSpPr>
            <p:cNvPr id="1731" name="Google Shape;1731;p28"/>
            <p:cNvCxnSpPr/>
            <p:nvPr/>
          </p:nvCxnSpPr>
          <p:spPr>
            <a:xfrm>
              <a:off x="656919" y="1761100"/>
              <a:ext cx="730500" cy="587400"/>
            </a:xfrm>
            <a:prstGeom prst="straightConnector1">
              <a:avLst/>
            </a:prstGeom>
            <a:noFill/>
            <a:ln w="9525" cap="flat" cmpd="sng">
              <a:solidFill>
                <a:schemeClr val="dk2"/>
              </a:solidFill>
              <a:prstDash val="solid"/>
              <a:round/>
              <a:headEnd type="none" w="med" len="med"/>
              <a:tailEnd type="none" w="med" len="med"/>
            </a:ln>
          </p:spPr>
        </p:cxnSp>
      </p:grpSp>
      <p:grpSp>
        <p:nvGrpSpPr>
          <p:cNvPr id="1732" name="Google Shape;1732;p28"/>
          <p:cNvGrpSpPr/>
          <p:nvPr/>
        </p:nvGrpSpPr>
        <p:grpSpPr>
          <a:xfrm>
            <a:off x="2917989" y="4603375"/>
            <a:ext cx="925310" cy="943383"/>
            <a:chOff x="595389" y="1761100"/>
            <a:chExt cx="925310" cy="943383"/>
          </a:xfrm>
        </p:grpSpPr>
        <p:cxnSp>
          <p:nvCxnSpPr>
            <p:cNvPr id="1733" name="Google Shape;1733;p28"/>
            <p:cNvCxnSpPr/>
            <p:nvPr/>
          </p:nvCxnSpPr>
          <p:spPr>
            <a:xfrm>
              <a:off x="790199" y="2065118"/>
              <a:ext cx="730500" cy="587400"/>
            </a:xfrm>
            <a:prstGeom prst="straightConnector1">
              <a:avLst/>
            </a:prstGeom>
            <a:noFill/>
            <a:ln w="9525" cap="flat" cmpd="sng">
              <a:solidFill>
                <a:schemeClr val="dk2"/>
              </a:solidFill>
              <a:prstDash val="solid"/>
              <a:round/>
              <a:headEnd type="none" w="med" len="med"/>
              <a:tailEnd type="none" w="med" len="med"/>
            </a:ln>
          </p:spPr>
        </p:cxnSp>
        <p:cxnSp>
          <p:nvCxnSpPr>
            <p:cNvPr id="1734" name="Google Shape;1734;p28"/>
            <p:cNvCxnSpPr/>
            <p:nvPr/>
          </p:nvCxnSpPr>
          <p:spPr>
            <a:xfrm>
              <a:off x="595389" y="2117083"/>
              <a:ext cx="730500" cy="587400"/>
            </a:xfrm>
            <a:prstGeom prst="straightConnector1">
              <a:avLst/>
            </a:prstGeom>
            <a:noFill/>
            <a:ln w="9525" cap="flat" cmpd="sng">
              <a:solidFill>
                <a:schemeClr val="dk2"/>
              </a:solidFill>
              <a:prstDash val="solid"/>
              <a:round/>
              <a:headEnd type="none" w="med" len="med"/>
              <a:tailEnd type="none" w="med" len="med"/>
            </a:ln>
          </p:spPr>
        </p:cxnSp>
        <p:cxnSp>
          <p:nvCxnSpPr>
            <p:cNvPr id="1735" name="Google Shape;1735;p28"/>
            <p:cNvCxnSpPr/>
            <p:nvPr/>
          </p:nvCxnSpPr>
          <p:spPr>
            <a:xfrm>
              <a:off x="656919" y="1761100"/>
              <a:ext cx="730500" cy="587400"/>
            </a:xfrm>
            <a:prstGeom prst="straightConnector1">
              <a:avLst/>
            </a:prstGeom>
            <a:noFill/>
            <a:ln w="9525" cap="flat" cmpd="sng">
              <a:solidFill>
                <a:schemeClr val="dk2"/>
              </a:solidFill>
              <a:prstDash val="solid"/>
              <a:round/>
              <a:headEnd type="none" w="med" len="med"/>
              <a:tailEnd type="none" w="med" len="med"/>
            </a:ln>
          </p:spPr>
        </p:cxnSp>
      </p:grpSp>
      <p:grpSp>
        <p:nvGrpSpPr>
          <p:cNvPr id="1736" name="Google Shape;1736;p28"/>
          <p:cNvGrpSpPr/>
          <p:nvPr/>
        </p:nvGrpSpPr>
        <p:grpSpPr>
          <a:xfrm>
            <a:off x="3777322" y="213225"/>
            <a:ext cx="1584577" cy="196549"/>
            <a:chOff x="750197" y="155825"/>
            <a:chExt cx="1584577" cy="196549"/>
          </a:xfrm>
        </p:grpSpPr>
        <p:sp>
          <p:nvSpPr>
            <p:cNvPr id="1737" name="Google Shape;1737;p28"/>
            <p:cNvSpPr/>
            <p:nvPr/>
          </p:nvSpPr>
          <p:spPr>
            <a:xfrm rot="-5400000">
              <a:off x="2093744" y="299443"/>
              <a:ext cx="52930" cy="52930"/>
            </a:xfrm>
            <a:custGeom>
              <a:avLst/>
              <a:gdLst/>
              <a:ahLst/>
              <a:cxnLst/>
              <a:rect l="l" t="t" r="r" b="b"/>
              <a:pathLst>
                <a:path w="1221" h="1221" extrusionOk="0">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28"/>
            <p:cNvSpPr/>
            <p:nvPr/>
          </p:nvSpPr>
          <p:spPr>
            <a:xfrm rot="-5400000">
              <a:off x="1915294" y="299855"/>
              <a:ext cx="52930" cy="52107"/>
            </a:xfrm>
            <a:custGeom>
              <a:avLst/>
              <a:gdLst/>
              <a:ahLst/>
              <a:cxnLst/>
              <a:rect l="l" t="t" r="r" b="b"/>
              <a:pathLst>
                <a:path w="1221" h="1202" extrusionOk="0">
                  <a:moveTo>
                    <a:pt x="659" y="1"/>
                  </a:moveTo>
                  <a:cubicBezTo>
                    <a:pt x="252" y="1"/>
                    <a:pt x="0" y="233"/>
                    <a:pt x="0" y="563"/>
                  </a:cubicBezTo>
                  <a:cubicBezTo>
                    <a:pt x="0" y="969"/>
                    <a:pt x="252" y="1202"/>
                    <a:pt x="659" y="1202"/>
                  </a:cubicBezTo>
                  <a:cubicBezTo>
                    <a:pt x="969" y="1202"/>
                    <a:pt x="1221" y="969"/>
                    <a:pt x="1221" y="563"/>
                  </a:cubicBezTo>
                  <a:cubicBezTo>
                    <a:pt x="1221" y="233"/>
                    <a:pt x="969" y="1"/>
                    <a:pt x="6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28"/>
            <p:cNvSpPr/>
            <p:nvPr/>
          </p:nvSpPr>
          <p:spPr>
            <a:xfrm rot="-5400000">
              <a:off x="1735196" y="297753"/>
              <a:ext cx="52930" cy="56312"/>
            </a:xfrm>
            <a:custGeom>
              <a:avLst/>
              <a:gdLst/>
              <a:ahLst/>
              <a:cxnLst/>
              <a:rect l="l" t="t" r="r" b="b"/>
              <a:pathLst>
                <a:path w="1221" h="1299" extrusionOk="0">
                  <a:moveTo>
                    <a:pt x="659" y="0"/>
                  </a:moveTo>
                  <a:cubicBezTo>
                    <a:pt x="252" y="0"/>
                    <a:pt x="0" y="330"/>
                    <a:pt x="0" y="640"/>
                  </a:cubicBezTo>
                  <a:cubicBezTo>
                    <a:pt x="0" y="969"/>
                    <a:pt x="252" y="1298"/>
                    <a:pt x="659" y="1298"/>
                  </a:cubicBezTo>
                  <a:cubicBezTo>
                    <a:pt x="969" y="1298"/>
                    <a:pt x="1221" y="969"/>
                    <a:pt x="1221" y="640"/>
                  </a:cubicBezTo>
                  <a:cubicBezTo>
                    <a:pt x="1221" y="330"/>
                    <a:pt x="969" y="0"/>
                    <a:pt x="6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28"/>
            <p:cNvSpPr/>
            <p:nvPr/>
          </p:nvSpPr>
          <p:spPr>
            <a:xfrm rot="-5400000">
              <a:off x="1556334" y="297753"/>
              <a:ext cx="52930" cy="56312"/>
            </a:xfrm>
            <a:custGeom>
              <a:avLst/>
              <a:gdLst/>
              <a:ahLst/>
              <a:cxnLst/>
              <a:rect l="l" t="t" r="r" b="b"/>
              <a:pathLst>
                <a:path w="1221" h="1299" extrusionOk="0">
                  <a:moveTo>
                    <a:pt x="659" y="0"/>
                  </a:moveTo>
                  <a:cubicBezTo>
                    <a:pt x="252" y="0"/>
                    <a:pt x="0" y="330"/>
                    <a:pt x="0" y="659"/>
                  </a:cubicBezTo>
                  <a:cubicBezTo>
                    <a:pt x="0" y="969"/>
                    <a:pt x="252" y="1298"/>
                    <a:pt x="659" y="1298"/>
                  </a:cubicBezTo>
                  <a:cubicBezTo>
                    <a:pt x="969" y="1298"/>
                    <a:pt x="1221" y="969"/>
                    <a:pt x="1221" y="659"/>
                  </a:cubicBezTo>
                  <a:cubicBezTo>
                    <a:pt x="1221" y="330"/>
                    <a:pt x="969" y="0"/>
                    <a:pt x="6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28"/>
            <p:cNvSpPr/>
            <p:nvPr/>
          </p:nvSpPr>
          <p:spPr>
            <a:xfrm rot="-5400000">
              <a:off x="1378296" y="297753"/>
              <a:ext cx="52930" cy="56312"/>
            </a:xfrm>
            <a:custGeom>
              <a:avLst/>
              <a:gdLst/>
              <a:ahLst/>
              <a:cxnLst/>
              <a:rect l="l" t="t" r="r" b="b"/>
              <a:pathLst>
                <a:path w="1221" h="1299" extrusionOk="0">
                  <a:moveTo>
                    <a:pt x="659" y="1"/>
                  </a:moveTo>
                  <a:cubicBezTo>
                    <a:pt x="252" y="1"/>
                    <a:pt x="0" y="330"/>
                    <a:pt x="0" y="640"/>
                  </a:cubicBezTo>
                  <a:cubicBezTo>
                    <a:pt x="0" y="969"/>
                    <a:pt x="252" y="1299"/>
                    <a:pt x="659" y="1299"/>
                  </a:cubicBezTo>
                  <a:cubicBezTo>
                    <a:pt x="969" y="1299"/>
                    <a:pt x="1221" y="969"/>
                    <a:pt x="1221" y="640"/>
                  </a:cubicBezTo>
                  <a:cubicBezTo>
                    <a:pt x="1221" y="330"/>
                    <a:pt x="969" y="1"/>
                    <a:pt x="6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28"/>
            <p:cNvSpPr/>
            <p:nvPr/>
          </p:nvSpPr>
          <p:spPr>
            <a:xfrm rot="-5400000">
              <a:off x="1197765" y="299422"/>
              <a:ext cx="52930" cy="52974"/>
            </a:xfrm>
            <a:custGeom>
              <a:avLst/>
              <a:gdLst/>
              <a:ahLst/>
              <a:cxnLst/>
              <a:rect l="l" t="t" r="r" b="b"/>
              <a:pathLst>
                <a:path w="1221" h="1222" extrusionOk="0">
                  <a:moveTo>
                    <a:pt x="659" y="1"/>
                  </a:moveTo>
                  <a:cubicBezTo>
                    <a:pt x="252" y="1"/>
                    <a:pt x="0" y="253"/>
                    <a:pt x="0" y="660"/>
                  </a:cubicBezTo>
                  <a:cubicBezTo>
                    <a:pt x="0" y="970"/>
                    <a:pt x="252" y="1221"/>
                    <a:pt x="659" y="1221"/>
                  </a:cubicBezTo>
                  <a:cubicBezTo>
                    <a:pt x="969" y="1221"/>
                    <a:pt x="1221" y="970"/>
                    <a:pt x="1221" y="660"/>
                  </a:cubicBezTo>
                  <a:cubicBezTo>
                    <a:pt x="1221" y="253"/>
                    <a:pt x="969" y="1"/>
                    <a:pt x="6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28"/>
            <p:cNvSpPr/>
            <p:nvPr/>
          </p:nvSpPr>
          <p:spPr>
            <a:xfrm rot="-5400000">
              <a:off x="1019336" y="299855"/>
              <a:ext cx="52930" cy="52107"/>
            </a:xfrm>
            <a:custGeom>
              <a:avLst/>
              <a:gdLst/>
              <a:ahLst/>
              <a:cxnLst/>
              <a:rect l="l" t="t" r="r" b="b"/>
              <a:pathLst>
                <a:path w="1221" h="1202" extrusionOk="0">
                  <a:moveTo>
                    <a:pt x="659" y="0"/>
                  </a:moveTo>
                  <a:cubicBezTo>
                    <a:pt x="252" y="0"/>
                    <a:pt x="0" y="233"/>
                    <a:pt x="0" y="640"/>
                  </a:cubicBezTo>
                  <a:cubicBezTo>
                    <a:pt x="0" y="969"/>
                    <a:pt x="252" y="1201"/>
                    <a:pt x="659" y="1201"/>
                  </a:cubicBezTo>
                  <a:cubicBezTo>
                    <a:pt x="969" y="1201"/>
                    <a:pt x="1221" y="969"/>
                    <a:pt x="1221" y="640"/>
                  </a:cubicBezTo>
                  <a:cubicBezTo>
                    <a:pt x="1221" y="233"/>
                    <a:pt x="969" y="0"/>
                    <a:pt x="6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28"/>
            <p:cNvSpPr/>
            <p:nvPr/>
          </p:nvSpPr>
          <p:spPr>
            <a:xfrm rot="-5400000">
              <a:off x="840886" y="299443"/>
              <a:ext cx="52930" cy="52930"/>
            </a:xfrm>
            <a:custGeom>
              <a:avLst/>
              <a:gdLst/>
              <a:ahLst/>
              <a:cxnLst/>
              <a:rect l="l" t="t" r="r" b="b"/>
              <a:pathLst>
                <a:path w="1221" h="1221" extrusionOk="0">
                  <a:moveTo>
                    <a:pt x="659" y="1"/>
                  </a:moveTo>
                  <a:cubicBezTo>
                    <a:pt x="252" y="1"/>
                    <a:pt x="0" y="252"/>
                    <a:pt x="0" y="582"/>
                  </a:cubicBezTo>
                  <a:cubicBezTo>
                    <a:pt x="0" y="969"/>
                    <a:pt x="252" y="1221"/>
                    <a:pt x="659" y="1221"/>
                  </a:cubicBezTo>
                  <a:cubicBezTo>
                    <a:pt x="969" y="1221"/>
                    <a:pt x="1221" y="969"/>
                    <a:pt x="1221" y="582"/>
                  </a:cubicBezTo>
                  <a:cubicBezTo>
                    <a:pt x="1221" y="252"/>
                    <a:pt x="969" y="1"/>
                    <a:pt x="6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28"/>
            <p:cNvSpPr/>
            <p:nvPr/>
          </p:nvSpPr>
          <p:spPr>
            <a:xfrm rot="-5400000">
              <a:off x="2181051" y="155825"/>
              <a:ext cx="56312" cy="56312"/>
            </a:xfrm>
            <a:custGeom>
              <a:avLst/>
              <a:gdLst/>
              <a:ahLst/>
              <a:cxnLst/>
              <a:rect l="l" t="t" r="r" b="b"/>
              <a:pathLst>
                <a:path w="1299" h="1299" extrusionOk="0">
                  <a:moveTo>
                    <a:pt x="640" y="1"/>
                  </a:moveTo>
                  <a:cubicBezTo>
                    <a:pt x="330" y="1"/>
                    <a:pt x="0" y="330"/>
                    <a:pt x="0" y="659"/>
                  </a:cubicBezTo>
                  <a:cubicBezTo>
                    <a:pt x="0" y="969"/>
                    <a:pt x="330" y="1299"/>
                    <a:pt x="640" y="1299"/>
                  </a:cubicBezTo>
                  <a:cubicBezTo>
                    <a:pt x="969" y="1299"/>
                    <a:pt x="1298" y="969"/>
                    <a:pt x="1298" y="659"/>
                  </a:cubicBezTo>
                  <a:cubicBezTo>
                    <a:pt x="1298" y="330"/>
                    <a:pt x="969" y="1"/>
                    <a:pt x="6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28"/>
            <p:cNvSpPr/>
            <p:nvPr/>
          </p:nvSpPr>
          <p:spPr>
            <a:xfrm rot="-5400000">
              <a:off x="2000953" y="157927"/>
              <a:ext cx="56312" cy="52107"/>
            </a:xfrm>
            <a:custGeom>
              <a:avLst/>
              <a:gdLst/>
              <a:ahLst/>
              <a:cxnLst/>
              <a:rect l="l" t="t" r="r" b="b"/>
              <a:pathLst>
                <a:path w="1299" h="1202" extrusionOk="0">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28"/>
            <p:cNvSpPr/>
            <p:nvPr/>
          </p:nvSpPr>
          <p:spPr>
            <a:xfrm rot="-5400000">
              <a:off x="1822503" y="157515"/>
              <a:ext cx="56312" cy="52930"/>
            </a:xfrm>
            <a:custGeom>
              <a:avLst/>
              <a:gdLst/>
              <a:ahLst/>
              <a:cxnLst/>
              <a:rect l="l" t="t" r="r" b="b"/>
              <a:pathLst>
                <a:path w="1299" h="1221" extrusionOk="0">
                  <a:moveTo>
                    <a:pt x="640" y="0"/>
                  </a:moveTo>
                  <a:cubicBezTo>
                    <a:pt x="330" y="0"/>
                    <a:pt x="0" y="252"/>
                    <a:pt x="0" y="562"/>
                  </a:cubicBezTo>
                  <a:cubicBezTo>
                    <a:pt x="0" y="969"/>
                    <a:pt x="330" y="1221"/>
                    <a:pt x="640" y="1221"/>
                  </a:cubicBezTo>
                  <a:cubicBezTo>
                    <a:pt x="969" y="1221"/>
                    <a:pt x="1298" y="969"/>
                    <a:pt x="1298" y="562"/>
                  </a:cubicBezTo>
                  <a:cubicBezTo>
                    <a:pt x="1298" y="252"/>
                    <a:pt x="969"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28"/>
            <p:cNvSpPr/>
            <p:nvPr/>
          </p:nvSpPr>
          <p:spPr>
            <a:xfrm rot="-5400000">
              <a:off x="1644053" y="157927"/>
              <a:ext cx="56312" cy="52107"/>
            </a:xfrm>
            <a:custGeom>
              <a:avLst/>
              <a:gdLst/>
              <a:ahLst/>
              <a:cxnLst/>
              <a:rect l="l" t="t" r="r" b="b"/>
              <a:pathLst>
                <a:path w="1299" h="1202" extrusionOk="0">
                  <a:moveTo>
                    <a:pt x="640" y="1"/>
                  </a:moveTo>
                  <a:cubicBezTo>
                    <a:pt x="330" y="1"/>
                    <a:pt x="0" y="233"/>
                    <a:pt x="0" y="563"/>
                  </a:cubicBezTo>
                  <a:cubicBezTo>
                    <a:pt x="0" y="969"/>
                    <a:pt x="330" y="1202"/>
                    <a:pt x="640" y="1202"/>
                  </a:cubicBezTo>
                  <a:cubicBezTo>
                    <a:pt x="969" y="1202"/>
                    <a:pt x="1298" y="969"/>
                    <a:pt x="1298" y="563"/>
                  </a:cubicBezTo>
                  <a:cubicBezTo>
                    <a:pt x="1298" y="233"/>
                    <a:pt x="969" y="1"/>
                    <a:pt x="6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28"/>
            <p:cNvSpPr/>
            <p:nvPr/>
          </p:nvSpPr>
          <p:spPr>
            <a:xfrm rot="-5400000">
              <a:off x="1463955" y="155825"/>
              <a:ext cx="56312" cy="56312"/>
            </a:xfrm>
            <a:custGeom>
              <a:avLst/>
              <a:gdLst/>
              <a:ahLst/>
              <a:cxnLst/>
              <a:rect l="l" t="t" r="r" b="b"/>
              <a:pathLst>
                <a:path w="1299" h="1299" extrusionOk="0">
                  <a:moveTo>
                    <a:pt x="640" y="0"/>
                  </a:moveTo>
                  <a:cubicBezTo>
                    <a:pt x="330" y="0"/>
                    <a:pt x="0" y="330"/>
                    <a:pt x="0" y="640"/>
                  </a:cubicBezTo>
                  <a:cubicBezTo>
                    <a:pt x="0" y="969"/>
                    <a:pt x="330" y="1298"/>
                    <a:pt x="640" y="1298"/>
                  </a:cubicBezTo>
                  <a:cubicBezTo>
                    <a:pt x="969" y="1298"/>
                    <a:pt x="1298" y="969"/>
                    <a:pt x="1298" y="640"/>
                  </a:cubicBezTo>
                  <a:cubicBezTo>
                    <a:pt x="1298" y="330"/>
                    <a:pt x="969"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28"/>
            <p:cNvSpPr/>
            <p:nvPr/>
          </p:nvSpPr>
          <p:spPr>
            <a:xfrm rot="-5400000">
              <a:off x="1285505" y="156237"/>
              <a:ext cx="56312" cy="55488"/>
            </a:xfrm>
            <a:custGeom>
              <a:avLst/>
              <a:gdLst/>
              <a:ahLst/>
              <a:cxnLst/>
              <a:rect l="l" t="t" r="r" b="b"/>
              <a:pathLst>
                <a:path w="1299" h="1280" extrusionOk="0">
                  <a:moveTo>
                    <a:pt x="640" y="1"/>
                  </a:moveTo>
                  <a:cubicBezTo>
                    <a:pt x="330" y="1"/>
                    <a:pt x="0" y="311"/>
                    <a:pt x="0" y="640"/>
                  </a:cubicBezTo>
                  <a:cubicBezTo>
                    <a:pt x="0" y="969"/>
                    <a:pt x="330" y="1279"/>
                    <a:pt x="640" y="1279"/>
                  </a:cubicBezTo>
                  <a:cubicBezTo>
                    <a:pt x="969" y="1279"/>
                    <a:pt x="1298" y="969"/>
                    <a:pt x="1298" y="640"/>
                  </a:cubicBezTo>
                  <a:cubicBezTo>
                    <a:pt x="1298" y="311"/>
                    <a:pt x="969" y="1"/>
                    <a:pt x="6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28"/>
            <p:cNvSpPr/>
            <p:nvPr/>
          </p:nvSpPr>
          <p:spPr>
            <a:xfrm rot="-5400000">
              <a:off x="1107055" y="155825"/>
              <a:ext cx="56312" cy="56312"/>
            </a:xfrm>
            <a:custGeom>
              <a:avLst/>
              <a:gdLst/>
              <a:ahLst/>
              <a:cxnLst/>
              <a:rect l="l" t="t" r="r" b="b"/>
              <a:pathLst>
                <a:path w="1299" h="1299" extrusionOk="0">
                  <a:moveTo>
                    <a:pt x="640" y="1"/>
                  </a:moveTo>
                  <a:cubicBezTo>
                    <a:pt x="330" y="1"/>
                    <a:pt x="0" y="330"/>
                    <a:pt x="0" y="640"/>
                  </a:cubicBezTo>
                  <a:cubicBezTo>
                    <a:pt x="0" y="970"/>
                    <a:pt x="330" y="1299"/>
                    <a:pt x="640" y="1299"/>
                  </a:cubicBezTo>
                  <a:cubicBezTo>
                    <a:pt x="969" y="1299"/>
                    <a:pt x="1298" y="970"/>
                    <a:pt x="1298" y="640"/>
                  </a:cubicBezTo>
                  <a:cubicBezTo>
                    <a:pt x="1298" y="330"/>
                    <a:pt x="969" y="1"/>
                    <a:pt x="6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28"/>
            <p:cNvSpPr/>
            <p:nvPr/>
          </p:nvSpPr>
          <p:spPr>
            <a:xfrm rot="-5400000">
              <a:off x="926957" y="157927"/>
              <a:ext cx="56312" cy="52107"/>
            </a:xfrm>
            <a:custGeom>
              <a:avLst/>
              <a:gdLst/>
              <a:ahLst/>
              <a:cxnLst/>
              <a:rect l="l" t="t" r="r" b="b"/>
              <a:pathLst>
                <a:path w="1299" h="1202" extrusionOk="0">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28"/>
            <p:cNvSpPr/>
            <p:nvPr/>
          </p:nvSpPr>
          <p:spPr>
            <a:xfrm rot="-5400000">
              <a:off x="748507" y="157515"/>
              <a:ext cx="56312" cy="52930"/>
            </a:xfrm>
            <a:custGeom>
              <a:avLst/>
              <a:gdLst/>
              <a:ahLst/>
              <a:cxnLst/>
              <a:rect l="l" t="t" r="r" b="b"/>
              <a:pathLst>
                <a:path w="1299" h="1221" extrusionOk="0">
                  <a:moveTo>
                    <a:pt x="640" y="1"/>
                  </a:moveTo>
                  <a:cubicBezTo>
                    <a:pt x="330" y="1"/>
                    <a:pt x="0" y="252"/>
                    <a:pt x="0" y="562"/>
                  </a:cubicBezTo>
                  <a:cubicBezTo>
                    <a:pt x="0" y="969"/>
                    <a:pt x="330" y="1221"/>
                    <a:pt x="640" y="1221"/>
                  </a:cubicBezTo>
                  <a:cubicBezTo>
                    <a:pt x="969" y="1221"/>
                    <a:pt x="1298" y="969"/>
                    <a:pt x="1298" y="562"/>
                  </a:cubicBezTo>
                  <a:cubicBezTo>
                    <a:pt x="1298" y="252"/>
                    <a:pt x="969" y="1"/>
                    <a:pt x="6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28"/>
            <p:cNvSpPr/>
            <p:nvPr/>
          </p:nvSpPr>
          <p:spPr>
            <a:xfrm rot="-5400000">
              <a:off x="2281844" y="299443"/>
              <a:ext cx="52930" cy="52930"/>
            </a:xfrm>
            <a:custGeom>
              <a:avLst/>
              <a:gdLst/>
              <a:ahLst/>
              <a:cxnLst/>
              <a:rect l="l" t="t" r="r" b="b"/>
              <a:pathLst>
                <a:path w="1221" h="1221" extrusionOk="0">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55" name="Google Shape;1755;p28"/>
          <p:cNvSpPr txBox="1">
            <a:spLocks noGrp="1"/>
          </p:cNvSpPr>
          <p:nvPr>
            <p:ph type="title"/>
          </p:nvPr>
        </p:nvSpPr>
        <p:spPr>
          <a:xfrm>
            <a:off x="720000" y="540000"/>
            <a:ext cx="7704000" cy="477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756" name="Google Shape;1756;p28"/>
          <p:cNvSpPr txBox="1">
            <a:spLocks noGrp="1"/>
          </p:cNvSpPr>
          <p:nvPr>
            <p:ph type="subTitle" idx="1"/>
          </p:nvPr>
        </p:nvSpPr>
        <p:spPr>
          <a:xfrm>
            <a:off x="986200" y="2852532"/>
            <a:ext cx="3094200" cy="594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solidFill>
                  <a:schemeClr val="dk1"/>
                </a:solidFill>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1757" name="Google Shape;1757;p28"/>
          <p:cNvSpPr txBox="1">
            <a:spLocks noGrp="1"/>
          </p:cNvSpPr>
          <p:nvPr>
            <p:ph type="subTitle" idx="2"/>
          </p:nvPr>
        </p:nvSpPr>
        <p:spPr>
          <a:xfrm>
            <a:off x="986200" y="3998373"/>
            <a:ext cx="3094200" cy="594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solidFill>
                  <a:schemeClr val="dk1"/>
                </a:solidFill>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1758" name="Google Shape;1758;p28"/>
          <p:cNvSpPr txBox="1">
            <a:spLocks noGrp="1"/>
          </p:cNvSpPr>
          <p:nvPr>
            <p:ph type="subTitle" idx="3"/>
          </p:nvPr>
        </p:nvSpPr>
        <p:spPr>
          <a:xfrm>
            <a:off x="986200" y="1706691"/>
            <a:ext cx="3094200" cy="594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solidFill>
                  <a:schemeClr val="dk1"/>
                </a:solidFill>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1759" name="Google Shape;1759;p28"/>
          <p:cNvSpPr txBox="1">
            <a:spLocks noGrp="1"/>
          </p:cNvSpPr>
          <p:nvPr>
            <p:ph type="subTitle" idx="4"/>
          </p:nvPr>
        </p:nvSpPr>
        <p:spPr>
          <a:xfrm>
            <a:off x="986210" y="2531141"/>
            <a:ext cx="3094200" cy="477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Anton"/>
              <a:buNone/>
              <a:defRPr sz="2400" b="1">
                <a:solidFill>
                  <a:schemeClr val="dk1"/>
                </a:solidFill>
                <a:latin typeface="Poppins"/>
                <a:ea typeface="Poppins"/>
                <a:cs typeface="Poppins"/>
                <a:sym typeface="Poppi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760" name="Google Shape;1760;p28"/>
          <p:cNvSpPr txBox="1">
            <a:spLocks noGrp="1"/>
          </p:cNvSpPr>
          <p:nvPr>
            <p:ph type="subTitle" idx="5"/>
          </p:nvPr>
        </p:nvSpPr>
        <p:spPr>
          <a:xfrm>
            <a:off x="986210" y="1385300"/>
            <a:ext cx="3094200" cy="477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Anton"/>
              <a:buNone/>
              <a:defRPr sz="2400" b="1">
                <a:solidFill>
                  <a:schemeClr val="dk1"/>
                </a:solidFill>
                <a:latin typeface="Poppins"/>
                <a:ea typeface="Poppins"/>
                <a:cs typeface="Poppins"/>
                <a:sym typeface="Poppi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761" name="Google Shape;1761;p28"/>
          <p:cNvSpPr txBox="1">
            <a:spLocks noGrp="1"/>
          </p:cNvSpPr>
          <p:nvPr>
            <p:ph type="subTitle" idx="6"/>
          </p:nvPr>
        </p:nvSpPr>
        <p:spPr>
          <a:xfrm>
            <a:off x="986229" y="3676982"/>
            <a:ext cx="3094200" cy="477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Anton"/>
              <a:buNone/>
              <a:defRPr sz="2400" b="1">
                <a:solidFill>
                  <a:schemeClr val="dk1"/>
                </a:solidFill>
                <a:latin typeface="Poppins"/>
                <a:ea typeface="Poppins"/>
                <a:cs typeface="Poppins"/>
                <a:sym typeface="Poppi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762" name="Google Shape;1762;p28"/>
          <p:cNvSpPr>
            <a:spLocks noGrp="1"/>
          </p:cNvSpPr>
          <p:nvPr>
            <p:ph type="pic" idx="7"/>
          </p:nvPr>
        </p:nvSpPr>
        <p:spPr>
          <a:xfrm>
            <a:off x="5532700" y="1293300"/>
            <a:ext cx="2579100" cy="3169800"/>
          </a:xfrm>
          <a:prstGeom prst="rect">
            <a:avLst/>
          </a:prstGeom>
          <a:noFill/>
          <a:ln w="19050" cap="flat" cmpd="sng">
            <a:solidFill>
              <a:schemeClr val="accent5"/>
            </a:solidFill>
            <a:prstDash val="solid"/>
            <a:round/>
            <a:headEnd type="none" w="sm" len="sm"/>
            <a:tailEnd type="none" w="sm" len="sm"/>
          </a:ln>
          <a:effectLst>
            <a:outerShdw blurRad="57150" dist="19050" dir="5400000" algn="bl" rotWithShape="0">
              <a:srgbClr val="000000">
                <a:alpha val="50000"/>
              </a:srgbClr>
            </a:outerShdw>
          </a:effectLst>
        </p:spPr>
      </p:sp>
      <p:grpSp>
        <p:nvGrpSpPr>
          <p:cNvPr id="1763" name="Google Shape;1763;p28"/>
          <p:cNvGrpSpPr/>
          <p:nvPr/>
        </p:nvGrpSpPr>
        <p:grpSpPr>
          <a:xfrm>
            <a:off x="8565764" y="2067650"/>
            <a:ext cx="925310" cy="943383"/>
            <a:chOff x="595389" y="1761100"/>
            <a:chExt cx="925310" cy="943383"/>
          </a:xfrm>
        </p:grpSpPr>
        <p:cxnSp>
          <p:nvCxnSpPr>
            <p:cNvPr id="1764" name="Google Shape;1764;p28"/>
            <p:cNvCxnSpPr/>
            <p:nvPr/>
          </p:nvCxnSpPr>
          <p:spPr>
            <a:xfrm>
              <a:off x="790199" y="2065118"/>
              <a:ext cx="730500" cy="587400"/>
            </a:xfrm>
            <a:prstGeom prst="straightConnector1">
              <a:avLst/>
            </a:prstGeom>
            <a:noFill/>
            <a:ln w="9525" cap="flat" cmpd="sng">
              <a:solidFill>
                <a:schemeClr val="dk2"/>
              </a:solidFill>
              <a:prstDash val="solid"/>
              <a:round/>
              <a:headEnd type="none" w="med" len="med"/>
              <a:tailEnd type="none" w="med" len="med"/>
            </a:ln>
          </p:spPr>
        </p:cxnSp>
        <p:cxnSp>
          <p:nvCxnSpPr>
            <p:cNvPr id="1765" name="Google Shape;1765;p28"/>
            <p:cNvCxnSpPr/>
            <p:nvPr/>
          </p:nvCxnSpPr>
          <p:spPr>
            <a:xfrm>
              <a:off x="595389" y="2117083"/>
              <a:ext cx="730500" cy="587400"/>
            </a:xfrm>
            <a:prstGeom prst="straightConnector1">
              <a:avLst/>
            </a:prstGeom>
            <a:noFill/>
            <a:ln w="9525" cap="flat" cmpd="sng">
              <a:solidFill>
                <a:schemeClr val="dk2"/>
              </a:solidFill>
              <a:prstDash val="solid"/>
              <a:round/>
              <a:headEnd type="none" w="med" len="med"/>
              <a:tailEnd type="none" w="med" len="med"/>
            </a:ln>
          </p:spPr>
        </p:cxnSp>
        <p:cxnSp>
          <p:nvCxnSpPr>
            <p:cNvPr id="1766" name="Google Shape;1766;p28"/>
            <p:cNvCxnSpPr/>
            <p:nvPr/>
          </p:nvCxnSpPr>
          <p:spPr>
            <a:xfrm>
              <a:off x="656919" y="1761100"/>
              <a:ext cx="730500" cy="587400"/>
            </a:xfrm>
            <a:prstGeom prst="straightConnector1">
              <a:avLst/>
            </a:prstGeom>
            <a:noFill/>
            <a:ln w="9525" cap="flat" cmpd="sng">
              <a:solidFill>
                <a:schemeClr val="dk2"/>
              </a:solidFill>
              <a:prstDash val="solid"/>
              <a:round/>
              <a:headEnd type="none" w="med" len="med"/>
              <a:tailEnd type="none" w="med" len="med"/>
            </a:ln>
          </p:spPr>
        </p:cxn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four columns">
  <p:cSld name="CUSTOM_10_1">
    <p:spTree>
      <p:nvGrpSpPr>
        <p:cNvPr id="1" name="Shape 1767"/>
        <p:cNvGrpSpPr/>
        <p:nvPr/>
      </p:nvGrpSpPr>
      <p:grpSpPr>
        <a:xfrm>
          <a:off x="0" y="0"/>
          <a:ext cx="0" cy="0"/>
          <a:chOff x="0" y="0"/>
          <a:chExt cx="0" cy="0"/>
        </a:xfrm>
      </p:grpSpPr>
      <p:pic>
        <p:nvPicPr>
          <p:cNvPr id="1768" name="Google Shape;1768;p29"/>
          <p:cNvPicPr preferRelativeResize="0"/>
          <p:nvPr/>
        </p:nvPicPr>
        <p:blipFill>
          <a:blip r:embed="rId2">
            <a:alphaModFix/>
          </a:blip>
          <a:stretch>
            <a:fillRect/>
          </a:stretch>
        </p:blipFill>
        <p:spPr>
          <a:xfrm rot="-5400000">
            <a:off x="1993300" y="-1993300"/>
            <a:ext cx="5152625" cy="9139226"/>
          </a:xfrm>
          <a:prstGeom prst="rect">
            <a:avLst/>
          </a:prstGeom>
          <a:noFill/>
          <a:ln>
            <a:noFill/>
          </a:ln>
        </p:spPr>
      </p:pic>
      <p:sp>
        <p:nvSpPr>
          <p:cNvPr id="1769" name="Google Shape;1769;p29"/>
          <p:cNvSpPr/>
          <p:nvPr/>
        </p:nvSpPr>
        <p:spPr>
          <a:xfrm>
            <a:off x="0" y="0"/>
            <a:ext cx="1339800" cy="5143500"/>
          </a:xfrm>
          <a:prstGeom prst="rect">
            <a:avLst/>
          </a:prstGeom>
          <a:gradFill>
            <a:gsLst>
              <a:gs pos="0">
                <a:schemeClr val="accent3"/>
              </a:gs>
              <a:gs pos="100000">
                <a:schemeClr val="accent4"/>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70" name="Google Shape;1770;p29"/>
          <p:cNvGrpSpPr/>
          <p:nvPr/>
        </p:nvGrpSpPr>
        <p:grpSpPr>
          <a:xfrm>
            <a:off x="8632895" y="1741563"/>
            <a:ext cx="1656312" cy="1660374"/>
            <a:chOff x="2929375" y="236175"/>
            <a:chExt cx="805325" cy="807300"/>
          </a:xfrm>
        </p:grpSpPr>
        <p:sp>
          <p:nvSpPr>
            <p:cNvPr id="1771" name="Google Shape;1771;p29"/>
            <p:cNvSpPr/>
            <p:nvPr/>
          </p:nvSpPr>
          <p:spPr>
            <a:xfrm>
              <a:off x="2986025" y="241975"/>
              <a:ext cx="280400" cy="191800"/>
            </a:xfrm>
            <a:custGeom>
              <a:avLst/>
              <a:gdLst/>
              <a:ahLst/>
              <a:cxnLst/>
              <a:rect l="l" t="t" r="r" b="b"/>
              <a:pathLst>
                <a:path w="11216" h="7672" extrusionOk="0">
                  <a:moveTo>
                    <a:pt x="11216" y="1"/>
                  </a:moveTo>
                  <a:cubicBezTo>
                    <a:pt x="10964" y="1"/>
                    <a:pt x="10809" y="98"/>
                    <a:pt x="10577" y="98"/>
                  </a:cubicBezTo>
                  <a:lnTo>
                    <a:pt x="310" y="7110"/>
                  </a:lnTo>
                  <a:cubicBezTo>
                    <a:pt x="233" y="7265"/>
                    <a:pt x="155" y="7439"/>
                    <a:pt x="0" y="7672"/>
                  </a:cubicBezTo>
                  <a:lnTo>
                    <a:pt x="112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29"/>
            <p:cNvSpPr/>
            <p:nvPr/>
          </p:nvSpPr>
          <p:spPr>
            <a:xfrm>
              <a:off x="2951650" y="236175"/>
              <a:ext cx="395650" cy="270250"/>
            </a:xfrm>
            <a:custGeom>
              <a:avLst/>
              <a:gdLst/>
              <a:ahLst/>
              <a:cxnLst/>
              <a:rect l="l" t="t" r="r" b="b"/>
              <a:pathLst>
                <a:path w="15826" h="10810" extrusionOk="0">
                  <a:moveTo>
                    <a:pt x="15341" y="1"/>
                  </a:moveTo>
                  <a:lnTo>
                    <a:pt x="155" y="10402"/>
                  </a:lnTo>
                  <a:cubicBezTo>
                    <a:pt x="155" y="10499"/>
                    <a:pt x="78" y="10654"/>
                    <a:pt x="0" y="10809"/>
                  </a:cubicBezTo>
                  <a:lnTo>
                    <a:pt x="1582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29"/>
            <p:cNvSpPr/>
            <p:nvPr/>
          </p:nvSpPr>
          <p:spPr>
            <a:xfrm>
              <a:off x="2935650" y="241975"/>
              <a:ext cx="472175" cy="324975"/>
            </a:xfrm>
            <a:custGeom>
              <a:avLst/>
              <a:gdLst/>
              <a:ahLst/>
              <a:cxnLst/>
              <a:rect l="l" t="t" r="r" b="b"/>
              <a:pathLst>
                <a:path w="18887" h="12999" extrusionOk="0">
                  <a:moveTo>
                    <a:pt x="18558" y="1"/>
                  </a:moveTo>
                  <a:lnTo>
                    <a:pt x="78" y="12689"/>
                  </a:lnTo>
                  <a:cubicBezTo>
                    <a:pt x="78" y="12766"/>
                    <a:pt x="78" y="12844"/>
                    <a:pt x="1" y="12999"/>
                  </a:cubicBezTo>
                  <a:lnTo>
                    <a:pt x="18887" y="98"/>
                  </a:lnTo>
                  <a:cubicBezTo>
                    <a:pt x="18790" y="1"/>
                    <a:pt x="18713" y="1"/>
                    <a:pt x="185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29"/>
            <p:cNvSpPr/>
            <p:nvPr/>
          </p:nvSpPr>
          <p:spPr>
            <a:xfrm>
              <a:off x="2929375" y="254100"/>
              <a:ext cx="530750" cy="367575"/>
            </a:xfrm>
            <a:custGeom>
              <a:avLst/>
              <a:gdLst/>
              <a:ahLst/>
              <a:cxnLst/>
              <a:rect l="l" t="t" r="r" b="b"/>
              <a:pathLst>
                <a:path w="21230" h="14703" extrusionOk="0">
                  <a:moveTo>
                    <a:pt x="20978" y="0"/>
                  </a:moveTo>
                  <a:lnTo>
                    <a:pt x="77" y="14373"/>
                  </a:lnTo>
                  <a:cubicBezTo>
                    <a:pt x="77" y="14451"/>
                    <a:pt x="0" y="14528"/>
                    <a:pt x="0" y="14702"/>
                  </a:cubicBezTo>
                  <a:lnTo>
                    <a:pt x="21230" y="97"/>
                  </a:lnTo>
                  <a:cubicBezTo>
                    <a:pt x="21152" y="97"/>
                    <a:pt x="21075" y="97"/>
                    <a:pt x="2097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29"/>
            <p:cNvSpPr/>
            <p:nvPr/>
          </p:nvSpPr>
          <p:spPr>
            <a:xfrm>
              <a:off x="2929375" y="272500"/>
              <a:ext cx="577250" cy="397600"/>
            </a:xfrm>
            <a:custGeom>
              <a:avLst/>
              <a:gdLst/>
              <a:ahLst/>
              <a:cxnLst/>
              <a:rect l="l" t="t" r="r" b="b"/>
              <a:pathLst>
                <a:path w="23090" h="15904" extrusionOk="0">
                  <a:moveTo>
                    <a:pt x="22838" y="0"/>
                  </a:moveTo>
                  <a:lnTo>
                    <a:pt x="0" y="15574"/>
                  </a:lnTo>
                  <a:cubicBezTo>
                    <a:pt x="77" y="15729"/>
                    <a:pt x="77" y="15826"/>
                    <a:pt x="77" y="15903"/>
                  </a:cubicBezTo>
                  <a:lnTo>
                    <a:pt x="23089" y="155"/>
                  </a:lnTo>
                  <a:cubicBezTo>
                    <a:pt x="23012" y="78"/>
                    <a:pt x="22915" y="78"/>
                    <a:pt x="2283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29"/>
            <p:cNvSpPr/>
            <p:nvPr/>
          </p:nvSpPr>
          <p:spPr>
            <a:xfrm>
              <a:off x="2935650" y="294775"/>
              <a:ext cx="611175" cy="421825"/>
            </a:xfrm>
            <a:custGeom>
              <a:avLst/>
              <a:gdLst/>
              <a:ahLst/>
              <a:cxnLst/>
              <a:rect l="l" t="t" r="r" b="b"/>
              <a:pathLst>
                <a:path w="24447" h="16873" extrusionOk="0">
                  <a:moveTo>
                    <a:pt x="24214" y="0"/>
                  </a:moveTo>
                  <a:lnTo>
                    <a:pt x="1" y="16543"/>
                  </a:lnTo>
                  <a:cubicBezTo>
                    <a:pt x="1" y="16620"/>
                    <a:pt x="1" y="16698"/>
                    <a:pt x="78" y="16872"/>
                  </a:cubicBezTo>
                  <a:lnTo>
                    <a:pt x="24446" y="155"/>
                  </a:lnTo>
                  <a:cubicBezTo>
                    <a:pt x="24369" y="78"/>
                    <a:pt x="24291" y="0"/>
                    <a:pt x="2421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29"/>
            <p:cNvSpPr/>
            <p:nvPr/>
          </p:nvSpPr>
          <p:spPr>
            <a:xfrm>
              <a:off x="2945350" y="318975"/>
              <a:ext cx="637775" cy="439750"/>
            </a:xfrm>
            <a:custGeom>
              <a:avLst/>
              <a:gdLst/>
              <a:ahLst/>
              <a:cxnLst/>
              <a:rect l="l" t="t" r="r" b="b"/>
              <a:pathLst>
                <a:path w="25511" h="17590" extrusionOk="0">
                  <a:moveTo>
                    <a:pt x="25279" y="1"/>
                  </a:moveTo>
                  <a:lnTo>
                    <a:pt x="0" y="17357"/>
                  </a:lnTo>
                  <a:cubicBezTo>
                    <a:pt x="0" y="17434"/>
                    <a:pt x="97" y="17512"/>
                    <a:pt x="97" y="17589"/>
                  </a:cubicBezTo>
                  <a:lnTo>
                    <a:pt x="25511" y="156"/>
                  </a:lnTo>
                  <a:cubicBezTo>
                    <a:pt x="25434" y="78"/>
                    <a:pt x="25356" y="78"/>
                    <a:pt x="252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29"/>
            <p:cNvSpPr/>
            <p:nvPr/>
          </p:nvSpPr>
          <p:spPr>
            <a:xfrm>
              <a:off x="2959875" y="347075"/>
              <a:ext cx="655700" cy="449900"/>
            </a:xfrm>
            <a:custGeom>
              <a:avLst/>
              <a:gdLst/>
              <a:ahLst/>
              <a:cxnLst/>
              <a:rect l="l" t="t" r="r" b="b"/>
              <a:pathLst>
                <a:path w="26228" h="17996" extrusionOk="0">
                  <a:moveTo>
                    <a:pt x="25976" y="0"/>
                  </a:moveTo>
                  <a:lnTo>
                    <a:pt x="0" y="17763"/>
                  </a:lnTo>
                  <a:cubicBezTo>
                    <a:pt x="0" y="17841"/>
                    <a:pt x="78" y="17918"/>
                    <a:pt x="78" y="17996"/>
                  </a:cubicBezTo>
                  <a:lnTo>
                    <a:pt x="26228" y="155"/>
                  </a:lnTo>
                  <a:cubicBezTo>
                    <a:pt x="26150" y="78"/>
                    <a:pt x="26053" y="0"/>
                    <a:pt x="2597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29"/>
            <p:cNvSpPr/>
            <p:nvPr/>
          </p:nvSpPr>
          <p:spPr>
            <a:xfrm>
              <a:off x="2977800" y="377575"/>
              <a:ext cx="663925" cy="457650"/>
            </a:xfrm>
            <a:custGeom>
              <a:avLst/>
              <a:gdLst/>
              <a:ahLst/>
              <a:cxnLst/>
              <a:rect l="l" t="t" r="r" b="b"/>
              <a:pathLst>
                <a:path w="26557" h="18306" extrusionOk="0">
                  <a:moveTo>
                    <a:pt x="26402" y="1"/>
                  </a:moveTo>
                  <a:lnTo>
                    <a:pt x="0" y="18073"/>
                  </a:lnTo>
                  <a:cubicBezTo>
                    <a:pt x="0" y="18151"/>
                    <a:pt x="78" y="18228"/>
                    <a:pt x="78" y="18306"/>
                  </a:cubicBezTo>
                  <a:lnTo>
                    <a:pt x="26557" y="156"/>
                  </a:lnTo>
                  <a:cubicBezTo>
                    <a:pt x="26557" y="78"/>
                    <a:pt x="26479" y="1"/>
                    <a:pt x="2640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29"/>
            <p:cNvSpPr/>
            <p:nvPr/>
          </p:nvSpPr>
          <p:spPr>
            <a:xfrm>
              <a:off x="2998125" y="409550"/>
              <a:ext cx="669750" cy="460075"/>
            </a:xfrm>
            <a:custGeom>
              <a:avLst/>
              <a:gdLst/>
              <a:ahLst/>
              <a:cxnLst/>
              <a:rect l="l" t="t" r="r" b="b"/>
              <a:pathLst>
                <a:path w="26790" h="18403" extrusionOk="0">
                  <a:moveTo>
                    <a:pt x="26635" y="0"/>
                  </a:moveTo>
                  <a:lnTo>
                    <a:pt x="1" y="18170"/>
                  </a:lnTo>
                  <a:cubicBezTo>
                    <a:pt x="78" y="18247"/>
                    <a:pt x="78" y="18247"/>
                    <a:pt x="78" y="18325"/>
                  </a:cubicBezTo>
                  <a:lnTo>
                    <a:pt x="156" y="18402"/>
                  </a:lnTo>
                  <a:lnTo>
                    <a:pt x="26790" y="174"/>
                  </a:lnTo>
                  <a:cubicBezTo>
                    <a:pt x="26712" y="174"/>
                    <a:pt x="26712" y="78"/>
                    <a:pt x="26712" y="78"/>
                  </a:cubicBezTo>
                  <a:lnTo>
                    <a:pt x="2663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29"/>
            <p:cNvSpPr/>
            <p:nvPr/>
          </p:nvSpPr>
          <p:spPr>
            <a:xfrm>
              <a:off x="3022350" y="443925"/>
              <a:ext cx="665875" cy="458125"/>
            </a:xfrm>
            <a:custGeom>
              <a:avLst/>
              <a:gdLst/>
              <a:ahLst/>
              <a:cxnLst/>
              <a:rect l="l" t="t" r="r" b="b"/>
              <a:pathLst>
                <a:path w="26635" h="18325" extrusionOk="0">
                  <a:moveTo>
                    <a:pt x="26557" y="0"/>
                  </a:moveTo>
                  <a:lnTo>
                    <a:pt x="0" y="18170"/>
                  </a:lnTo>
                  <a:cubicBezTo>
                    <a:pt x="78" y="18247"/>
                    <a:pt x="155" y="18247"/>
                    <a:pt x="155" y="18325"/>
                  </a:cubicBezTo>
                  <a:lnTo>
                    <a:pt x="26634" y="252"/>
                  </a:lnTo>
                  <a:cubicBezTo>
                    <a:pt x="26634" y="155"/>
                    <a:pt x="26557" y="78"/>
                    <a:pt x="2655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29"/>
            <p:cNvSpPr/>
            <p:nvPr/>
          </p:nvSpPr>
          <p:spPr>
            <a:xfrm>
              <a:off x="3050425" y="480250"/>
              <a:ext cx="655725" cy="451825"/>
            </a:xfrm>
            <a:custGeom>
              <a:avLst/>
              <a:gdLst/>
              <a:ahLst/>
              <a:cxnLst/>
              <a:rect l="l" t="t" r="r" b="b"/>
              <a:pathLst>
                <a:path w="26229" h="18073" extrusionOk="0">
                  <a:moveTo>
                    <a:pt x="26151" y="0"/>
                  </a:moveTo>
                  <a:lnTo>
                    <a:pt x="1" y="17918"/>
                  </a:lnTo>
                  <a:cubicBezTo>
                    <a:pt x="78" y="17995"/>
                    <a:pt x="156" y="17995"/>
                    <a:pt x="252" y="18073"/>
                  </a:cubicBezTo>
                  <a:lnTo>
                    <a:pt x="26228" y="252"/>
                  </a:lnTo>
                  <a:cubicBezTo>
                    <a:pt x="26228" y="155"/>
                    <a:pt x="26151" y="78"/>
                    <a:pt x="261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29"/>
            <p:cNvSpPr/>
            <p:nvPr/>
          </p:nvSpPr>
          <p:spPr>
            <a:xfrm>
              <a:off x="3082875" y="520425"/>
              <a:ext cx="637300" cy="440225"/>
            </a:xfrm>
            <a:custGeom>
              <a:avLst/>
              <a:gdLst/>
              <a:ahLst/>
              <a:cxnLst/>
              <a:rect l="l" t="t" r="r" b="b"/>
              <a:pathLst>
                <a:path w="25492" h="17609" extrusionOk="0">
                  <a:moveTo>
                    <a:pt x="25414" y="1"/>
                  </a:moveTo>
                  <a:lnTo>
                    <a:pt x="0" y="17434"/>
                  </a:lnTo>
                  <a:cubicBezTo>
                    <a:pt x="78" y="17434"/>
                    <a:pt x="155" y="17531"/>
                    <a:pt x="233" y="17609"/>
                  </a:cubicBezTo>
                  <a:lnTo>
                    <a:pt x="25492" y="253"/>
                  </a:lnTo>
                  <a:cubicBezTo>
                    <a:pt x="25492" y="175"/>
                    <a:pt x="25414" y="98"/>
                    <a:pt x="2541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29"/>
            <p:cNvSpPr/>
            <p:nvPr/>
          </p:nvSpPr>
          <p:spPr>
            <a:xfrm>
              <a:off x="3119200" y="563050"/>
              <a:ext cx="611150" cy="421825"/>
            </a:xfrm>
            <a:custGeom>
              <a:avLst/>
              <a:gdLst/>
              <a:ahLst/>
              <a:cxnLst/>
              <a:rect l="l" t="t" r="r" b="b"/>
              <a:pathLst>
                <a:path w="24446" h="16873" extrusionOk="0">
                  <a:moveTo>
                    <a:pt x="24368" y="1"/>
                  </a:moveTo>
                  <a:lnTo>
                    <a:pt x="0" y="16698"/>
                  </a:lnTo>
                  <a:cubicBezTo>
                    <a:pt x="78" y="16795"/>
                    <a:pt x="155" y="16795"/>
                    <a:pt x="233" y="16872"/>
                  </a:cubicBezTo>
                  <a:lnTo>
                    <a:pt x="24446" y="233"/>
                  </a:lnTo>
                  <a:cubicBezTo>
                    <a:pt x="24446" y="156"/>
                    <a:pt x="24368" y="78"/>
                    <a:pt x="243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29"/>
            <p:cNvSpPr/>
            <p:nvPr/>
          </p:nvSpPr>
          <p:spPr>
            <a:xfrm>
              <a:off x="3159375" y="609550"/>
              <a:ext cx="575325" cy="397600"/>
            </a:xfrm>
            <a:custGeom>
              <a:avLst/>
              <a:gdLst/>
              <a:ahLst/>
              <a:cxnLst/>
              <a:rect l="l" t="t" r="r" b="b"/>
              <a:pathLst>
                <a:path w="23013" h="15904" extrusionOk="0">
                  <a:moveTo>
                    <a:pt x="23013" y="0"/>
                  </a:moveTo>
                  <a:lnTo>
                    <a:pt x="1" y="15729"/>
                  </a:lnTo>
                  <a:cubicBezTo>
                    <a:pt x="78" y="15806"/>
                    <a:pt x="156" y="15806"/>
                    <a:pt x="253" y="15903"/>
                  </a:cubicBezTo>
                  <a:lnTo>
                    <a:pt x="23013" y="233"/>
                  </a:lnTo>
                  <a:lnTo>
                    <a:pt x="2301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29"/>
            <p:cNvSpPr/>
            <p:nvPr/>
          </p:nvSpPr>
          <p:spPr>
            <a:xfrm>
              <a:off x="3203925" y="657975"/>
              <a:ext cx="530775" cy="365150"/>
            </a:xfrm>
            <a:custGeom>
              <a:avLst/>
              <a:gdLst/>
              <a:ahLst/>
              <a:cxnLst/>
              <a:rect l="l" t="t" r="r" b="b"/>
              <a:pathLst>
                <a:path w="21231" h="14606" extrusionOk="0">
                  <a:moveTo>
                    <a:pt x="21231" y="0"/>
                  </a:moveTo>
                  <a:lnTo>
                    <a:pt x="1" y="14528"/>
                  </a:lnTo>
                  <a:cubicBezTo>
                    <a:pt x="156" y="14606"/>
                    <a:pt x="233" y="14606"/>
                    <a:pt x="311" y="14606"/>
                  </a:cubicBezTo>
                  <a:lnTo>
                    <a:pt x="21231" y="310"/>
                  </a:lnTo>
                  <a:lnTo>
                    <a:pt x="2123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29"/>
            <p:cNvSpPr/>
            <p:nvPr/>
          </p:nvSpPr>
          <p:spPr>
            <a:xfrm>
              <a:off x="3256225" y="712200"/>
              <a:ext cx="472200" cy="324975"/>
            </a:xfrm>
            <a:custGeom>
              <a:avLst/>
              <a:gdLst/>
              <a:ahLst/>
              <a:cxnLst/>
              <a:rect l="l" t="t" r="r" b="b"/>
              <a:pathLst>
                <a:path w="18888" h="12999" extrusionOk="0">
                  <a:moveTo>
                    <a:pt x="18887" y="1"/>
                  </a:moveTo>
                  <a:lnTo>
                    <a:pt x="1" y="12921"/>
                  </a:lnTo>
                  <a:cubicBezTo>
                    <a:pt x="156" y="12921"/>
                    <a:pt x="253" y="12998"/>
                    <a:pt x="408" y="12998"/>
                  </a:cubicBezTo>
                  <a:lnTo>
                    <a:pt x="18887" y="330"/>
                  </a:lnTo>
                  <a:lnTo>
                    <a:pt x="1888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29"/>
            <p:cNvSpPr/>
            <p:nvPr/>
          </p:nvSpPr>
          <p:spPr>
            <a:xfrm>
              <a:off x="3318700" y="772750"/>
              <a:ext cx="393725" cy="270725"/>
            </a:xfrm>
            <a:custGeom>
              <a:avLst/>
              <a:gdLst/>
              <a:ahLst/>
              <a:cxnLst/>
              <a:rect l="l" t="t" r="r" b="b"/>
              <a:pathLst>
                <a:path w="15749" h="10829" extrusionOk="0">
                  <a:moveTo>
                    <a:pt x="15749" y="0"/>
                  </a:moveTo>
                  <a:lnTo>
                    <a:pt x="1" y="10828"/>
                  </a:lnTo>
                  <a:lnTo>
                    <a:pt x="485" y="10828"/>
                  </a:lnTo>
                  <a:lnTo>
                    <a:pt x="15671" y="407"/>
                  </a:lnTo>
                  <a:cubicBezTo>
                    <a:pt x="15671" y="252"/>
                    <a:pt x="15749" y="174"/>
                    <a:pt x="1574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29"/>
            <p:cNvSpPr/>
            <p:nvPr/>
          </p:nvSpPr>
          <p:spPr>
            <a:xfrm>
              <a:off x="3399575" y="845375"/>
              <a:ext cx="280425" cy="191800"/>
            </a:xfrm>
            <a:custGeom>
              <a:avLst/>
              <a:gdLst/>
              <a:ahLst/>
              <a:cxnLst/>
              <a:rect l="l" t="t" r="r" b="b"/>
              <a:pathLst>
                <a:path w="11217" h="7672" extrusionOk="0">
                  <a:moveTo>
                    <a:pt x="11216" y="1"/>
                  </a:moveTo>
                  <a:lnTo>
                    <a:pt x="1" y="7671"/>
                  </a:lnTo>
                  <a:cubicBezTo>
                    <a:pt x="233" y="7594"/>
                    <a:pt x="407" y="7594"/>
                    <a:pt x="562" y="7594"/>
                  </a:cubicBezTo>
                  <a:lnTo>
                    <a:pt x="10887" y="485"/>
                  </a:lnTo>
                  <a:cubicBezTo>
                    <a:pt x="10984" y="330"/>
                    <a:pt x="11061" y="175"/>
                    <a:pt x="1121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90" name="Google Shape;1790;p29"/>
          <p:cNvGrpSpPr/>
          <p:nvPr/>
        </p:nvGrpSpPr>
        <p:grpSpPr>
          <a:xfrm>
            <a:off x="4302975" y="4715075"/>
            <a:ext cx="538025" cy="157800"/>
            <a:chOff x="2575325" y="1348650"/>
            <a:chExt cx="538025" cy="157800"/>
          </a:xfrm>
        </p:grpSpPr>
        <p:sp>
          <p:nvSpPr>
            <p:cNvPr id="1791" name="Google Shape;1791;p29"/>
            <p:cNvSpPr/>
            <p:nvPr/>
          </p:nvSpPr>
          <p:spPr>
            <a:xfrm>
              <a:off x="2575325" y="1348650"/>
              <a:ext cx="157800" cy="157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29"/>
            <p:cNvSpPr/>
            <p:nvPr/>
          </p:nvSpPr>
          <p:spPr>
            <a:xfrm>
              <a:off x="2765438" y="1348650"/>
              <a:ext cx="157800" cy="157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29"/>
            <p:cNvSpPr/>
            <p:nvPr/>
          </p:nvSpPr>
          <p:spPr>
            <a:xfrm>
              <a:off x="2955550" y="1348650"/>
              <a:ext cx="157800" cy="157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94" name="Google Shape;1794;p29"/>
          <p:cNvGrpSpPr/>
          <p:nvPr/>
        </p:nvGrpSpPr>
        <p:grpSpPr>
          <a:xfrm>
            <a:off x="-253511" y="68312"/>
            <a:ext cx="925310" cy="943383"/>
            <a:chOff x="595389" y="1761100"/>
            <a:chExt cx="925310" cy="943383"/>
          </a:xfrm>
        </p:grpSpPr>
        <p:cxnSp>
          <p:nvCxnSpPr>
            <p:cNvPr id="1795" name="Google Shape;1795;p29"/>
            <p:cNvCxnSpPr/>
            <p:nvPr/>
          </p:nvCxnSpPr>
          <p:spPr>
            <a:xfrm>
              <a:off x="790199" y="2065118"/>
              <a:ext cx="730500" cy="587400"/>
            </a:xfrm>
            <a:prstGeom prst="straightConnector1">
              <a:avLst/>
            </a:prstGeom>
            <a:noFill/>
            <a:ln w="9525" cap="flat" cmpd="sng">
              <a:solidFill>
                <a:schemeClr val="dk2"/>
              </a:solidFill>
              <a:prstDash val="solid"/>
              <a:round/>
              <a:headEnd type="none" w="med" len="med"/>
              <a:tailEnd type="none" w="med" len="med"/>
            </a:ln>
          </p:spPr>
        </p:cxnSp>
        <p:cxnSp>
          <p:nvCxnSpPr>
            <p:cNvPr id="1796" name="Google Shape;1796;p29"/>
            <p:cNvCxnSpPr/>
            <p:nvPr/>
          </p:nvCxnSpPr>
          <p:spPr>
            <a:xfrm>
              <a:off x="595389" y="2117083"/>
              <a:ext cx="730500" cy="587400"/>
            </a:xfrm>
            <a:prstGeom prst="straightConnector1">
              <a:avLst/>
            </a:prstGeom>
            <a:noFill/>
            <a:ln w="9525" cap="flat" cmpd="sng">
              <a:solidFill>
                <a:schemeClr val="dk2"/>
              </a:solidFill>
              <a:prstDash val="solid"/>
              <a:round/>
              <a:headEnd type="none" w="med" len="med"/>
              <a:tailEnd type="none" w="med" len="med"/>
            </a:ln>
          </p:spPr>
        </p:cxnSp>
        <p:cxnSp>
          <p:nvCxnSpPr>
            <p:cNvPr id="1797" name="Google Shape;1797;p29"/>
            <p:cNvCxnSpPr/>
            <p:nvPr/>
          </p:nvCxnSpPr>
          <p:spPr>
            <a:xfrm>
              <a:off x="656919" y="1761100"/>
              <a:ext cx="730500" cy="587400"/>
            </a:xfrm>
            <a:prstGeom prst="straightConnector1">
              <a:avLst/>
            </a:prstGeom>
            <a:noFill/>
            <a:ln w="9525" cap="flat" cmpd="sng">
              <a:solidFill>
                <a:schemeClr val="dk2"/>
              </a:solidFill>
              <a:prstDash val="solid"/>
              <a:round/>
              <a:headEnd type="none" w="med" len="med"/>
              <a:tailEnd type="none" w="med" len="med"/>
            </a:ln>
          </p:spPr>
        </p:cxnSp>
      </p:grpSp>
      <p:grpSp>
        <p:nvGrpSpPr>
          <p:cNvPr id="1798" name="Google Shape;1798;p29"/>
          <p:cNvGrpSpPr/>
          <p:nvPr/>
        </p:nvGrpSpPr>
        <p:grpSpPr>
          <a:xfrm>
            <a:off x="8580189" y="4463100"/>
            <a:ext cx="925310" cy="943383"/>
            <a:chOff x="595389" y="1761100"/>
            <a:chExt cx="925310" cy="943383"/>
          </a:xfrm>
        </p:grpSpPr>
        <p:cxnSp>
          <p:nvCxnSpPr>
            <p:cNvPr id="1799" name="Google Shape;1799;p29"/>
            <p:cNvCxnSpPr/>
            <p:nvPr/>
          </p:nvCxnSpPr>
          <p:spPr>
            <a:xfrm>
              <a:off x="790199" y="2065118"/>
              <a:ext cx="730500" cy="587400"/>
            </a:xfrm>
            <a:prstGeom prst="straightConnector1">
              <a:avLst/>
            </a:prstGeom>
            <a:noFill/>
            <a:ln w="9525" cap="flat" cmpd="sng">
              <a:solidFill>
                <a:schemeClr val="dk2"/>
              </a:solidFill>
              <a:prstDash val="solid"/>
              <a:round/>
              <a:headEnd type="none" w="med" len="med"/>
              <a:tailEnd type="none" w="med" len="med"/>
            </a:ln>
          </p:spPr>
        </p:cxnSp>
        <p:cxnSp>
          <p:nvCxnSpPr>
            <p:cNvPr id="1800" name="Google Shape;1800;p29"/>
            <p:cNvCxnSpPr/>
            <p:nvPr/>
          </p:nvCxnSpPr>
          <p:spPr>
            <a:xfrm>
              <a:off x="595389" y="2117083"/>
              <a:ext cx="730500" cy="587400"/>
            </a:xfrm>
            <a:prstGeom prst="straightConnector1">
              <a:avLst/>
            </a:prstGeom>
            <a:noFill/>
            <a:ln w="9525" cap="flat" cmpd="sng">
              <a:solidFill>
                <a:schemeClr val="dk2"/>
              </a:solidFill>
              <a:prstDash val="solid"/>
              <a:round/>
              <a:headEnd type="none" w="med" len="med"/>
              <a:tailEnd type="none" w="med" len="med"/>
            </a:ln>
          </p:spPr>
        </p:cxnSp>
        <p:cxnSp>
          <p:nvCxnSpPr>
            <p:cNvPr id="1801" name="Google Shape;1801;p29"/>
            <p:cNvCxnSpPr/>
            <p:nvPr/>
          </p:nvCxnSpPr>
          <p:spPr>
            <a:xfrm>
              <a:off x="656919" y="1761100"/>
              <a:ext cx="730500" cy="587400"/>
            </a:xfrm>
            <a:prstGeom prst="straightConnector1">
              <a:avLst/>
            </a:prstGeom>
            <a:noFill/>
            <a:ln w="9525" cap="flat" cmpd="sng">
              <a:solidFill>
                <a:schemeClr val="dk2"/>
              </a:solidFill>
              <a:prstDash val="solid"/>
              <a:round/>
              <a:headEnd type="none" w="med" len="med"/>
              <a:tailEnd type="none" w="med" len="med"/>
            </a:ln>
          </p:spPr>
        </p:cxnSp>
      </p:grpSp>
      <p:grpSp>
        <p:nvGrpSpPr>
          <p:cNvPr id="1802" name="Google Shape;1802;p29"/>
          <p:cNvGrpSpPr/>
          <p:nvPr/>
        </p:nvGrpSpPr>
        <p:grpSpPr>
          <a:xfrm>
            <a:off x="6839422" y="213225"/>
            <a:ext cx="1584577" cy="196549"/>
            <a:chOff x="750197" y="155825"/>
            <a:chExt cx="1584577" cy="196549"/>
          </a:xfrm>
        </p:grpSpPr>
        <p:sp>
          <p:nvSpPr>
            <p:cNvPr id="1803" name="Google Shape;1803;p29"/>
            <p:cNvSpPr/>
            <p:nvPr/>
          </p:nvSpPr>
          <p:spPr>
            <a:xfrm rot="-5400000">
              <a:off x="2093744" y="299443"/>
              <a:ext cx="52930" cy="52930"/>
            </a:xfrm>
            <a:custGeom>
              <a:avLst/>
              <a:gdLst/>
              <a:ahLst/>
              <a:cxnLst/>
              <a:rect l="l" t="t" r="r" b="b"/>
              <a:pathLst>
                <a:path w="1221" h="1221" extrusionOk="0">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29"/>
            <p:cNvSpPr/>
            <p:nvPr/>
          </p:nvSpPr>
          <p:spPr>
            <a:xfrm rot="-5400000">
              <a:off x="1915294" y="299855"/>
              <a:ext cx="52930" cy="52107"/>
            </a:xfrm>
            <a:custGeom>
              <a:avLst/>
              <a:gdLst/>
              <a:ahLst/>
              <a:cxnLst/>
              <a:rect l="l" t="t" r="r" b="b"/>
              <a:pathLst>
                <a:path w="1221" h="1202" extrusionOk="0">
                  <a:moveTo>
                    <a:pt x="659" y="1"/>
                  </a:moveTo>
                  <a:cubicBezTo>
                    <a:pt x="252" y="1"/>
                    <a:pt x="0" y="233"/>
                    <a:pt x="0" y="563"/>
                  </a:cubicBezTo>
                  <a:cubicBezTo>
                    <a:pt x="0" y="969"/>
                    <a:pt x="252" y="1202"/>
                    <a:pt x="659" y="1202"/>
                  </a:cubicBezTo>
                  <a:cubicBezTo>
                    <a:pt x="969" y="1202"/>
                    <a:pt x="1221" y="969"/>
                    <a:pt x="1221" y="563"/>
                  </a:cubicBezTo>
                  <a:cubicBezTo>
                    <a:pt x="1221" y="233"/>
                    <a:pt x="969" y="1"/>
                    <a:pt x="6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29"/>
            <p:cNvSpPr/>
            <p:nvPr/>
          </p:nvSpPr>
          <p:spPr>
            <a:xfrm rot="-5400000">
              <a:off x="1735196" y="297753"/>
              <a:ext cx="52930" cy="56312"/>
            </a:xfrm>
            <a:custGeom>
              <a:avLst/>
              <a:gdLst/>
              <a:ahLst/>
              <a:cxnLst/>
              <a:rect l="l" t="t" r="r" b="b"/>
              <a:pathLst>
                <a:path w="1221" h="1299" extrusionOk="0">
                  <a:moveTo>
                    <a:pt x="659" y="0"/>
                  </a:moveTo>
                  <a:cubicBezTo>
                    <a:pt x="252" y="0"/>
                    <a:pt x="0" y="330"/>
                    <a:pt x="0" y="640"/>
                  </a:cubicBezTo>
                  <a:cubicBezTo>
                    <a:pt x="0" y="969"/>
                    <a:pt x="252" y="1298"/>
                    <a:pt x="659" y="1298"/>
                  </a:cubicBezTo>
                  <a:cubicBezTo>
                    <a:pt x="969" y="1298"/>
                    <a:pt x="1221" y="969"/>
                    <a:pt x="1221" y="640"/>
                  </a:cubicBezTo>
                  <a:cubicBezTo>
                    <a:pt x="1221" y="330"/>
                    <a:pt x="969" y="0"/>
                    <a:pt x="6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29"/>
            <p:cNvSpPr/>
            <p:nvPr/>
          </p:nvSpPr>
          <p:spPr>
            <a:xfrm rot="-5400000">
              <a:off x="1556334" y="297753"/>
              <a:ext cx="52930" cy="56312"/>
            </a:xfrm>
            <a:custGeom>
              <a:avLst/>
              <a:gdLst/>
              <a:ahLst/>
              <a:cxnLst/>
              <a:rect l="l" t="t" r="r" b="b"/>
              <a:pathLst>
                <a:path w="1221" h="1299" extrusionOk="0">
                  <a:moveTo>
                    <a:pt x="659" y="0"/>
                  </a:moveTo>
                  <a:cubicBezTo>
                    <a:pt x="252" y="0"/>
                    <a:pt x="0" y="330"/>
                    <a:pt x="0" y="659"/>
                  </a:cubicBezTo>
                  <a:cubicBezTo>
                    <a:pt x="0" y="969"/>
                    <a:pt x="252" y="1298"/>
                    <a:pt x="659" y="1298"/>
                  </a:cubicBezTo>
                  <a:cubicBezTo>
                    <a:pt x="969" y="1298"/>
                    <a:pt x="1221" y="969"/>
                    <a:pt x="1221" y="659"/>
                  </a:cubicBezTo>
                  <a:cubicBezTo>
                    <a:pt x="1221" y="330"/>
                    <a:pt x="969" y="0"/>
                    <a:pt x="6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29"/>
            <p:cNvSpPr/>
            <p:nvPr/>
          </p:nvSpPr>
          <p:spPr>
            <a:xfrm rot="-5400000">
              <a:off x="1378296" y="297753"/>
              <a:ext cx="52930" cy="56312"/>
            </a:xfrm>
            <a:custGeom>
              <a:avLst/>
              <a:gdLst/>
              <a:ahLst/>
              <a:cxnLst/>
              <a:rect l="l" t="t" r="r" b="b"/>
              <a:pathLst>
                <a:path w="1221" h="1299" extrusionOk="0">
                  <a:moveTo>
                    <a:pt x="659" y="1"/>
                  </a:moveTo>
                  <a:cubicBezTo>
                    <a:pt x="252" y="1"/>
                    <a:pt x="0" y="330"/>
                    <a:pt x="0" y="640"/>
                  </a:cubicBezTo>
                  <a:cubicBezTo>
                    <a:pt x="0" y="969"/>
                    <a:pt x="252" y="1299"/>
                    <a:pt x="659" y="1299"/>
                  </a:cubicBezTo>
                  <a:cubicBezTo>
                    <a:pt x="969" y="1299"/>
                    <a:pt x="1221" y="969"/>
                    <a:pt x="1221" y="640"/>
                  </a:cubicBezTo>
                  <a:cubicBezTo>
                    <a:pt x="1221" y="330"/>
                    <a:pt x="969" y="1"/>
                    <a:pt x="6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29"/>
            <p:cNvSpPr/>
            <p:nvPr/>
          </p:nvSpPr>
          <p:spPr>
            <a:xfrm rot="-5400000">
              <a:off x="1197765" y="299422"/>
              <a:ext cx="52930" cy="52974"/>
            </a:xfrm>
            <a:custGeom>
              <a:avLst/>
              <a:gdLst/>
              <a:ahLst/>
              <a:cxnLst/>
              <a:rect l="l" t="t" r="r" b="b"/>
              <a:pathLst>
                <a:path w="1221" h="1222" extrusionOk="0">
                  <a:moveTo>
                    <a:pt x="659" y="1"/>
                  </a:moveTo>
                  <a:cubicBezTo>
                    <a:pt x="252" y="1"/>
                    <a:pt x="0" y="253"/>
                    <a:pt x="0" y="660"/>
                  </a:cubicBezTo>
                  <a:cubicBezTo>
                    <a:pt x="0" y="970"/>
                    <a:pt x="252" y="1221"/>
                    <a:pt x="659" y="1221"/>
                  </a:cubicBezTo>
                  <a:cubicBezTo>
                    <a:pt x="969" y="1221"/>
                    <a:pt x="1221" y="970"/>
                    <a:pt x="1221" y="660"/>
                  </a:cubicBezTo>
                  <a:cubicBezTo>
                    <a:pt x="1221" y="253"/>
                    <a:pt x="969" y="1"/>
                    <a:pt x="6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29"/>
            <p:cNvSpPr/>
            <p:nvPr/>
          </p:nvSpPr>
          <p:spPr>
            <a:xfrm rot="-5400000">
              <a:off x="1019336" y="299855"/>
              <a:ext cx="52930" cy="52107"/>
            </a:xfrm>
            <a:custGeom>
              <a:avLst/>
              <a:gdLst/>
              <a:ahLst/>
              <a:cxnLst/>
              <a:rect l="l" t="t" r="r" b="b"/>
              <a:pathLst>
                <a:path w="1221" h="1202" extrusionOk="0">
                  <a:moveTo>
                    <a:pt x="659" y="0"/>
                  </a:moveTo>
                  <a:cubicBezTo>
                    <a:pt x="252" y="0"/>
                    <a:pt x="0" y="233"/>
                    <a:pt x="0" y="640"/>
                  </a:cubicBezTo>
                  <a:cubicBezTo>
                    <a:pt x="0" y="969"/>
                    <a:pt x="252" y="1201"/>
                    <a:pt x="659" y="1201"/>
                  </a:cubicBezTo>
                  <a:cubicBezTo>
                    <a:pt x="969" y="1201"/>
                    <a:pt x="1221" y="969"/>
                    <a:pt x="1221" y="640"/>
                  </a:cubicBezTo>
                  <a:cubicBezTo>
                    <a:pt x="1221" y="233"/>
                    <a:pt x="969" y="0"/>
                    <a:pt x="6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29"/>
            <p:cNvSpPr/>
            <p:nvPr/>
          </p:nvSpPr>
          <p:spPr>
            <a:xfrm rot="-5400000">
              <a:off x="840886" y="299443"/>
              <a:ext cx="52930" cy="52930"/>
            </a:xfrm>
            <a:custGeom>
              <a:avLst/>
              <a:gdLst/>
              <a:ahLst/>
              <a:cxnLst/>
              <a:rect l="l" t="t" r="r" b="b"/>
              <a:pathLst>
                <a:path w="1221" h="1221" extrusionOk="0">
                  <a:moveTo>
                    <a:pt x="659" y="1"/>
                  </a:moveTo>
                  <a:cubicBezTo>
                    <a:pt x="252" y="1"/>
                    <a:pt x="0" y="252"/>
                    <a:pt x="0" y="582"/>
                  </a:cubicBezTo>
                  <a:cubicBezTo>
                    <a:pt x="0" y="969"/>
                    <a:pt x="252" y="1221"/>
                    <a:pt x="659" y="1221"/>
                  </a:cubicBezTo>
                  <a:cubicBezTo>
                    <a:pt x="969" y="1221"/>
                    <a:pt x="1221" y="969"/>
                    <a:pt x="1221" y="582"/>
                  </a:cubicBezTo>
                  <a:cubicBezTo>
                    <a:pt x="1221" y="252"/>
                    <a:pt x="969" y="1"/>
                    <a:pt x="6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29"/>
            <p:cNvSpPr/>
            <p:nvPr/>
          </p:nvSpPr>
          <p:spPr>
            <a:xfrm rot="-5400000">
              <a:off x="2181051" y="155825"/>
              <a:ext cx="56312" cy="56312"/>
            </a:xfrm>
            <a:custGeom>
              <a:avLst/>
              <a:gdLst/>
              <a:ahLst/>
              <a:cxnLst/>
              <a:rect l="l" t="t" r="r" b="b"/>
              <a:pathLst>
                <a:path w="1299" h="1299" extrusionOk="0">
                  <a:moveTo>
                    <a:pt x="640" y="1"/>
                  </a:moveTo>
                  <a:cubicBezTo>
                    <a:pt x="330" y="1"/>
                    <a:pt x="0" y="330"/>
                    <a:pt x="0" y="659"/>
                  </a:cubicBezTo>
                  <a:cubicBezTo>
                    <a:pt x="0" y="969"/>
                    <a:pt x="330" y="1299"/>
                    <a:pt x="640" y="1299"/>
                  </a:cubicBezTo>
                  <a:cubicBezTo>
                    <a:pt x="969" y="1299"/>
                    <a:pt x="1298" y="969"/>
                    <a:pt x="1298" y="659"/>
                  </a:cubicBezTo>
                  <a:cubicBezTo>
                    <a:pt x="1298" y="330"/>
                    <a:pt x="969" y="1"/>
                    <a:pt x="6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29"/>
            <p:cNvSpPr/>
            <p:nvPr/>
          </p:nvSpPr>
          <p:spPr>
            <a:xfrm rot="-5400000">
              <a:off x="2000953" y="157927"/>
              <a:ext cx="56312" cy="52107"/>
            </a:xfrm>
            <a:custGeom>
              <a:avLst/>
              <a:gdLst/>
              <a:ahLst/>
              <a:cxnLst/>
              <a:rect l="l" t="t" r="r" b="b"/>
              <a:pathLst>
                <a:path w="1299" h="1202" extrusionOk="0">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29"/>
            <p:cNvSpPr/>
            <p:nvPr/>
          </p:nvSpPr>
          <p:spPr>
            <a:xfrm rot="-5400000">
              <a:off x="1822503" y="157515"/>
              <a:ext cx="56312" cy="52930"/>
            </a:xfrm>
            <a:custGeom>
              <a:avLst/>
              <a:gdLst/>
              <a:ahLst/>
              <a:cxnLst/>
              <a:rect l="l" t="t" r="r" b="b"/>
              <a:pathLst>
                <a:path w="1299" h="1221" extrusionOk="0">
                  <a:moveTo>
                    <a:pt x="640" y="0"/>
                  </a:moveTo>
                  <a:cubicBezTo>
                    <a:pt x="330" y="0"/>
                    <a:pt x="0" y="252"/>
                    <a:pt x="0" y="562"/>
                  </a:cubicBezTo>
                  <a:cubicBezTo>
                    <a:pt x="0" y="969"/>
                    <a:pt x="330" y="1221"/>
                    <a:pt x="640" y="1221"/>
                  </a:cubicBezTo>
                  <a:cubicBezTo>
                    <a:pt x="969" y="1221"/>
                    <a:pt x="1298" y="969"/>
                    <a:pt x="1298" y="562"/>
                  </a:cubicBezTo>
                  <a:cubicBezTo>
                    <a:pt x="1298" y="252"/>
                    <a:pt x="969"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29"/>
            <p:cNvSpPr/>
            <p:nvPr/>
          </p:nvSpPr>
          <p:spPr>
            <a:xfrm rot="-5400000">
              <a:off x="1644053" y="157927"/>
              <a:ext cx="56312" cy="52107"/>
            </a:xfrm>
            <a:custGeom>
              <a:avLst/>
              <a:gdLst/>
              <a:ahLst/>
              <a:cxnLst/>
              <a:rect l="l" t="t" r="r" b="b"/>
              <a:pathLst>
                <a:path w="1299" h="1202" extrusionOk="0">
                  <a:moveTo>
                    <a:pt x="640" y="1"/>
                  </a:moveTo>
                  <a:cubicBezTo>
                    <a:pt x="330" y="1"/>
                    <a:pt x="0" y="233"/>
                    <a:pt x="0" y="563"/>
                  </a:cubicBezTo>
                  <a:cubicBezTo>
                    <a:pt x="0" y="969"/>
                    <a:pt x="330" y="1202"/>
                    <a:pt x="640" y="1202"/>
                  </a:cubicBezTo>
                  <a:cubicBezTo>
                    <a:pt x="969" y="1202"/>
                    <a:pt x="1298" y="969"/>
                    <a:pt x="1298" y="563"/>
                  </a:cubicBezTo>
                  <a:cubicBezTo>
                    <a:pt x="1298" y="233"/>
                    <a:pt x="969" y="1"/>
                    <a:pt x="6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29"/>
            <p:cNvSpPr/>
            <p:nvPr/>
          </p:nvSpPr>
          <p:spPr>
            <a:xfrm rot="-5400000">
              <a:off x="1463955" y="155825"/>
              <a:ext cx="56312" cy="56312"/>
            </a:xfrm>
            <a:custGeom>
              <a:avLst/>
              <a:gdLst/>
              <a:ahLst/>
              <a:cxnLst/>
              <a:rect l="l" t="t" r="r" b="b"/>
              <a:pathLst>
                <a:path w="1299" h="1299" extrusionOk="0">
                  <a:moveTo>
                    <a:pt x="640" y="0"/>
                  </a:moveTo>
                  <a:cubicBezTo>
                    <a:pt x="330" y="0"/>
                    <a:pt x="0" y="330"/>
                    <a:pt x="0" y="640"/>
                  </a:cubicBezTo>
                  <a:cubicBezTo>
                    <a:pt x="0" y="969"/>
                    <a:pt x="330" y="1298"/>
                    <a:pt x="640" y="1298"/>
                  </a:cubicBezTo>
                  <a:cubicBezTo>
                    <a:pt x="969" y="1298"/>
                    <a:pt x="1298" y="969"/>
                    <a:pt x="1298" y="640"/>
                  </a:cubicBezTo>
                  <a:cubicBezTo>
                    <a:pt x="1298" y="330"/>
                    <a:pt x="969"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29"/>
            <p:cNvSpPr/>
            <p:nvPr/>
          </p:nvSpPr>
          <p:spPr>
            <a:xfrm rot="-5400000">
              <a:off x="1285505" y="156237"/>
              <a:ext cx="56312" cy="55488"/>
            </a:xfrm>
            <a:custGeom>
              <a:avLst/>
              <a:gdLst/>
              <a:ahLst/>
              <a:cxnLst/>
              <a:rect l="l" t="t" r="r" b="b"/>
              <a:pathLst>
                <a:path w="1299" h="1280" extrusionOk="0">
                  <a:moveTo>
                    <a:pt x="640" y="1"/>
                  </a:moveTo>
                  <a:cubicBezTo>
                    <a:pt x="330" y="1"/>
                    <a:pt x="0" y="311"/>
                    <a:pt x="0" y="640"/>
                  </a:cubicBezTo>
                  <a:cubicBezTo>
                    <a:pt x="0" y="969"/>
                    <a:pt x="330" y="1279"/>
                    <a:pt x="640" y="1279"/>
                  </a:cubicBezTo>
                  <a:cubicBezTo>
                    <a:pt x="969" y="1279"/>
                    <a:pt x="1298" y="969"/>
                    <a:pt x="1298" y="640"/>
                  </a:cubicBezTo>
                  <a:cubicBezTo>
                    <a:pt x="1298" y="311"/>
                    <a:pt x="969" y="1"/>
                    <a:pt x="6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29"/>
            <p:cNvSpPr/>
            <p:nvPr/>
          </p:nvSpPr>
          <p:spPr>
            <a:xfrm rot="-5400000">
              <a:off x="1107055" y="155825"/>
              <a:ext cx="56312" cy="56312"/>
            </a:xfrm>
            <a:custGeom>
              <a:avLst/>
              <a:gdLst/>
              <a:ahLst/>
              <a:cxnLst/>
              <a:rect l="l" t="t" r="r" b="b"/>
              <a:pathLst>
                <a:path w="1299" h="1299" extrusionOk="0">
                  <a:moveTo>
                    <a:pt x="640" y="1"/>
                  </a:moveTo>
                  <a:cubicBezTo>
                    <a:pt x="330" y="1"/>
                    <a:pt x="0" y="330"/>
                    <a:pt x="0" y="640"/>
                  </a:cubicBezTo>
                  <a:cubicBezTo>
                    <a:pt x="0" y="970"/>
                    <a:pt x="330" y="1299"/>
                    <a:pt x="640" y="1299"/>
                  </a:cubicBezTo>
                  <a:cubicBezTo>
                    <a:pt x="969" y="1299"/>
                    <a:pt x="1298" y="970"/>
                    <a:pt x="1298" y="640"/>
                  </a:cubicBezTo>
                  <a:cubicBezTo>
                    <a:pt x="1298" y="330"/>
                    <a:pt x="969" y="1"/>
                    <a:pt x="6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29"/>
            <p:cNvSpPr/>
            <p:nvPr/>
          </p:nvSpPr>
          <p:spPr>
            <a:xfrm rot="-5400000">
              <a:off x="926957" y="157927"/>
              <a:ext cx="56312" cy="52107"/>
            </a:xfrm>
            <a:custGeom>
              <a:avLst/>
              <a:gdLst/>
              <a:ahLst/>
              <a:cxnLst/>
              <a:rect l="l" t="t" r="r" b="b"/>
              <a:pathLst>
                <a:path w="1299" h="1202" extrusionOk="0">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29"/>
            <p:cNvSpPr/>
            <p:nvPr/>
          </p:nvSpPr>
          <p:spPr>
            <a:xfrm rot="-5400000">
              <a:off x="748507" y="157515"/>
              <a:ext cx="56312" cy="52930"/>
            </a:xfrm>
            <a:custGeom>
              <a:avLst/>
              <a:gdLst/>
              <a:ahLst/>
              <a:cxnLst/>
              <a:rect l="l" t="t" r="r" b="b"/>
              <a:pathLst>
                <a:path w="1299" h="1221" extrusionOk="0">
                  <a:moveTo>
                    <a:pt x="640" y="1"/>
                  </a:moveTo>
                  <a:cubicBezTo>
                    <a:pt x="330" y="1"/>
                    <a:pt x="0" y="252"/>
                    <a:pt x="0" y="562"/>
                  </a:cubicBezTo>
                  <a:cubicBezTo>
                    <a:pt x="0" y="969"/>
                    <a:pt x="330" y="1221"/>
                    <a:pt x="640" y="1221"/>
                  </a:cubicBezTo>
                  <a:cubicBezTo>
                    <a:pt x="969" y="1221"/>
                    <a:pt x="1298" y="969"/>
                    <a:pt x="1298" y="562"/>
                  </a:cubicBezTo>
                  <a:cubicBezTo>
                    <a:pt x="1298" y="252"/>
                    <a:pt x="969" y="1"/>
                    <a:pt x="6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29"/>
            <p:cNvSpPr/>
            <p:nvPr/>
          </p:nvSpPr>
          <p:spPr>
            <a:xfrm rot="-5400000">
              <a:off x="2281844" y="299443"/>
              <a:ext cx="52930" cy="52930"/>
            </a:xfrm>
            <a:custGeom>
              <a:avLst/>
              <a:gdLst/>
              <a:ahLst/>
              <a:cxnLst/>
              <a:rect l="l" t="t" r="r" b="b"/>
              <a:pathLst>
                <a:path w="1221" h="1221" extrusionOk="0">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21" name="Google Shape;1821;p29"/>
          <p:cNvSpPr txBox="1">
            <a:spLocks noGrp="1"/>
          </p:cNvSpPr>
          <p:nvPr>
            <p:ph type="title"/>
          </p:nvPr>
        </p:nvSpPr>
        <p:spPr>
          <a:xfrm>
            <a:off x="720000" y="540000"/>
            <a:ext cx="7704000" cy="477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2800"/>
              <a:buNone/>
              <a:defRPr>
                <a:latin typeface="Roboto"/>
                <a:ea typeface="Roboto"/>
                <a:cs typeface="Roboto"/>
                <a:sym typeface="Roboto"/>
              </a:defRPr>
            </a:lvl2pPr>
            <a:lvl3pPr lvl="2" rtl="0">
              <a:spcBef>
                <a:spcPts val="0"/>
              </a:spcBef>
              <a:spcAft>
                <a:spcPts val="0"/>
              </a:spcAft>
              <a:buSzPts val="2800"/>
              <a:buNone/>
              <a:defRPr>
                <a:latin typeface="Roboto"/>
                <a:ea typeface="Roboto"/>
                <a:cs typeface="Roboto"/>
                <a:sym typeface="Roboto"/>
              </a:defRPr>
            </a:lvl3pPr>
            <a:lvl4pPr lvl="3" rtl="0">
              <a:spcBef>
                <a:spcPts val="0"/>
              </a:spcBef>
              <a:spcAft>
                <a:spcPts val="0"/>
              </a:spcAft>
              <a:buSzPts val="2800"/>
              <a:buNone/>
              <a:defRPr>
                <a:latin typeface="Roboto"/>
                <a:ea typeface="Roboto"/>
                <a:cs typeface="Roboto"/>
                <a:sym typeface="Roboto"/>
              </a:defRPr>
            </a:lvl4pPr>
            <a:lvl5pPr lvl="4" rtl="0">
              <a:spcBef>
                <a:spcPts val="0"/>
              </a:spcBef>
              <a:spcAft>
                <a:spcPts val="0"/>
              </a:spcAft>
              <a:buSzPts val="2800"/>
              <a:buNone/>
              <a:defRPr>
                <a:latin typeface="Roboto"/>
                <a:ea typeface="Roboto"/>
                <a:cs typeface="Roboto"/>
                <a:sym typeface="Roboto"/>
              </a:defRPr>
            </a:lvl5pPr>
            <a:lvl6pPr lvl="5" rtl="0">
              <a:spcBef>
                <a:spcPts val="0"/>
              </a:spcBef>
              <a:spcAft>
                <a:spcPts val="0"/>
              </a:spcAft>
              <a:buSzPts val="2800"/>
              <a:buNone/>
              <a:defRPr>
                <a:latin typeface="Roboto"/>
                <a:ea typeface="Roboto"/>
                <a:cs typeface="Roboto"/>
                <a:sym typeface="Roboto"/>
              </a:defRPr>
            </a:lvl6pPr>
            <a:lvl7pPr lvl="6" rtl="0">
              <a:spcBef>
                <a:spcPts val="0"/>
              </a:spcBef>
              <a:spcAft>
                <a:spcPts val="0"/>
              </a:spcAft>
              <a:buSzPts val="2800"/>
              <a:buNone/>
              <a:defRPr>
                <a:latin typeface="Roboto"/>
                <a:ea typeface="Roboto"/>
                <a:cs typeface="Roboto"/>
                <a:sym typeface="Roboto"/>
              </a:defRPr>
            </a:lvl7pPr>
            <a:lvl8pPr lvl="7" rtl="0">
              <a:spcBef>
                <a:spcPts val="0"/>
              </a:spcBef>
              <a:spcAft>
                <a:spcPts val="0"/>
              </a:spcAft>
              <a:buSzPts val="2800"/>
              <a:buNone/>
              <a:defRPr>
                <a:latin typeface="Roboto"/>
                <a:ea typeface="Roboto"/>
                <a:cs typeface="Roboto"/>
                <a:sym typeface="Roboto"/>
              </a:defRPr>
            </a:lvl8pPr>
            <a:lvl9pPr lvl="8" rtl="0">
              <a:spcBef>
                <a:spcPts val="0"/>
              </a:spcBef>
              <a:spcAft>
                <a:spcPts val="0"/>
              </a:spcAft>
              <a:buSzPts val="2800"/>
              <a:buNone/>
              <a:defRPr>
                <a:latin typeface="Roboto"/>
                <a:ea typeface="Roboto"/>
                <a:cs typeface="Roboto"/>
                <a:sym typeface="Roboto"/>
              </a:defRPr>
            </a:lvl9pPr>
          </a:lstStyle>
          <a:p>
            <a:endParaRPr/>
          </a:p>
        </p:txBody>
      </p:sp>
      <p:sp>
        <p:nvSpPr>
          <p:cNvPr id="1822" name="Google Shape;1822;p29"/>
          <p:cNvSpPr txBox="1">
            <a:spLocks noGrp="1"/>
          </p:cNvSpPr>
          <p:nvPr>
            <p:ph type="subTitle" idx="1"/>
          </p:nvPr>
        </p:nvSpPr>
        <p:spPr>
          <a:xfrm>
            <a:off x="3778749" y="1963799"/>
            <a:ext cx="2231400" cy="5559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823" name="Google Shape;1823;p29"/>
          <p:cNvSpPr txBox="1">
            <a:spLocks noGrp="1"/>
          </p:cNvSpPr>
          <p:nvPr>
            <p:ph type="subTitle" idx="2"/>
          </p:nvPr>
        </p:nvSpPr>
        <p:spPr>
          <a:xfrm>
            <a:off x="6192753" y="1963799"/>
            <a:ext cx="2231400" cy="5559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824" name="Google Shape;1824;p29"/>
          <p:cNvSpPr txBox="1">
            <a:spLocks noGrp="1"/>
          </p:cNvSpPr>
          <p:nvPr>
            <p:ph type="subTitle" idx="3"/>
          </p:nvPr>
        </p:nvSpPr>
        <p:spPr>
          <a:xfrm>
            <a:off x="3778653" y="3525209"/>
            <a:ext cx="2231400" cy="5559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825" name="Google Shape;1825;p29"/>
          <p:cNvSpPr txBox="1">
            <a:spLocks noGrp="1"/>
          </p:cNvSpPr>
          <p:nvPr>
            <p:ph type="subTitle" idx="4"/>
          </p:nvPr>
        </p:nvSpPr>
        <p:spPr>
          <a:xfrm>
            <a:off x="6192619" y="3525209"/>
            <a:ext cx="2231400" cy="5559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826" name="Google Shape;1826;p29"/>
          <p:cNvSpPr txBox="1">
            <a:spLocks noGrp="1"/>
          </p:cNvSpPr>
          <p:nvPr>
            <p:ph type="subTitle" idx="5"/>
          </p:nvPr>
        </p:nvSpPr>
        <p:spPr>
          <a:xfrm>
            <a:off x="3778600" y="1646525"/>
            <a:ext cx="2231400" cy="4776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400"/>
              <a:buFont typeface="Anton"/>
              <a:buNone/>
              <a:defRPr sz="2400" b="1">
                <a:latin typeface="Poppins"/>
                <a:ea typeface="Poppins"/>
                <a:cs typeface="Poppins"/>
                <a:sym typeface="Poppi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827" name="Google Shape;1827;p29"/>
          <p:cNvSpPr txBox="1">
            <a:spLocks noGrp="1"/>
          </p:cNvSpPr>
          <p:nvPr>
            <p:ph type="subTitle" idx="6"/>
          </p:nvPr>
        </p:nvSpPr>
        <p:spPr>
          <a:xfrm>
            <a:off x="6192536" y="1646525"/>
            <a:ext cx="2231400" cy="4776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400"/>
              <a:buFont typeface="Anton"/>
              <a:buNone/>
              <a:defRPr sz="2400" b="1">
                <a:latin typeface="Poppins"/>
                <a:ea typeface="Poppins"/>
                <a:cs typeface="Poppins"/>
                <a:sym typeface="Poppi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828" name="Google Shape;1828;p29"/>
          <p:cNvSpPr txBox="1">
            <a:spLocks noGrp="1"/>
          </p:cNvSpPr>
          <p:nvPr>
            <p:ph type="subTitle" idx="7"/>
          </p:nvPr>
        </p:nvSpPr>
        <p:spPr>
          <a:xfrm>
            <a:off x="3778600" y="3194884"/>
            <a:ext cx="2231400" cy="4776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400"/>
              <a:buFont typeface="Anton"/>
              <a:buNone/>
              <a:defRPr sz="2400" b="1">
                <a:latin typeface="Poppins"/>
                <a:ea typeface="Poppins"/>
                <a:cs typeface="Poppins"/>
                <a:sym typeface="Poppi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829" name="Google Shape;1829;p29"/>
          <p:cNvSpPr txBox="1">
            <a:spLocks noGrp="1"/>
          </p:cNvSpPr>
          <p:nvPr>
            <p:ph type="subTitle" idx="8"/>
          </p:nvPr>
        </p:nvSpPr>
        <p:spPr>
          <a:xfrm>
            <a:off x="6192536" y="3194884"/>
            <a:ext cx="2231400" cy="4776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400"/>
              <a:buFont typeface="Anton"/>
              <a:buNone/>
              <a:defRPr sz="2400" b="1">
                <a:latin typeface="Poppins"/>
                <a:ea typeface="Poppins"/>
                <a:cs typeface="Poppins"/>
                <a:sym typeface="Poppi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830" name="Google Shape;1830;p29"/>
          <p:cNvSpPr>
            <a:spLocks noGrp="1"/>
          </p:cNvSpPr>
          <p:nvPr>
            <p:ph type="pic" idx="9"/>
          </p:nvPr>
        </p:nvSpPr>
        <p:spPr>
          <a:xfrm>
            <a:off x="921425" y="1443900"/>
            <a:ext cx="2579100" cy="2854200"/>
          </a:xfrm>
          <a:prstGeom prst="rect">
            <a:avLst/>
          </a:prstGeom>
          <a:noFill/>
          <a:ln w="19050" cap="flat" cmpd="sng">
            <a:solidFill>
              <a:schemeClr val="accent5"/>
            </a:solidFill>
            <a:prstDash val="solid"/>
            <a:round/>
            <a:headEnd type="none" w="sm" len="sm"/>
            <a:tailEnd type="none" w="sm" len="sm"/>
          </a:ln>
          <a:effectLst>
            <a:outerShdw blurRad="57150" dist="19050" dir="5400000" algn="bl" rotWithShape="0">
              <a:srgbClr val="000000">
                <a:alpha val="50000"/>
              </a:srgbClr>
            </a:outerShdw>
          </a:effectLst>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six columns">
  <p:cSld name="CUSTOM_1_1_1">
    <p:spTree>
      <p:nvGrpSpPr>
        <p:cNvPr id="1" name="Shape 1831"/>
        <p:cNvGrpSpPr/>
        <p:nvPr/>
      </p:nvGrpSpPr>
      <p:grpSpPr>
        <a:xfrm>
          <a:off x="0" y="0"/>
          <a:ext cx="0" cy="0"/>
          <a:chOff x="0" y="0"/>
          <a:chExt cx="0" cy="0"/>
        </a:xfrm>
      </p:grpSpPr>
      <p:pic>
        <p:nvPicPr>
          <p:cNvPr id="1832" name="Google Shape;1832;p30"/>
          <p:cNvPicPr preferRelativeResize="0"/>
          <p:nvPr/>
        </p:nvPicPr>
        <p:blipFill>
          <a:blip r:embed="rId2">
            <a:alphaModFix/>
          </a:blip>
          <a:stretch>
            <a:fillRect/>
          </a:stretch>
        </p:blipFill>
        <p:spPr>
          <a:xfrm rot="-5400000">
            <a:off x="1993300" y="-1993300"/>
            <a:ext cx="5152625" cy="9139226"/>
          </a:xfrm>
          <a:prstGeom prst="rect">
            <a:avLst/>
          </a:prstGeom>
          <a:noFill/>
          <a:ln>
            <a:noFill/>
          </a:ln>
        </p:spPr>
      </p:pic>
      <p:grpSp>
        <p:nvGrpSpPr>
          <p:cNvPr id="1833" name="Google Shape;1833;p30"/>
          <p:cNvGrpSpPr/>
          <p:nvPr/>
        </p:nvGrpSpPr>
        <p:grpSpPr>
          <a:xfrm>
            <a:off x="1269045" y="4603363"/>
            <a:ext cx="1656312" cy="1660374"/>
            <a:chOff x="2929375" y="236175"/>
            <a:chExt cx="805325" cy="807300"/>
          </a:xfrm>
        </p:grpSpPr>
        <p:sp>
          <p:nvSpPr>
            <p:cNvPr id="1834" name="Google Shape;1834;p30"/>
            <p:cNvSpPr/>
            <p:nvPr/>
          </p:nvSpPr>
          <p:spPr>
            <a:xfrm>
              <a:off x="2986025" y="241975"/>
              <a:ext cx="280400" cy="191800"/>
            </a:xfrm>
            <a:custGeom>
              <a:avLst/>
              <a:gdLst/>
              <a:ahLst/>
              <a:cxnLst/>
              <a:rect l="l" t="t" r="r" b="b"/>
              <a:pathLst>
                <a:path w="11216" h="7672" extrusionOk="0">
                  <a:moveTo>
                    <a:pt x="11216" y="1"/>
                  </a:moveTo>
                  <a:cubicBezTo>
                    <a:pt x="10964" y="1"/>
                    <a:pt x="10809" y="98"/>
                    <a:pt x="10577" y="98"/>
                  </a:cubicBezTo>
                  <a:lnTo>
                    <a:pt x="310" y="7110"/>
                  </a:lnTo>
                  <a:cubicBezTo>
                    <a:pt x="233" y="7265"/>
                    <a:pt x="155" y="7439"/>
                    <a:pt x="0" y="7672"/>
                  </a:cubicBezTo>
                  <a:lnTo>
                    <a:pt x="112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30"/>
            <p:cNvSpPr/>
            <p:nvPr/>
          </p:nvSpPr>
          <p:spPr>
            <a:xfrm>
              <a:off x="2951650" y="236175"/>
              <a:ext cx="395650" cy="270250"/>
            </a:xfrm>
            <a:custGeom>
              <a:avLst/>
              <a:gdLst/>
              <a:ahLst/>
              <a:cxnLst/>
              <a:rect l="l" t="t" r="r" b="b"/>
              <a:pathLst>
                <a:path w="15826" h="10810" extrusionOk="0">
                  <a:moveTo>
                    <a:pt x="15341" y="1"/>
                  </a:moveTo>
                  <a:lnTo>
                    <a:pt x="155" y="10402"/>
                  </a:lnTo>
                  <a:cubicBezTo>
                    <a:pt x="155" y="10499"/>
                    <a:pt x="78" y="10654"/>
                    <a:pt x="0" y="10809"/>
                  </a:cubicBezTo>
                  <a:lnTo>
                    <a:pt x="1582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30"/>
            <p:cNvSpPr/>
            <p:nvPr/>
          </p:nvSpPr>
          <p:spPr>
            <a:xfrm>
              <a:off x="2935650" y="241975"/>
              <a:ext cx="472175" cy="324975"/>
            </a:xfrm>
            <a:custGeom>
              <a:avLst/>
              <a:gdLst/>
              <a:ahLst/>
              <a:cxnLst/>
              <a:rect l="l" t="t" r="r" b="b"/>
              <a:pathLst>
                <a:path w="18887" h="12999" extrusionOk="0">
                  <a:moveTo>
                    <a:pt x="18558" y="1"/>
                  </a:moveTo>
                  <a:lnTo>
                    <a:pt x="78" y="12689"/>
                  </a:lnTo>
                  <a:cubicBezTo>
                    <a:pt x="78" y="12766"/>
                    <a:pt x="78" y="12844"/>
                    <a:pt x="1" y="12999"/>
                  </a:cubicBezTo>
                  <a:lnTo>
                    <a:pt x="18887" y="98"/>
                  </a:lnTo>
                  <a:cubicBezTo>
                    <a:pt x="18790" y="1"/>
                    <a:pt x="18713" y="1"/>
                    <a:pt x="185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30"/>
            <p:cNvSpPr/>
            <p:nvPr/>
          </p:nvSpPr>
          <p:spPr>
            <a:xfrm>
              <a:off x="2929375" y="254100"/>
              <a:ext cx="530750" cy="367575"/>
            </a:xfrm>
            <a:custGeom>
              <a:avLst/>
              <a:gdLst/>
              <a:ahLst/>
              <a:cxnLst/>
              <a:rect l="l" t="t" r="r" b="b"/>
              <a:pathLst>
                <a:path w="21230" h="14703" extrusionOk="0">
                  <a:moveTo>
                    <a:pt x="20978" y="0"/>
                  </a:moveTo>
                  <a:lnTo>
                    <a:pt x="77" y="14373"/>
                  </a:lnTo>
                  <a:cubicBezTo>
                    <a:pt x="77" y="14451"/>
                    <a:pt x="0" y="14528"/>
                    <a:pt x="0" y="14702"/>
                  </a:cubicBezTo>
                  <a:lnTo>
                    <a:pt x="21230" y="97"/>
                  </a:lnTo>
                  <a:cubicBezTo>
                    <a:pt x="21152" y="97"/>
                    <a:pt x="21075" y="97"/>
                    <a:pt x="2097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30"/>
            <p:cNvSpPr/>
            <p:nvPr/>
          </p:nvSpPr>
          <p:spPr>
            <a:xfrm>
              <a:off x="2929375" y="272500"/>
              <a:ext cx="577250" cy="397600"/>
            </a:xfrm>
            <a:custGeom>
              <a:avLst/>
              <a:gdLst/>
              <a:ahLst/>
              <a:cxnLst/>
              <a:rect l="l" t="t" r="r" b="b"/>
              <a:pathLst>
                <a:path w="23090" h="15904" extrusionOk="0">
                  <a:moveTo>
                    <a:pt x="22838" y="0"/>
                  </a:moveTo>
                  <a:lnTo>
                    <a:pt x="0" y="15574"/>
                  </a:lnTo>
                  <a:cubicBezTo>
                    <a:pt x="77" y="15729"/>
                    <a:pt x="77" y="15826"/>
                    <a:pt x="77" y="15903"/>
                  </a:cubicBezTo>
                  <a:lnTo>
                    <a:pt x="23089" y="155"/>
                  </a:lnTo>
                  <a:cubicBezTo>
                    <a:pt x="23012" y="78"/>
                    <a:pt x="22915" y="78"/>
                    <a:pt x="2283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30"/>
            <p:cNvSpPr/>
            <p:nvPr/>
          </p:nvSpPr>
          <p:spPr>
            <a:xfrm>
              <a:off x="2935650" y="294775"/>
              <a:ext cx="611175" cy="421825"/>
            </a:xfrm>
            <a:custGeom>
              <a:avLst/>
              <a:gdLst/>
              <a:ahLst/>
              <a:cxnLst/>
              <a:rect l="l" t="t" r="r" b="b"/>
              <a:pathLst>
                <a:path w="24447" h="16873" extrusionOk="0">
                  <a:moveTo>
                    <a:pt x="24214" y="0"/>
                  </a:moveTo>
                  <a:lnTo>
                    <a:pt x="1" y="16543"/>
                  </a:lnTo>
                  <a:cubicBezTo>
                    <a:pt x="1" y="16620"/>
                    <a:pt x="1" y="16698"/>
                    <a:pt x="78" y="16872"/>
                  </a:cubicBezTo>
                  <a:lnTo>
                    <a:pt x="24446" y="155"/>
                  </a:lnTo>
                  <a:cubicBezTo>
                    <a:pt x="24369" y="78"/>
                    <a:pt x="24291" y="0"/>
                    <a:pt x="2421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30"/>
            <p:cNvSpPr/>
            <p:nvPr/>
          </p:nvSpPr>
          <p:spPr>
            <a:xfrm>
              <a:off x="2945350" y="318975"/>
              <a:ext cx="637775" cy="439750"/>
            </a:xfrm>
            <a:custGeom>
              <a:avLst/>
              <a:gdLst/>
              <a:ahLst/>
              <a:cxnLst/>
              <a:rect l="l" t="t" r="r" b="b"/>
              <a:pathLst>
                <a:path w="25511" h="17590" extrusionOk="0">
                  <a:moveTo>
                    <a:pt x="25279" y="1"/>
                  </a:moveTo>
                  <a:lnTo>
                    <a:pt x="0" y="17357"/>
                  </a:lnTo>
                  <a:cubicBezTo>
                    <a:pt x="0" y="17434"/>
                    <a:pt x="97" y="17512"/>
                    <a:pt x="97" y="17589"/>
                  </a:cubicBezTo>
                  <a:lnTo>
                    <a:pt x="25511" y="156"/>
                  </a:lnTo>
                  <a:cubicBezTo>
                    <a:pt x="25434" y="78"/>
                    <a:pt x="25356" y="78"/>
                    <a:pt x="252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30"/>
            <p:cNvSpPr/>
            <p:nvPr/>
          </p:nvSpPr>
          <p:spPr>
            <a:xfrm>
              <a:off x="2959875" y="347075"/>
              <a:ext cx="655700" cy="449900"/>
            </a:xfrm>
            <a:custGeom>
              <a:avLst/>
              <a:gdLst/>
              <a:ahLst/>
              <a:cxnLst/>
              <a:rect l="l" t="t" r="r" b="b"/>
              <a:pathLst>
                <a:path w="26228" h="17996" extrusionOk="0">
                  <a:moveTo>
                    <a:pt x="25976" y="0"/>
                  </a:moveTo>
                  <a:lnTo>
                    <a:pt x="0" y="17763"/>
                  </a:lnTo>
                  <a:cubicBezTo>
                    <a:pt x="0" y="17841"/>
                    <a:pt x="78" y="17918"/>
                    <a:pt x="78" y="17996"/>
                  </a:cubicBezTo>
                  <a:lnTo>
                    <a:pt x="26228" y="155"/>
                  </a:lnTo>
                  <a:cubicBezTo>
                    <a:pt x="26150" y="78"/>
                    <a:pt x="26053" y="0"/>
                    <a:pt x="2597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30"/>
            <p:cNvSpPr/>
            <p:nvPr/>
          </p:nvSpPr>
          <p:spPr>
            <a:xfrm>
              <a:off x="2977800" y="377575"/>
              <a:ext cx="663925" cy="457650"/>
            </a:xfrm>
            <a:custGeom>
              <a:avLst/>
              <a:gdLst/>
              <a:ahLst/>
              <a:cxnLst/>
              <a:rect l="l" t="t" r="r" b="b"/>
              <a:pathLst>
                <a:path w="26557" h="18306" extrusionOk="0">
                  <a:moveTo>
                    <a:pt x="26402" y="1"/>
                  </a:moveTo>
                  <a:lnTo>
                    <a:pt x="0" y="18073"/>
                  </a:lnTo>
                  <a:cubicBezTo>
                    <a:pt x="0" y="18151"/>
                    <a:pt x="78" y="18228"/>
                    <a:pt x="78" y="18306"/>
                  </a:cubicBezTo>
                  <a:lnTo>
                    <a:pt x="26557" y="156"/>
                  </a:lnTo>
                  <a:cubicBezTo>
                    <a:pt x="26557" y="78"/>
                    <a:pt x="26479" y="1"/>
                    <a:pt x="2640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30"/>
            <p:cNvSpPr/>
            <p:nvPr/>
          </p:nvSpPr>
          <p:spPr>
            <a:xfrm>
              <a:off x="2998125" y="409550"/>
              <a:ext cx="669750" cy="460075"/>
            </a:xfrm>
            <a:custGeom>
              <a:avLst/>
              <a:gdLst/>
              <a:ahLst/>
              <a:cxnLst/>
              <a:rect l="l" t="t" r="r" b="b"/>
              <a:pathLst>
                <a:path w="26790" h="18403" extrusionOk="0">
                  <a:moveTo>
                    <a:pt x="26635" y="0"/>
                  </a:moveTo>
                  <a:lnTo>
                    <a:pt x="1" y="18170"/>
                  </a:lnTo>
                  <a:cubicBezTo>
                    <a:pt x="78" y="18247"/>
                    <a:pt x="78" y="18247"/>
                    <a:pt x="78" y="18325"/>
                  </a:cubicBezTo>
                  <a:lnTo>
                    <a:pt x="156" y="18402"/>
                  </a:lnTo>
                  <a:lnTo>
                    <a:pt x="26790" y="174"/>
                  </a:lnTo>
                  <a:cubicBezTo>
                    <a:pt x="26712" y="174"/>
                    <a:pt x="26712" y="78"/>
                    <a:pt x="26712" y="78"/>
                  </a:cubicBezTo>
                  <a:lnTo>
                    <a:pt x="2663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30"/>
            <p:cNvSpPr/>
            <p:nvPr/>
          </p:nvSpPr>
          <p:spPr>
            <a:xfrm>
              <a:off x="3022350" y="443925"/>
              <a:ext cx="665875" cy="458125"/>
            </a:xfrm>
            <a:custGeom>
              <a:avLst/>
              <a:gdLst/>
              <a:ahLst/>
              <a:cxnLst/>
              <a:rect l="l" t="t" r="r" b="b"/>
              <a:pathLst>
                <a:path w="26635" h="18325" extrusionOk="0">
                  <a:moveTo>
                    <a:pt x="26557" y="0"/>
                  </a:moveTo>
                  <a:lnTo>
                    <a:pt x="0" y="18170"/>
                  </a:lnTo>
                  <a:cubicBezTo>
                    <a:pt x="78" y="18247"/>
                    <a:pt x="155" y="18247"/>
                    <a:pt x="155" y="18325"/>
                  </a:cubicBezTo>
                  <a:lnTo>
                    <a:pt x="26634" y="252"/>
                  </a:lnTo>
                  <a:cubicBezTo>
                    <a:pt x="26634" y="155"/>
                    <a:pt x="26557" y="78"/>
                    <a:pt x="2655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30"/>
            <p:cNvSpPr/>
            <p:nvPr/>
          </p:nvSpPr>
          <p:spPr>
            <a:xfrm>
              <a:off x="3050425" y="480250"/>
              <a:ext cx="655725" cy="451825"/>
            </a:xfrm>
            <a:custGeom>
              <a:avLst/>
              <a:gdLst/>
              <a:ahLst/>
              <a:cxnLst/>
              <a:rect l="l" t="t" r="r" b="b"/>
              <a:pathLst>
                <a:path w="26229" h="18073" extrusionOk="0">
                  <a:moveTo>
                    <a:pt x="26151" y="0"/>
                  </a:moveTo>
                  <a:lnTo>
                    <a:pt x="1" y="17918"/>
                  </a:lnTo>
                  <a:cubicBezTo>
                    <a:pt x="78" y="17995"/>
                    <a:pt x="156" y="17995"/>
                    <a:pt x="252" y="18073"/>
                  </a:cubicBezTo>
                  <a:lnTo>
                    <a:pt x="26228" y="252"/>
                  </a:lnTo>
                  <a:cubicBezTo>
                    <a:pt x="26228" y="155"/>
                    <a:pt x="26151" y="78"/>
                    <a:pt x="261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30"/>
            <p:cNvSpPr/>
            <p:nvPr/>
          </p:nvSpPr>
          <p:spPr>
            <a:xfrm>
              <a:off x="3082875" y="520425"/>
              <a:ext cx="637300" cy="440225"/>
            </a:xfrm>
            <a:custGeom>
              <a:avLst/>
              <a:gdLst/>
              <a:ahLst/>
              <a:cxnLst/>
              <a:rect l="l" t="t" r="r" b="b"/>
              <a:pathLst>
                <a:path w="25492" h="17609" extrusionOk="0">
                  <a:moveTo>
                    <a:pt x="25414" y="1"/>
                  </a:moveTo>
                  <a:lnTo>
                    <a:pt x="0" y="17434"/>
                  </a:lnTo>
                  <a:cubicBezTo>
                    <a:pt x="78" y="17434"/>
                    <a:pt x="155" y="17531"/>
                    <a:pt x="233" y="17609"/>
                  </a:cubicBezTo>
                  <a:lnTo>
                    <a:pt x="25492" y="253"/>
                  </a:lnTo>
                  <a:cubicBezTo>
                    <a:pt x="25492" y="175"/>
                    <a:pt x="25414" y="98"/>
                    <a:pt x="2541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30"/>
            <p:cNvSpPr/>
            <p:nvPr/>
          </p:nvSpPr>
          <p:spPr>
            <a:xfrm>
              <a:off x="3119200" y="563050"/>
              <a:ext cx="611150" cy="421825"/>
            </a:xfrm>
            <a:custGeom>
              <a:avLst/>
              <a:gdLst/>
              <a:ahLst/>
              <a:cxnLst/>
              <a:rect l="l" t="t" r="r" b="b"/>
              <a:pathLst>
                <a:path w="24446" h="16873" extrusionOk="0">
                  <a:moveTo>
                    <a:pt x="24368" y="1"/>
                  </a:moveTo>
                  <a:lnTo>
                    <a:pt x="0" y="16698"/>
                  </a:lnTo>
                  <a:cubicBezTo>
                    <a:pt x="78" y="16795"/>
                    <a:pt x="155" y="16795"/>
                    <a:pt x="233" y="16872"/>
                  </a:cubicBezTo>
                  <a:lnTo>
                    <a:pt x="24446" y="233"/>
                  </a:lnTo>
                  <a:cubicBezTo>
                    <a:pt x="24446" y="156"/>
                    <a:pt x="24368" y="78"/>
                    <a:pt x="243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30"/>
            <p:cNvSpPr/>
            <p:nvPr/>
          </p:nvSpPr>
          <p:spPr>
            <a:xfrm>
              <a:off x="3159375" y="609550"/>
              <a:ext cx="575325" cy="397600"/>
            </a:xfrm>
            <a:custGeom>
              <a:avLst/>
              <a:gdLst/>
              <a:ahLst/>
              <a:cxnLst/>
              <a:rect l="l" t="t" r="r" b="b"/>
              <a:pathLst>
                <a:path w="23013" h="15904" extrusionOk="0">
                  <a:moveTo>
                    <a:pt x="23013" y="0"/>
                  </a:moveTo>
                  <a:lnTo>
                    <a:pt x="1" y="15729"/>
                  </a:lnTo>
                  <a:cubicBezTo>
                    <a:pt x="78" y="15806"/>
                    <a:pt x="156" y="15806"/>
                    <a:pt x="253" y="15903"/>
                  </a:cubicBezTo>
                  <a:lnTo>
                    <a:pt x="23013" y="233"/>
                  </a:lnTo>
                  <a:lnTo>
                    <a:pt x="2301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30"/>
            <p:cNvSpPr/>
            <p:nvPr/>
          </p:nvSpPr>
          <p:spPr>
            <a:xfrm>
              <a:off x="3203925" y="657975"/>
              <a:ext cx="530775" cy="365150"/>
            </a:xfrm>
            <a:custGeom>
              <a:avLst/>
              <a:gdLst/>
              <a:ahLst/>
              <a:cxnLst/>
              <a:rect l="l" t="t" r="r" b="b"/>
              <a:pathLst>
                <a:path w="21231" h="14606" extrusionOk="0">
                  <a:moveTo>
                    <a:pt x="21231" y="0"/>
                  </a:moveTo>
                  <a:lnTo>
                    <a:pt x="1" y="14528"/>
                  </a:lnTo>
                  <a:cubicBezTo>
                    <a:pt x="156" y="14606"/>
                    <a:pt x="233" y="14606"/>
                    <a:pt x="311" y="14606"/>
                  </a:cubicBezTo>
                  <a:lnTo>
                    <a:pt x="21231" y="310"/>
                  </a:lnTo>
                  <a:lnTo>
                    <a:pt x="2123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30"/>
            <p:cNvSpPr/>
            <p:nvPr/>
          </p:nvSpPr>
          <p:spPr>
            <a:xfrm>
              <a:off x="3256225" y="712200"/>
              <a:ext cx="472200" cy="324975"/>
            </a:xfrm>
            <a:custGeom>
              <a:avLst/>
              <a:gdLst/>
              <a:ahLst/>
              <a:cxnLst/>
              <a:rect l="l" t="t" r="r" b="b"/>
              <a:pathLst>
                <a:path w="18888" h="12999" extrusionOk="0">
                  <a:moveTo>
                    <a:pt x="18887" y="1"/>
                  </a:moveTo>
                  <a:lnTo>
                    <a:pt x="1" y="12921"/>
                  </a:lnTo>
                  <a:cubicBezTo>
                    <a:pt x="156" y="12921"/>
                    <a:pt x="253" y="12998"/>
                    <a:pt x="408" y="12998"/>
                  </a:cubicBezTo>
                  <a:lnTo>
                    <a:pt x="18887" y="330"/>
                  </a:lnTo>
                  <a:lnTo>
                    <a:pt x="1888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30"/>
            <p:cNvSpPr/>
            <p:nvPr/>
          </p:nvSpPr>
          <p:spPr>
            <a:xfrm>
              <a:off x="3318700" y="772750"/>
              <a:ext cx="393725" cy="270725"/>
            </a:xfrm>
            <a:custGeom>
              <a:avLst/>
              <a:gdLst/>
              <a:ahLst/>
              <a:cxnLst/>
              <a:rect l="l" t="t" r="r" b="b"/>
              <a:pathLst>
                <a:path w="15749" h="10829" extrusionOk="0">
                  <a:moveTo>
                    <a:pt x="15749" y="0"/>
                  </a:moveTo>
                  <a:lnTo>
                    <a:pt x="1" y="10828"/>
                  </a:lnTo>
                  <a:lnTo>
                    <a:pt x="485" y="10828"/>
                  </a:lnTo>
                  <a:lnTo>
                    <a:pt x="15671" y="407"/>
                  </a:lnTo>
                  <a:cubicBezTo>
                    <a:pt x="15671" y="252"/>
                    <a:pt x="15749" y="174"/>
                    <a:pt x="1574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30"/>
            <p:cNvSpPr/>
            <p:nvPr/>
          </p:nvSpPr>
          <p:spPr>
            <a:xfrm>
              <a:off x="3399575" y="845375"/>
              <a:ext cx="280425" cy="191800"/>
            </a:xfrm>
            <a:custGeom>
              <a:avLst/>
              <a:gdLst/>
              <a:ahLst/>
              <a:cxnLst/>
              <a:rect l="l" t="t" r="r" b="b"/>
              <a:pathLst>
                <a:path w="11217" h="7672" extrusionOk="0">
                  <a:moveTo>
                    <a:pt x="11216" y="1"/>
                  </a:moveTo>
                  <a:lnTo>
                    <a:pt x="1" y="7671"/>
                  </a:lnTo>
                  <a:cubicBezTo>
                    <a:pt x="233" y="7594"/>
                    <a:pt x="407" y="7594"/>
                    <a:pt x="562" y="7594"/>
                  </a:cubicBezTo>
                  <a:lnTo>
                    <a:pt x="10887" y="485"/>
                  </a:lnTo>
                  <a:cubicBezTo>
                    <a:pt x="10984" y="330"/>
                    <a:pt x="11061" y="175"/>
                    <a:pt x="1121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53" name="Google Shape;1853;p30"/>
          <p:cNvGrpSpPr/>
          <p:nvPr/>
        </p:nvGrpSpPr>
        <p:grpSpPr>
          <a:xfrm>
            <a:off x="4300600" y="4794325"/>
            <a:ext cx="538025" cy="157800"/>
            <a:chOff x="2575325" y="1348650"/>
            <a:chExt cx="538025" cy="157800"/>
          </a:xfrm>
        </p:grpSpPr>
        <p:sp>
          <p:nvSpPr>
            <p:cNvPr id="1854" name="Google Shape;1854;p30"/>
            <p:cNvSpPr/>
            <p:nvPr/>
          </p:nvSpPr>
          <p:spPr>
            <a:xfrm>
              <a:off x="2575325" y="1348650"/>
              <a:ext cx="157800" cy="157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30"/>
            <p:cNvSpPr/>
            <p:nvPr/>
          </p:nvSpPr>
          <p:spPr>
            <a:xfrm>
              <a:off x="2765438" y="1348650"/>
              <a:ext cx="157800" cy="157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30"/>
            <p:cNvSpPr/>
            <p:nvPr/>
          </p:nvSpPr>
          <p:spPr>
            <a:xfrm>
              <a:off x="2955550" y="1348650"/>
              <a:ext cx="157800" cy="157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57" name="Google Shape;1857;p30"/>
          <p:cNvGrpSpPr/>
          <p:nvPr/>
        </p:nvGrpSpPr>
        <p:grpSpPr>
          <a:xfrm>
            <a:off x="-246311" y="-75763"/>
            <a:ext cx="925310" cy="943383"/>
            <a:chOff x="595389" y="1761100"/>
            <a:chExt cx="925310" cy="943383"/>
          </a:xfrm>
        </p:grpSpPr>
        <p:cxnSp>
          <p:nvCxnSpPr>
            <p:cNvPr id="1858" name="Google Shape;1858;p30"/>
            <p:cNvCxnSpPr/>
            <p:nvPr/>
          </p:nvCxnSpPr>
          <p:spPr>
            <a:xfrm>
              <a:off x="790199" y="2065118"/>
              <a:ext cx="730500" cy="587400"/>
            </a:xfrm>
            <a:prstGeom prst="straightConnector1">
              <a:avLst/>
            </a:prstGeom>
            <a:noFill/>
            <a:ln w="9525" cap="flat" cmpd="sng">
              <a:solidFill>
                <a:schemeClr val="dk2"/>
              </a:solidFill>
              <a:prstDash val="solid"/>
              <a:round/>
              <a:headEnd type="none" w="med" len="med"/>
              <a:tailEnd type="none" w="med" len="med"/>
            </a:ln>
          </p:spPr>
        </p:cxnSp>
        <p:cxnSp>
          <p:nvCxnSpPr>
            <p:cNvPr id="1859" name="Google Shape;1859;p30"/>
            <p:cNvCxnSpPr/>
            <p:nvPr/>
          </p:nvCxnSpPr>
          <p:spPr>
            <a:xfrm>
              <a:off x="595389" y="2117083"/>
              <a:ext cx="730500" cy="587400"/>
            </a:xfrm>
            <a:prstGeom prst="straightConnector1">
              <a:avLst/>
            </a:prstGeom>
            <a:noFill/>
            <a:ln w="9525" cap="flat" cmpd="sng">
              <a:solidFill>
                <a:schemeClr val="dk2"/>
              </a:solidFill>
              <a:prstDash val="solid"/>
              <a:round/>
              <a:headEnd type="none" w="med" len="med"/>
              <a:tailEnd type="none" w="med" len="med"/>
            </a:ln>
          </p:spPr>
        </p:cxnSp>
        <p:cxnSp>
          <p:nvCxnSpPr>
            <p:cNvPr id="1860" name="Google Shape;1860;p30"/>
            <p:cNvCxnSpPr/>
            <p:nvPr/>
          </p:nvCxnSpPr>
          <p:spPr>
            <a:xfrm>
              <a:off x="656919" y="1761100"/>
              <a:ext cx="730500" cy="587400"/>
            </a:xfrm>
            <a:prstGeom prst="straightConnector1">
              <a:avLst/>
            </a:prstGeom>
            <a:noFill/>
            <a:ln w="9525" cap="flat" cmpd="sng">
              <a:solidFill>
                <a:schemeClr val="dk2"/>
              </a:solidFill>
              <a:prstDash val="solid"/>
              <a:round/>
              <a:headEnd type="none" w="med" len="med"/>
              <a:tailEnd type="none" w="med" len="med"/>
            </a:ln>
          </p:spPr>
        </p:cxnSp>
      </p:grpSp>
      <p:grpSp>
        <p:nvGrpSpPr>
          <p:cNvPr id="1861" name="Google Shape;1861;p30"/>
          <p:cNvGrpSpPr/>
          <p:nvPr/>
        </p:nvGrpSpPr>
        <p:grpSpPr>
          <a:xfrm>
            <a:off x="8349639" y="4480900"/>
            <a:ext cx="925310" cy="943383"/>
            <a:chOff x="595389" y="1761100"/>
            <a:chExt cx="925310" cy="943383"/>
          </a:xfrm>
        </p:grpSpPr>
        <p:cxnSp>
          <p:nvCxnSpPr>
            <p:cNvPr id="1862" name="Google Shape;1862;p30"/>
            <p:cNvCxnSpPr/>
            <p:nvPr/>
          </p:nvCxnSpPr>
          <p:spPr>
            <a:xfrm>
              <a:off x="790199" y="2065118"/>
              <a:ext cx="730500" cy="587400"/>
            </a:xfrm>
            <a:prstGeom prst="straightConnector1">
              <a:avLst/>
            </a:prstGeom>
            <a:noFill/>
            <a:ln w="9525" cap="flat" cmpd="sng">
              <a:solidFill>
                <a:schemeClr val="dk2"/>
              </a:solidFill>
              <a:prstDash val="solid"/>
              <a:round/>
              <a:headEnd type="none" w="med" len="med"/>
              <a:tailEnd type="none" w="med" len="med"/>
            </a:ln>
          </p:spPr>
        </p:cxnSp>
        <p:cxnSp>
          <p:nvCxnSpPr>
            <p:cNvPr id="1863" name="Google Shape;1863;p30"/>
            <p:cNvCxnSpPr/>
            <p:nvPr/>
          </p:nvCxnSpPr>
          <p:spPr>
            <a:xfrm>
              <a:off x="595389" y="2117083"/>
              <a:ext cx="730500" cy="587400"/>
            </a:xfrm>
            <a:prstGeom prst="straightConnector1">
              <a:avLst/>
            </a:prstGeom>
            <a:noFill/>
            <a:ln w="9525" cap="flat" cmpd="sng">
              <a:solidFill>
                <a:schemeClr val="dk2"/>
              </a:solidFill>
              <a:prstDash val="solid"/>
              <a:round/>
              <a:headEnd type="none" w="med" len="med"/>
              <a:tailEnd type="none" w="med" len="med"/>
            </a:ln>
          </p:spPr>
        </p:cxnSp>
        <p:cxnSp>
          <p:nvCxnSpPr>
            <p:cNvPr id="1864" name="Google Shape;1864;p30"/>
            <p:cNvCxnSpPr/>
            <p:nvPr/>
          </p:nvCxnSpPr>
          <p:spPr>
            <a:xfrm>
              <a:off x="656919" y="1761100"/>
              <a:ext cx="730500" cy="587400"/>
            </a:xfrm>
            <a:prstGeom prst="straightConnector1">
              <a:avLst/>
            </a:prstGeom>
            <a:noFill/>
            <a:ln w="9525" cap="flat" cmpd="sng">
              <a:solidFill>
                <a:schemeClr val="dk2"/>
              </a:solidFill>
              <a:prstDash val="solid"/>
              <a:round/>
              <a:headEnd type="none" w="med" len="med"/>
              <a:tailEnd type="none" w="med" len="med"/>
            </a:ln>
          </p:spPr>
        </p:cxnSp>
      </p:grpSp>
      <p:grpSp>
        <p:nvGrpSpPr>
          <p:cNvPr id="1865" name="Google Shape;1865;p30"/>
          <p:cNvGrpSpPr/>
          <p:nvPr/>
        </p:nvGrpSpPr>
        <p:grpSpPr>
          <a:xfrm>
            <a:off x="3777322" y="213225"/>
            <a:ext cx="1584577" cy="196549"/>
            <a:chOff x="750197" y="155825"/>
            <a:chExt cx="1584577" cy="196549"/>
          </a:xfrm>
        </p:grpSpPr>
        <p:sp>
          <p:nvSpPr>
            <p:cNvPr id="1866" name="Google Shape;1866;p30"/>
            <p:cNvSpPr/>
            <p:nvPr/>
          </p:nvSpPr>
          <p:spPr>
            <a:xfrm rot="-5400000">
              <a:off x="2093744" y="299443"/>
              <a:ext cx="52930" cy="52930"/>
            </a:xfrm>
            <a:custGeom>
              <a:avLst/>
              <a:gdLst/>
              <a:ahLst/>
              <a:cxnLst/>
              <a:rect l="l" t="t" r="r" b="b"/>
              <a:pathLst>
                <a:path w="1221" h="1221" extrusionOk="0">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30"/>
            <p:cNvSpPr/>
            <p:nvPr/>
          </p:nvSpPr>
          <p:spPr>
            <a:xfrm rot="-5400000">
              <a:off x="1915294" y="299855"/>
              <a:ext cx="52930" cy="52107"/>
            </a:xfrm>
            <a:custGeom>
              <a:avLst/>
              <a:gdLst/>
              <a:ahLst/>
              <a:cxnLst/>
              <a:rect l="l" t="t" r="r" b="b"/>
              <a:pathLst>
                <a:path w="1221" h="1202" extrusionOk="0">
                  <a:moveTo>
                    <a:pt x="659" y="1"/>
                  </a:moveTo>
                  <a:cubicBezTo>
                    <a:pt x="252" y="1"/>
                    <a:pt x="0" y="233"/>
                    <a:pt x="0" y="563"/>
                  </a:cubicBezTo>
                  <a:cubicBezTo>
                    <a:pt x="0" y="969"/>
                    <a:pt x="252" y="1202"/>
                    <a:pt x="659" y="1202"/>
                  </a:cubicBezTo>
                  <a:cubicBezTo>
                    <a:pt x="969" y="1202"/>
                    <a:pt x="1221" y="969"/>
                    <a:pt x="1221" y="563"/>
                  </a:cubicBezTo>
                  <a:cubicBezTo>
                    <a:pt x="1221" y="233"/>
                    <a:pt x="969" y="1"/>
                    <a:pt x="6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30"/>
            <p:cNvSpPr/>
            <p:nvPr/>
          </p:nvSpPr>
          <p:spPr>
            <a:xfrm rot="-5400000">
              <a:off x="1735196" y="297753"/>
              <a:ext cx="52930" cy="56312"/>
            </a:xfrm>
            <a:custGeom>
              <a:avLst/>
              <a:gdLst/>
              <a:ahLst/>
              <a:cxnLst/>
              <a:rect l="l" t="t" r="r" b="b"/>
              <a:pathLst>
                <a:path w="1221" h="1299" extrusionOk="0">
                  <a:moveTo>
                    <a:pt x="659" y="0"/>
                  </a:moveTo>
                  <a:cubicBezTo>
                    <a:pt x="252" y="0"/>
                    <a:pt x="0" y="330"/>
                    <a:pt x="0" y="640"/>
                  </a:cubicBezTo>
                  <a:cubicBezTo>
                    <a:pt x="0" y="969"/>
                    <a:pt x="252" y="1298"/>
                    <a:pt x="659" y="1298"/>
                  </a:cubicBezTo>
                  <a:cubicBezTo>
                    <a:pt x="969" y="1298"/>
                    <a:pt x="1221" y="969"/>
                    <a:pt x="1221" y="640"/>
                  </a:cubicBezTo>
                  <a:cubicBezTo>
                    <a:pt x="1221" y="330"/>
                    <a:pt x="969" y="0"/>
                    <a:pt x="6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30"/>
            <p:cNvSpPr/>
            <p:nvPr/>
          </p:nvSpPr>
          <p:spPr>
            <a:xfrm rot="-5400000">
              <a:off x="1556334" y="297753"/>
              <a:ext cx="52930" cy="56312"/>
            </a:xfrm>
            <a:custGeom>
              <a:avLst/>
              <a:gdLst/>
              <a:ahLst/>
              <a:cxnLst/>
              <a:rect l="l" t="t" r="r" b="b"/>
              <a:pathLst>
                <a:path w="1221" h="1299" extrusionOk="0">
                  <a:moveTo>
                    <a:pt x="659" y="0"/>
                  </a:moveTo>
                  <a:cubicBezTo>
                    <a:pt x="252" y="0"/>
                    <a:pt x="0" y="330"/>
                    <a:pt x="0" y="659"/>
                  </a:cubicBezTo>
                  <a:cubicBezTo>
                    <a:pt x="0" y="969"/>
                    <a:pt x="252" y="1298"/>
                    <a:pt x="659" y="1298"/>
                  </a:cubicBezTo>
                  <a:cubicBezTo>
                    <a:pt x="969" y="1298"/>
                    <a:pt x="1221" y="969"/>
                    <a:pt x="1221" y="659"/>
                  </a:cubicBezTo>
                  <a:cubicBezTo>
                    <a:pt x="1221" y="330"/>
                    <a:pt x="969" y="0"/>
                    <a:pt x="6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30"/>
            <p:cNvSpPr/>
            <p:nvPr/>
          </p:nvSpPr>
          <p:spPr>
            <a:xfrm rot="-5400000">
              <a:off x="1378296" y="297753"/>
              <a:ext cx="52930" cy="56312"/>
            </a:xfrm>
            <a:custGeom>
              <a:avLst/>
              <a:gdLst/>
              <a:ahLst/>
              <a:cxnLst/>
              <a:rect l="l" t="t" r="r" b="b"/>
              <a:pathLst>
                <a:path w="1221" h="1299" extrusionOk="0">
                  <a:moveTo>
                    <a:pt x="659" y="1"/>
                  </a:moveTo>
                  <a:cubicBezTo>
                    <a:pt x="252" y="1"/>
                    <a:pt x="0" y="330"/>
                    <a:pt x="0" y="640"/>
                  </a:cubicBezTo>
                  <a:cubicBezTo>
                    <a:pt x="0" y="969"/>
                    <a:pt x="252" y="1299"/>
                    <a:pt x="659" y="1299"/>
                  </a:cubicBezTo>
                  <a:cubicBezTo>
                    <a:pt x="969" y="1299"/>
                    <a:pt x="1221" y="969"/>
                    <a:pt x="1221" y="640"/>
                  </a:cubicBezTo>
                  <a:cubicBezTo>
                    <a:pt x="1221" y="330"/>
                    <a:pt x="969" y="1"/>
                    <a:pt x="6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30"/>
            <p:cNvSpPr/>
            <p:nvPr/>
          </p:nvSpPr>
          <p:spPr>
            <a:xfrm rot="-5400000">
              <a:off x="1197765" y="299422"/>
              <a:ext cx="52930" cy="52974"/>
            </a:xfrm>
            <a:custGeom>
              <a:avLst/>
              <a:gdLst/>
              <a:ahLst/>
              <a:cxnLst/>
              <a:rect l="l" t="t" r="r" b="b"/>
              <a:pathLst>
                <a:path w="1221" h="1222" extrusionOk="0">
                  <a:moveTo>
                    <a:pt x="659" y="1"/>
                  </a:moveTo>
                  <a:cubicBezTo>
                    <a:pt x="252" y="1"/>
                    <a:pt x="0" y="253"/>
                    <a:pt x="0" y="660"/>
                  </a:cubicBezTo>
                  <a:cubicBezTo>
                    <a:pt x="0" y="970"/>
                    <a:pt x="252" y="1221"/>
                    <a:pt x="659" y="1221"/>
                  </a:cubicBezTo>
                  <a:cubicBezTo>
                    <a:pt x="969" y="1221"/>
                    <a:pt x="1221" y="970"/>
                    <a:pt x="1221" y="660"/>
                  </a:cubicBezTo>
                  <a:cubicBezTo>
                    <a:pt x="1221" y="253"/>
                    <a:pt x="969" y="1"/>
                    <a:pt x="6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30"/>
            <p:cNvSpPr/>
            <p:nvPr/>
          </p:nvSpPr>
          <p:spPr>
            <a:xfrm rot="-5400000">
              <a:off x="1019336" y="299855"/>
              <a:ext cx="52930" cy="52107"/>
            </a:xfrm>
            <a:custGeom>
              <a:avLst/>
              <a:gdLst/>
              <a:ahLst/>
              <a:cxnLst/>
              <a:rect l="l" t="t" r="r" b="b"/>
              <a:pathLst>
                <a:path w="1221" h="1202" extrusionOk="0">
                  <a:moveTo>
                    <a:pt x="659" y="0"/>
                  </a:moveTo>
                  <a:cubicBezTo>
                    <a:pt x="252" y="0"/>
                    <a:pt x="0" y="233"/>
                    <a:pt x="0" y="640"/>
                  </a:cubicBezTo>
                  <a:cubicBezTo>
                    <a:pt x="0" y="969"/>
                    <a:pt x="252" y="1201"/>
                    <a:pt x="659" y="1201"/>
                  </a:cubicBezTo>
                  <a:cubicBezTo>
                    <a:pt x="969" y="1201"/>
                    <a:pt x="1221" y="969"/>
                    <a:pt x="1221" y="640"/>
                  </a:cubicBezTo>
                  <a:cubicBezTo>
                    <a:pt x="1221" y="233"/>
                    <a:pt x="969" y="0"/>
                    <a:pt x="6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30"/>
            <p:cNvSpPr/>
            <p:nvPr/>
          </p:nvSpPr>
          <p:spPr>
            <a:xfrm rot="-5400000">
              <a:off x="840886" y="299443"/>
              <a:ext cx="52930" cy="52930"/>
            </a:xfrm>
            <a:custGeom>
              <a:avLst/>
              <a:gdLst/>
              <a:ahLst/>
              <a:cxnLst/>
              <a:rect l="l" t="t" r="r" b="b"/>
              <a:pathLst>
                <a:path w="1221" h="1221" extrusionOk="0">
                  <a:moveTo>
                    <a:pt x="659" y="1"/>
                  </a:moveTo>
                  <a:cubicBezTo>
                    <a:pt x="252" y="1"/>
                    <a:pt x="0" y="252"/>
                    <a:pt x="0" y="582"/>
                  </a:cubicBezTo>
                  <a:cubicBezTo>
                    <a:pt x="0" y="969"/>
                    <a:pt x="252" y="1221"/>
                    <a:pt x="659" y="1221"/>
                  </a:cubicBezTo>
                  <a:cubicBezTo>
                    <a:pt x="969" y="1221"/>
                    <a:pt x="1221" y="969"/>
                    <a:pt x="1221" y="582"/>
                  </a:cubicBezTo>
                  <a:cubicBezTo>
                    <a:pt x="1221" y="252"/>
                    <a:pt x="969" y="1"/>
                    <a:pt x="6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30"/>
            <p:cNvSpPr/>
            <p:nvPr/>
          </p:nvSpPr>
          <p:spPr>
            <a:xfrm rot="-5400000">
              <a:off x="2181051" y="155825"/>
              <a:ext cx="56312" cy="56312"/>
            </a:xfrm>
            <a:custGeom>
              <a:avLst/>
              <a:gdLst/>
              <a:ahLst/>
              <a:cxnLst/>
              <a:rect l="l" t="t" r="r" b="b"/>
              <a:pathLst>
                <a:path w="1299" h="1299" extrusionOk="0">
                  <a:moveTo>
                    <a:pt x="640" y="1"/>
                  </a:moveTo>
                  <a:cubicBezTo>
                    <a:pt x="330" y="1"/>
                    <a:pt x="0" y="330"/>
                    <a:pt x="0" y="659"/>
                  </a:cubicBezTo>
                  <a:cubicBezTo>
                    <a:pt x="0" y="969"/>
                    <a:pt x="330" y="1299"/>
                    <a:pt x="640" y="1299"/>
                  </a:cubicBezTo>
                  <a:cubicBezTo>
                    <a:pt x="969" y="1299"/>
                    <a:pt x="1298" y="969"/>
                    <a:pt x="1298" y="659"/>
                  </a:cubicBezTo>
                  <a:cubicBezTo>
                    <a:pt x="1298" y="330"/>
                    <a:pt x="969" y="1"/>
                    <a:pt x="6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30"/>
            <p:cNvSpPr/>
            <p:nvPr/>
          </p:nvSpPr>
          <p:spPr>
            <a:xfrm rot="-5400000">
              <a:off x="2000953" y="157927"/>
              <a:ext cx="56312" cy="52107"/>
            </a:xfrm>
            <a:custGeom>
              <a:avLst/>
              <a:gdLst/>
              <a:ahLst/>
              <a:cxnLst/>
              <a:rect l="l" t="t" r="r" b="b"/>
              <a:pathLst>
                <a:path w="1299" h="1202" extrusionOk="0">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30"/>
            <p:cNvSpPr/>
            <p:nvPr/>
          </p:nvSpPr>
          <p:spPr>
            <a:xfrm rot="-5400000">
              <a:off x="1822503" y="157515"/>
              <a:ext cx="56312" cy="52930"/>
            </a:xfrm>
            <a:custGeom>
              <a:avLst/>
              <a:gdLst/>
              <a:ahLst/>
              <a:cxnLst/>
              <a:rect l="l" t="t" r="r" b="b"/>
              <a:pathLst>
                <a:path w="1299" h="1221" extrusionOk="0">
                  <a:moveTo>
                    <a:pt x="640" y="0"/>
                  </a:moveTo>
                  <a:cubicBezTo>
                    <a:pt x="330" y="0"/>
                    <a:pt x="0" y="252"/>
                    <a:pt x="0" y="562"/>
                  </a:cubicBezTo>
                  <a:cubicBezTo>
                    <a:pt x="0" y="969"/>
                    <a:pt x="330" y="1221"/>
                    <a:pt x="640" y="1221"/>
                  </a:cubicBezTo>
                  <a:cubicBezTo>
                    <a:pt x="969" y="1221"/>
                    <a:pt x="1298" y="969"/>
                    <a:pt x="1298" y="562"/>
                  </a:cubicBezTo>
                  <a:cubicBezTo>
                    <a:pt x="1298" y="252"/>
                    <a:pt x="969"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30"/>
            <p:cNvSpPr/>
            <p:nvPr/>
          </p:nvSpPr>
          <p:spPr>
            <a:xfrm rot="-5400000">
              <a:off x="1644053" y="157927"/>
              <a:ext cx="56312" cy="52107"/>
            </a:xfrm>
            <a:custGeom>
              <a:avLst/>
              <a:gdLst/>
              <a:ahLst/>
              <a:cxnLst/>
              <a:rect l="l" t="t" r="r" b="b"/>
              <a:pathLst>
                <a:path w="1299" h="1202" extrusionOk="0">
                  <a:moveTo>
                    <a:pt x="640" y="1"/>
                  </a:moveTo>
                  <a:cubicBezTo>
                    <a:pt x="330" y="1"/>
                    <a:pt x="0" y="233"/>
                    <a:pt x="0" y="563"/>
                  </a:cubicBezTo>
                  <a:cubicBezTo>
                    <a:pt x="0" y="969"/>
                    <a:pt x="330" y="1202"/>
                    <a:pt x="640" y="1202"/>
                  </a:cubicBezTo>
                  <a:cubicBezTo>
                    <a:pt x="969" y="1202"/>
                    <a:pt x="1298" y="969"/>
                    <a:pt x="1298" y="563"/>
                  </a:cubicBezTo>
                  <a:cubicBezTo>
                    <a:pt x="1298" y="233"/>
                    <a:pt x="969" y="1"/>
                    <a:pt x="6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30"/>
            <p:cNvSpPr/>
            <p:nvPr/>
          </p:nvSpPr>
          <p:spPr>
            <a:xfrm rot="-5400000">
              <a:off x="1463955" y="155825"/>
              <a:ext cx="56312" cy="56312"/>
            </a:xfrm>
            <a:custGeom>
              <a:avLst/>
              <a:gdLst/>
              <a:ahLst/>
              <a:cxnLst/>
              <a:rect l="l" t="t" r="r" b="b"/>
              <a:pathLst>
                <a:path w="1299" h="1299" extrusionOk="0">
                  <a:moveTo>
                    <a:pt x="640" y="0"/>
                  </a:moveTo>
                  <a:cubicBezTo>
                    <a:pt x="330" y="0"/>
                    <a:pt x="0" y="330"/>
                    <a:pt x="0" y="640"/>
                  </a:cubicBezTo>
                  <a:cubicBezTo>
                    <a:pt x="0" y="969"/>
                    <a:pt x="330" y="1298"/>
                    <a:pt x="640" y="1298"/>
                  </a:cubicBezTo>
                  <a:cubicBezTo>
                    <a:pt x="969" y="1298"/>
                    <a:pt x="1298" y="969"/>
                    <a:pt x="1298" y="640"/>
                  </a:cubicBezTo>
                  <a:cubicBezTo>
                    <a:pt x="1298" y="330"/>
                    <a:pt x="969"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30"/>
            <p:cNvSpPr/>
            <p:nvPr/>
          </p:nvSpPr>
          <p:spPr>
            <a:xfrm rot="-5400000">
              <a:off x="1285505" y="156237"/>
              <a:ext cx="56312" cy="55488"/>
            </a:xfrm>
            <a:custGeom>
              <a:avLst/>
              <a:gdLst/>
              <a:ahLst/>
              <a:cxnLst/>
              <a:rect l="l" t="t" r="r" b="b"/>
              <a:pathLst>
                <a:path w="1299" h="1280" extrusionOk="0">
                  <a:moveTo>
                    <a:pt x="640" y="1"/>
                  </a:moveTo>
                  <a:cubicBezTo>
                    <a:pt x="330" y="1"/>
                    <a:pt x="0" y="311"/>
                    <a:pt x="0" y="640"/>
                  </a:cubicBezTo>
                  <a:cubicBezTo>
                    <a:pt x="0" y="969"/>
                    <a:pt x="330" y="1279"/>
                    <a:pt x="640" y="1279"/>
                  </a:cubicBezTo>
                  <a:cubicBezTo>
                    <a:pt x="969" y="1279"/>
                    <a:pt x="1298" y="969"/>
                    <a:pt x="1298" y="640"/>
                  </a:cubicBezTo>
                  <a:cubicBezTo>
                    <a:pt x="1298" y="311"/>
                    <a:pt x="969" y="1"/>
                    <a:pt x="6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30"/>
            <p:cNvSpPr/>
            <p:nvPr/>
          </p:nvSpPr>
          <p:spPr>
            <a:xfrm rot="-5400000">
              <a:off x="1107055" y="155825"/>
              <a:ext cx="56312" cy="56312"/>
            </a:xfrm>
            <a:custGeom>
              <a:avLst/>
              <a:gdLst/>
              <a:ahLst/>
              <a:cxnLst/>
              <a:rect l="l" t="t" r="r" b="b"/>
              <a:pathLst>
                <a:path w="1299" h="1299" extrusionOk="0">
                  <a:moveTo>
                    <a:pt x="640" y="1"/>
                  </a:moveTo>
                  <a:cubicBezTo>
                    <a:pt x="330" y="1"/>
                    <a:pt x="0" y="330"/>
                    <a:pt x="0" y="640"/>
                  </a:cubicBezTo>
                  <a:cubicBezTo>
                    <a:pt x="0" y="970"/>
                    <a:pt x="330" y="1299"/>
                    <a:pt x="640" y="1299"/>
                  </a:cubicBezTo>
                  <a:cubicBezTo>
                    <a:pt x="969" y="1299"/>
                    <a:pt x="1298" y="970"/>
                    <a:pt x="1298" y="640"/>
                  </a:cubicBezTo>
                  <a:cubicBezTo>
                    <a:pt x="1298" y="330"/>
                    <a:pt x="969" y="1"/>
                    <a:pt x="6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30"/>
            <p:cNvSpPr/>
            <p:nvPr/>
          </p:nvSpPr>
          <p:spPr>
            <a:xfrm rot="-5400000">
              <a:off x="926957" y="157927"/>
              <a:ext cx="56312" cy="52107"/>
            </a:xfrm>
            <a:custGeom>
              <a:avLst/>
              <a:gdLst/>
              <a:ahLst/>
              <a:cxnLst/>
              <a:rect l="l" t="t" r="r" b="b"/>
              <a:pathLst>
                <a:path w="1299" h="1202" extrusionOk="0">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30"/>
            <p:cNvSpPr/>
            <p:nvPr/>
          </p:nvSpPr>
          <p:spPr>
            <a:xfrm rot="-5400000">
              <a:off x="748507" y="157515"/>
              <a:ext cx="56312" cy="52930"/>
            </a:xfrm>
            <a:custGeom>
              <a:avLst/>
              <a:gdLst/>
              <a:ahLst/>
              <a:cxnLst/>
              <a:rect l="l" t="t" r="r" b="b"/>
              <a:pathLst>
                <a:path w="1299" h="1221" extrusionOk="0">
                  <a:moveTo>
                    <a:pt x="640" y="1"/>
                  </a:moveTo>
                  <a:cubicBezTo>
                    <a:pt x="330" y="1"/>
                    <a:pt x="0" y="252"/>
                    <a:pt x="0" y="562"/>
                  </a:cubicBezTo>
                  <a:cubicBezTo>
                    <a:pt x="0" y="969"/>
                    <a:pt x="330" y="1221"/>
                    <a:pt x="640" y="1221"/>
                  </a:cubicBezTo>
                  <a:cubicBezTo>
                    <a:pt x="969" y="1221"/>
                    <a:pt x="1298" y="969"/>
                    <a:pt x="1298" y="562"/>
                  </a:cubicBezTo>
                  <a:cubicBezTo>
                    <a:pt x="1298" y="252"/>
                    <a:pt x="969" y="1"/>
                    <a:pt x="6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30"/>
            <p:cNvSpPr/>
            <p:nvPr/>
          </p:nvSpPr>
          <p:spPr>
            <a:xfrm rot="-5400000">
              <a:off x="2281844" y="299443"/>
              <a:ext cx="52930" cy="52930"/>
            </a:xfrm>
            <a:custGeom>
              <a:avLst/>
              <a:gdLst/>
              <a:ahLst/>
              <a:cxnLst/>
              <a:rect l="l" t="t" r="r" b="b"/>
              <a:pathLst>
                <a:path w="1221" h="1221" extrusionOk="0">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84" name="Google Shape;1884;p30"/>
          <p:cNvSpPr txBox="1">
            <a:spLocks noGrp="1"/>
          </p:cNvSpPr>
          <p:nvPr>
            <p:ph type="title"/>
          </p:nvPr>
        </p:nvSpPr>
        <p:spPr>
          <a:xfrm>
            <a:off x="720000" y="540000"/>
            <a:ext cx="7704000" cy="477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2800"/>
              <a:buNone/>
              <a:defRPr>
                <a:latin typeface="Roboto"/>
                <a:ea typeface="Roboto"/>
                <a:cs typeface="Roboto"/>
                <a:sym typeface="Roboto"/>
              </a:defRPr>
            </a:lvl2pPr>
            <a:lvl3pPr lvl="2" rtl="0">
              <a:spcBef>
                <a:spcPts val="0"/>
              </a:spcBef>
              <a:spcAft>
                <a:spcPts val="0"/>
              </a:spcAft>
              <a:buSzPts val="2800"/>
              <a:buNone/>
              <a:defRPr>
                <a:latin typeface="Roboto"/>
                <a:ea typeface="Roboto"/>
                <a:cs typeface="Roboto"/>
                <a:sym typeface="Roboto"/>
              </a:defRPr>
            </a:lvl3pPr>
            <a:lvl4pPr lvl="3" rtl="0">
              <a:spcBef>
                <a:spcPts val="0"/>
              </a:spcBef>
              <a:spcAft>
                <a:spcPts val="0"/>
              </a:spcAft>
              <a:buSzPts val="2800"/>
              <a:buNone/>
              <a:defRPr>
                <a:latin typeface="Roboto"/>
                <a:ea typeface="Roboto"/>
                <a:cs typeface="Roboto"/>
                <a:sym typeface="Roboto"/>
              </a:defRPr>
            </a:lvl4pPr>
            <a:lvl5pPr lvl="4" rtl="0">
              <a:spcBef>
                <a:spcPts val="0"/>
              </a:spcBef>
              <a:spcAft>
                <a:spcPts val="0"/>
              </a:spcAft>
              <a:buSzPts val="2800"/>
              <a:buNone/>
              <a:defRPr>
                <a:latin typeface="Roboto"/>
                <a:ea typeface="Roboto"/>
                <a:cs typeface="Roboto"/>
                <a:sym typeface="Roboto"/>
              </a:defRPr>
            </a:lvl5pPr>
            <a:lvl6pPr lvl="5" rtl="0">
              <a:spcBef>
                <a:spcPts val="0"/>
              </a:spcBef>
              <a:spcAft>
                <a:spcPts val="0"/>
              </a:spcAft>
              <a:buSzPts val="2800"/>
              <a:buNone/>
              <a:defRPr>
                <a:latin typeface="Roboto"/>
                <a:ea typeface="Roboto"/>
                <a:cs typeface="Roboto"/>
                <a:sym typeface="Roboto"/>
              </a:defRPr>
            </a:lvl6pPr>
            <a:lvl7pPr lvl="6" rtl="0">
              <a:spcBef>
                <a:spcPts val="0"/>
              </a:spcBef>
              <a:spcAft>
                <a:spcPts val="0"/>
              </a:spcAft>
              <a:buSzPts val="2800"/>
              <a:buNone/>
              <a:defRPr>
                <a:latin typeface="Roboto"/>
                <a:ea typeface="Roboto"/>
                <a:cs typeface="Roboto"/>
                <a:sym typeface="Roboto"/>
              </a:defRPr>
            </a:lvl7pPr>
            <a:lvl8pPr lvl="7" rtl="0">
              <a:spcBef>
                <a:spcPts val="0"/>
              </a:spcBef>
              <a:spcAft>
                <a:spcPts val="0"/>
              </a:spcAft>
              <a:buSzPts val="2800"/>
              <a:buNone/>
              <a:defRPr>
                <a:latin typeface="Roboto"/>
                <a:ea typeface="Roboto"/>
                <a:cs typeface="Roboto"/>
                <a:sym typeface="Roboto"/>
              </a:defRPr>
            </a:lvl8pPr>
            <a:lvl9pPr lvl="8" rtl="0">
              <a:spcBef>
                <a:spcPts val="0"/>
              </a:spcBef>
              <a:spcAft>
                <a:spcPts val="0"/>
              </a:spcAft>
              <a:buSzPts val="2800"/>
              <a:buNone/>
              <a:defRPr>
                <a:latin typeface="Roboto"/>
                <a:ea typeface="Roboto"/>
                <a:cs typeface="Roboto"/>
                <a:sym typeface="Roboto"/>
              </a:defRPr>
            </a:lvl9pPr>
          </a:lstStyle>
          <a:p>
            <a:endParaRPr/>
          </a:p>
        </p:txBody>
      </p:sp>
      <p:sp>
        <p:nvSpPr>
          <p:cNvPr id="1885" name="Google Shape;1885;p30"/>
          <p:cNvSpPr txBox="1">
            <a:spLocks noGrp="1"/>
          </p:cNvSpPr>
          <p:nvPr>
            <p:ph type="subTitle" idx="1"/>
          </p:nvPr>
        </p:nvSpPr>
        <p:spPr>
          <a:xfrm>
            <a:off x="1031900" y="1948273"/>
            <a:ext cx="2130600" cy="563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886" name="Google Shape;1886;p30"/>
          <p:cNvSpPr txBox="1">
            <a:spLocks noGrp="1"/>
          </p:cNvSpPr>
          <p:nvPr>
            <p:ph type="subTitle" idx="2"/>
          </p:nvPr>
        </p:nvSpPr>
        <p:spPr>
          <a:xfrm>
            <a:off x="3506695" y="1948273"/>
            <a:ext cx="2130600" cy="563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887" name="Google Shape;1887;p30"/>
          <p:cNvSpPr txBox="1">
            <a:spLocks noGrp="1"/>
          </p:cNvSpPr>
          <p:nvPr>
            <p:ph type="subTitle" idx="3"/>
          </p:nvPr>
        </p:nvSpPr>
        <p:spPr>
          <a:xfrm>
            <a:off x="5981490" y="1948273"/>
            <a:ext cx="2130600" cy="563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888" name="Google Shape;1888;p30"/>
          <p:cNvSpPr txBox="1">
            <a:spLocks noGrp="1"/>
          </p:cNvSpPr>
          <p:nvPr>
            <p:ph type="subTitle" idx="4"/>
          </p:nvPr>
        </p:nvSpPr>
        <p:spPr>
          <a:xfrm>
            <a:off x="1031900" y="3405323"/>
            <a:ext cx="2130600" cy="563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889" name="Google Shape;1889;p30"/>
          <p:cNvSpPr txBox="1">
            <a:spLocks noGrp="1"/>
          </p:cNvSpPr>
          <p:nvPr>
            <p:ph type="subTitle" idx="5"/>
          </p:nvPr>
        </p:nvSpPr>
        <p:spPr>
          <a:xfrm>
            <a:off x="3506695" y="3405323"/>
            <a:ext cx="2130600" cy="563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890" name="Google Shape;1890;p30"/>
          <p:cNvSpPr txBox="1">
            <a:spLocks noGrp="1"/>
          </p:cNvSpPr>
          <p:nvPr>
            <p:ph type="subTitle" idx="6"/>
          </p:nvPr>
        </p:nvSpPr>
        <p:spPr>
          <a:xfrm>
            <a:off x="5981490" y="3405323"/>
            <a:ext cx="2130600" cy="563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891" name="Google Shape;1891;p30"/>
          <p:cNvSpPr txBox="1">
            <a:spLocks noGrp="1"/>
          </p:cNvSpPr>
          <p:nvPr>
            <p:ph type="subTitle" idx="7"/>
          </p:nvPr>
        </p:nvSpPr>
        <p:spPr>
          <a:xfrm>
            <a:off x="1031900" y="1639450"/>
            <a:ext cx="2130600" cy="47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Anton"/>
              <a:buNone/>
              <a:defRPr sz="2400" b="1">
                <a:latin typeface="Poppins"/>
                <a:ea typeface="Poppins"/>
                <a:cs typeface="Poppins"/>
                <a:sym typeface="Poppi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892" name="Google Shape;1892;p30"/>
          <p:cNvSpPr txBox="1">
            <a:spLocks noGrp="1"/>
          </p:cNvSpPr>
          <p:nvPr>
            <p:ph type="subTitle" idx="8"/>
          </p:nvPr>
        </p:nvSpPr>
        <p:spPr>
          <a:xfrm>
            <a:off x="3506700" y="1639450"/>
            <a:ext cx="2130600" cy="47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Anton"/>
              <a:buNone/>
              <a:defRPr sz="2400" b="1">
                <a:latin typeface="Poppins"/>
                <a:ea typeface="Poppins"/>
                <a:cs typeface="Poppins"/>
                <a:sym typeface="Poppi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893" name="Google Shape;1893;p30"/>
          <p:cNvSpPr txBox="1">
            <a:spLocks noGrp="1"/>
          </p:cNvSpPr>
          <p:nvPr>
            <p:ph type="subTitle" idx="9"/>
          </p:nvPr>
        </p:nvSpPr>
        <p:spPr>
          <a:xfrm>
            <a:off x="5981513" y="1639450"/>
            <a:ext cx="2130600" cy="47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Anton"/>
              <a:buNone/>
              <a:defRPr sz="2400" b="1">
                <a:latin typeface="Poppins"/>
                <a:ea typeface="Poppins"/>
                <a:cs typeface="Poppins"/>
                <a:sym typeface="Poppi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894" name="Google Shape;1894;p30"/>
          <p:cNvSpPr txBox="1">
            <a:spLocks noGrp="1"/>
          </p:cNvSpPr>
          <p:nvPr>
            <p:ph type="subTitle" idx="13"/>
          </p:nvPr>
        </p:nvSpPr>
        <p:spPr>
          <a:xfrm>
            <a:off x="1031900" y="3091847"/>
            <a:ext cx="2130600" cy="47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Anton"/>
              <a:buNone/>
              <a:defRPr sz="2400" b="1">
                <a:latin typeface="Poppins"/>
                <a:ea typeface="Poppins"/>
                <a:cs typeface="Poppins"/>
                <a:sym typeface="Poppi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895" name="Google Shape;1895;p30"/>
          <p:cNvSpPr txBox="1">
            <a:spLocks noGrp="1"/>
          </p:cNvSpPr>
          <p:nvPr>
            <p:ph type="subTitle" idx="14"/>
          </p:nvPr>
        </p:nvSpPr>
        <p:spPr>
          <a:xfrm>
            <a:off x="3506700" y="3091847"/>
            <a:ext cx="2130600" cy="47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Anton"/>
              <a:buNone/>
              <a:defRPr sz="2400" b="1">
                <a:latin typeface="Poppins"/>
                <a:ea typeface="Poppins"/>
                <a:cs typeface="Poppins"/>
                <a:sym typeface="Poppi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896" name="Google Shape;1896;p30"/>
          <p:cNvSpPr txBox="1">
            <a:spLocks noGrp="1"/>
          </p:cNvSpPr>
          <p:nvPr>
            <p:ph type="subTitle" idx="15"/>
          </p:nvPr>
        </p:nvSpPr>
        <p:spPr>
          <a:xfrm>
            <a:off x="5981513" y="3091847"/>
            <a:ext cx="2130600" cy="47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Anton"/>
              <a:buNone/>
              <a:defRPr sz="2400" b="1">
                <a:latin typeface="Poppins"/>
                <a:ea typeface="Poppins"/>
                <a:cs typeface="Poppins"/>
                <a:sym typeface="Poppi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grpSp>
        <p:nvGrpSpPr>
          <p:cNvPr id="1897" name="Google Shape;1897;p30"/>
          <p:cNvGrpSpPr/>
          <p:nvPr/>
        </p:nvGrpSpPr>
        <p:grpSpPr>
          <a:xfrm>
            <a:off x="6412545" y="-1250587"/>
            <a:ext cx="1656312" cy="1660374"/>
            <a:chOff x="2929375" y="236175"/>
            <a:chExt cx="805325" cy="807300"/>
          </a:xfrm>
        </p:grpSpPr>
        <p:sp>
          <p:nvSpPr>
            <p:cNvPr id="1898" name="Google Shape;1898;p30"/>
            <p:cNvSpPr/>
            <p:nvPr/>
          </p:nvSpPr>
          <p:spPr>
            <a:xfrm>
              <a:off x="2986025" y="241975"/>
              <a:ext cx="280400" cy="191800"/>
            </a:xfrm>
            <a:custGeom>
              <a:avLst/>
              <a:gdLst/>
              <a:ahLst/>
              <a:cxnLst/>
              <a:rect l="l" t="t" r="r" b="b"/>
              <a:pathLst>
                <a:path w="11216" h="7672" extrusionOk="0">
                  <a:moveTo>
                    <a:pt x="11216" y="1"/>
                  </a:moveTo>
                  <a:cubicBezTo>
                    <a:pt x="10964" y="1"/>
                    <a:pt x="10809" y="98"/>
                    <a:pt x="10577" y="98"/>
                  </a:cubicBezTo>
                  <a:lnTo>
                    <a:pt x="310" y="7110"/>
                  </a:lnTo>
                  <a:cubicBezTo>
                    <a:pt x="233" y="7265"/>
                    <a:pt x="155" y="7439"/>
                    <a:pt x="0" y="7672"/>
                  </a:cubicBezTo>
                  <a:lnTo>
                    <a:pt x="112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30"/>
            <p:cNvSpPr/>
            <p:nvPr/>
          </p:nvSpPr>
          <p:spPr>
            <a:xfrm>
              <a:off x="2951650" y="236175"/>
              <a:ext cx="395650" cy="270250"/>
            </a:xfrm>
            <a:custGeom>
              <a:avLst/>
              <a:gdLst/>
              <a:ahLst/>
              <a:cxnLst/>
              <a:rect l="l" t="t" r="r" b="b"/>
              <a:pathLst>
                <a:path w="15826" h="10810" extrusionOk="0">
                  <a:moveTo>
                    <a:pt x="15341" y="1"/>
                  </a:moveTo>
                  <a:lnTo>
                    <a:pt x="155" y="10402"/>
                  </a:lnTo>
                  <a:cubicBezTo>
                    <a:pt x="155" y="10499"/>
                    <a:pt x="78" y="10654"/>
                    <a:pt x="0" y="10809"/>
                  </a:cubicBezTo>
                  <a:lnTo>
                    <a:pt x="1582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30"/>
            <p:cNvSpPr/>
            <p:nvPr/>
          </p:nvSpPr>
          <p:spPr>
            <a:xfrm>
              <a:off x="2935650" y="241975"/>
              <a:ext cx="472175" cy="324975"/>
            </a:xfrm>
            <a:custGeom>
              <a:avLst/>
              <a:gdLst/>
              <a:ahLst/>
              <a:cxnLst/>
              <a:rect l="l" t="t" r="r" b="b"/>
              <a:pathLst>
                <a:path w="18887" h="12999" extrusionOk="0">
                  <a:moveTo>
                    <a:pt x="18558" y="1"/>
                  </a:moveTo>
                  <a:lnTo>
                    <a:pt x="78" y="12689"/>
                  </a:lnTo>
                  <a:cubicBezTo>
                    <a:pt x="78" y="12766"/>
                    <a:pt x="78" y="12844"/>
                    <a:pt x="1" y="12999"/>
                  </a:cubicBezTo>
                  <a:lnTo>
                    <a:pt x="18887" y="98"/>
                  </a:lnTo>
                  <a:cubicBezTo>
                    <a:pt x="18790" y="1"/>
                    <a:pt x="18713" y="1"/>
                    <a:pt x="185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30"/>
            <p:cNvSpPr/>
            <p:nvPr/>
          </p:nvSpPr>
          <p:spPr>
            <a:xfrm>
              <a:off x="2929375" y="254100"/>
              <a:ext cx="530750" cy="367575"/>
            </a:xfrm>
            <a:custGeom>
              <a:avLst/>
              <a:gdLst/>
              <a:ahLst/>
              <a:cxnLst/>
              <a:rect l="l" t="t" r="r" b="b"/>
              <a:pathLst>
                <a:path w="21230" h="14703" extrusionOk="0">
                  <a:moveTo>
                    <a:pt x="20978" y="0"/>
                  </a:moveTo>
                  <a:lnTo>
                    <a:pt x="77" y="14373"/>
                  </a:lnTo>
                  <a:cubicBezTo>
                    <a:pt x="77" y="14451"/>
                    <a:pt x="0" y="14528"/>
                    <a:pt x="0" y="14702"/>
                  </a:cubicBezTo>
                  <a:lnTo>
                    <a:pt x="21230" y="97"/>
                  </a:lnTo>
                  <a:cubicBezTo>
                    <a:pt x="21152" y="97"/>
                    <a:pt x="21075" y="97"/>
                    <a:pt x="2097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30"/>
            <p:cNvSpPr/>
            <p:nvPr/>
          </p:nvSpPr>
          <p:spPr>
            <a:xfrm>
              <a:off x="2929375" y="272500"/>
              <a:ext cx="577250" cy="397600"/>
            </a:xfrm>
            <a:custGeom>
              <a:avLst/>
              <a:gdLst/>
              <a:ahLst/>
              <a:cxnLst/>
              <a:rect l="l" t="t" r="r" b="b"/>
              <a:pathLst>
                <a:path w="23090" h="15904" extrusionOk="0">
                  <a:moveTo>
                    <a:pt x="22838" y="0"/>
                  </a:moveTo>
                  <a:lnTo>
                    <a:pt x="0" y="15574"/>
                  </a:lnTo>
                  <a:cubicBezTo>
                    <a:pt x="77" y="15729"/>
                    <a:pt x="77" y="15826"/>
                    <a:pt x="77" y="15903"/>
                  </a:cubicBezTo>
                  <a:lnTo>
                    <a:pt x="23089" y="155"/>
                  </a:lnTo>
                  <a:cubicBezTo>
                    <a:pt x="23012" y="78"/>
                    <a:pt x="22915" y="78"/>
                    <a:pt x="2283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30"/>
            <p:cNvSpPr/>
            <p:nvPr/>
          </p:nvSpPr>
          <p:spPr>
            <a:xfrm>
              <a:off x="2935650" y="294775"/>
              <a:ext cx="611175" cy="421825"/>
            </a:xfrm>
            <a:custGeom>
              <a:avLst/>
              <a:gdLst/>
              <a:ahLst/>
              <a:cxnLst/>
              <a:rect l="l" t="t" r="r" b="b"/>
              <a:pathLst>
                <a:path w="24447" h="16873" extrusionOk="0">
                  <a:moveTo>
                    <a:pt x="24214" y="0"/>
                  </a:moveTo>
                  <a:lnTo>
                    <a:pt x="1" y="16543"/>
                  </a:lnTo>
                  <a:cubicBezTo>
                    <a:pt x="1" y="16620"/>
                    <a:pt x="1" y="16698"/>
                    <a:pt x="78" y="16872"/>
                  </a:cubicBezTo>
                  <a:lnTo>
                    <a:pt x="24446" y="155"/>
                  </a:lnTo>
                  <a:cubicBezTo>
                    <a:pt x="24369" y="78"/>
                    <a:pt x="24291" y="0"/>
                    <a:pt x="2421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30"/>
            <p:cNvSpPr/>
            <p:nvPr/>
          </p:nvSpPr>
          <p:spPr>
            <a:xfrm>
              <a:off x="2945350" y="318975"/>
              <a:ext cx="637775" cy="439750"/>
            </a:xfrm>
            <a:custGeom>
              <a:avLst/>
              <a:gdLst/>
              <a:ahLst/>
              <a:cxnLst/>
              <a:rect l="l" t="t" r="r" b="b"/>
              <a:pathLst>
                <a:path w="25511" h="17590" extrusionOk="0">
                  <a:moveTo>
                    <a:pt x="25279" y="1"/>
                  </a:moveTo>
                  <a:lnTo>
                    <a:pt x="0" y="17357"/>
                  </a:lnTo>
                  <a:cubicBezTo>
                    <a:pt x="0" y="17434"/>
                    <a:pt x="97" y="17512"/>
                    <a:pt x="97" y="17589"/>
                  </a:cubicBezTo>
                  <a:lnTo>
                    <a:pt x="25511" y="156"/>
                  </a:lnTo>
                  <a:cubicBezTo>
                    <a:pt x="25434" y="78"/>
                    <a:pt x="25356" y="78"/>
                    <a:pt x="252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30"/>
            <p:cNvSpPr/>
            <p:nvPr/>
          </p:nvSpPr>
          <p:spPr>
            <a:xfrm>
              <a:off x="2959875" y="347075"/>
              <a:ext cx="655700" cy="449900"/>
            </a:xfrm>
            <a:custGeom>
              <a:avLst/>
              <a:gdLst/>
              <a:ahLst/>
              <a:cxnLst/>
              <a:rect l="l" t="t" r="r" b="b"/>
              <a:pathLst>
                <a:path w="26228" h="17996" extrusionOk="0">
                  <a:moveTo>
                    <a:pt x="25976" y="0"/>
                  </a:moveTo>
                  <a:lnTo>
                    <a:pt x="0" y="17763"/>
                  </a:lnTo>
                  <a:cubicBezTo>
                    <a:pt x="0" y="17841"/>
                    <a:pt x="78" y="17918"/>
                    <a:pt x="78" y="17996"/>
                  </a:cubicBezTo>
                  <a:lnTo>
                    <a:pt x="26228" y="155"/>
                  </a:lnTo>
                  <a:cubicBezTo>
                    <a:pt x="26150" y="78"/>
                    <a:pt x="26053" y="0"/>
                    <a:pt x="2597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30"/>
            <p:cNvSpPr/>
            <p:nvPr/>
          </p:nvSpPr>
          <p:spPr>
            <a:xfrm>
              <a:off x="2977800" y="377575"/>
              <a:ext cx="663925" cy="457650"/>
            </a:xfrm>
            <a:custGeom>
              <a:avLst/>
              <a:gdLst/>
              <a:ahLst/>
              <a:cxnLst/>
              <a:rect l="l" t="t" r="r" b="b"/>
              <a:pathLst>
                <a:path w="26557" h="18306" extrusionOk="0">
                  <a:moveTo>
                    <a:pt x="26402" y="1"/>
                  </a:moveTo>
                  <a:lnTo>
                    <a:pt x="0" y="18073"/>
                  </a:lnTo>
                  <a:cubicBezTo>
                    <a:pt x="0" y="18151"/>
                    <a:pt x="78" y="18228"/>
                    <a:pt x="78" y="18306"/>
                  </a:cubicBezTo>
                  <a:lnTo>
                    <a:pt x="26557" y="156"/>
                  </a:lnTo>
                  <a:cubicBezTo>
                    <a:pt x="26557" y="78"/>
                    <a:pt x="26479" y="1"/>
                    <a:pt x="2640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30"/>
            <p:cNvSpPr/>
            <p:nvPr/>
          </p:nvSpPr>
          <p:spPr>
            <a:xfrm>
              <a:off x="2998125" y="409550"/>
              <a:ext cx="669750" cy="460075"/>
            </a:xfrm>
            <a:custGeom>
              <a:avLst/>
              <a:gdLst/>
              <a:ahLst/>
              <a:cxnLst/>
              <a:rect l="l" t="t" r="r" b="b"/>
              <a:pathLst>
                <a:path w="26790" h="18403" extrusionOk="0">
                  <a:moveTo>
                    <a:pt x="26635" y="0"/>
                  </a:moveTo>
                  <a:lnTo>
                    <a:pt x="1" y="18170"/>
                  </a:lnTo>
                  <a:cubicBezTo>
                    <a:pt x="78" y="18247"/>
                    <a:pt x="78" y="18247"/>
                    <a:pt x="78" y="18325"/>
                  </a:cubicBezTo>
                  <a:lnTo>
                    <a:pt x="156" y="18402"/>
                  </a:lnTo>
                  <a:lnTo>
                    <a:pt x="26790" y="174"/>
                  </a:lnTo>
                  <a:cubicBezTo>
                    <a:pt x="26712" y="174"/>
                    <a:pt x="26712" y="78"/>
                    <a:pt x="26712" y="78"/>
                  </a:cubicBezTo>
                  <a:lnTo>
                    <a:pt x="2663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30"/>
            <p:cNvSpPr/>
            <p:nvPr/>
          </p:nvSpPr>
          <p:spPr>
            <a:xfrm>
              <a:off x="3022350" y="443925"/>
              <a:ext cx="665875" cy="458125"/>
            </a:xfrm>
            <a:custGeom>
              <a:avLst/>
              <a:gdLst/>
              <a:ahLst/>
              <a:cxnLst/>
              <a:rect l="l" t="t" r="r" b="b"/>
              <a:pathLst>
                <a:path w="26635" h="18325" extrusionOk="0">
                  <a:moveTo>
                    <a:pt x="26557" y="0"/>
                  </a:moveTo>
                  <a:lnTo>
                    <a:pt x="0" y="18170"/>
                  </a:lnTo>
                  <a:cubicBezTo>
                    <a:pt x="78" y="18247"/>
                    <a:pt x="155" y="18247"/>
                    <a:pt x="155" y="18325"/>
                  </a:cubicBezTo>
                  <a:lnTo>
                    <a:pt x="26634" y="252"/>
                  </a:lnTo>
                  <a:cubicBezTo>
                    <a:pt x="26634" y="155"/>
                    <a:pt x="26557" y="78"/>
                    <a:pt x="2655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30"/>
            <p:cNvSpPr/>
            <p:nvPr/>
          </p:nvSpPr>
          <p:spPr>
            <a:xfrm>
              <a:off x="3050425" y="480250"/>
              <a:ext cx="655725" cy="451825"/>
            </a:xfrm>
            <a:custGeom>
              <a:avLst/>
              <a:gdLst/>
              <a:ahLst/>
              <a:cxnLst/>
              <a:rect l="l" t="t" r="r" b="b"/>
              <a:pathLst>
                <a:path w="26229" h="18073" extrusionOk="0">
                  <a:moveTo>
                    <a:pt x="26151" y="0"/>
                  </a:moveTo>
                  <a:lnTo>
                    <a:pt x="1" y="17918"/>
                  </a:lnTo>
                  <a:cubicBezTo>
                    <a:pt x="78" y="17995"/>
                    <a:pt x="156" y="17995"/>
                    <a:pt x="252" y="18073"/>
                  </a:cubicBezTo>
                  <a:lnTo>
                    <a:pt x="26228" y="252"/>
                  </a:lnTo>
                  <a:cubicBezTo>
                    <a:pt x="26228" y="155"/>
                    <a:pt x="26151" y="78"/>
                    <a:pt x="261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30"/>
            <p:cNvSpPr/>
            <p:nvPr/>
          </p:nvSpPr>
          <p:spPr>
            <a:xfrm>
              <a:off x="3082875" y="520425"/>
              <a:ext cx="637300" cy="440225"/>
            </a:xfrm>
            <a:custGeom>
              <a:avLst/>
              <a:gdLst/>
              <a:ahLst/>
              <a:cxnLst/>
              <a:rect l="l" t="t" r="r" b="b"/>
              <a:pathLst>
                <a:path w="25492" h="17609" extrusionOk="0">
                  <a:moveTo>
                    <a:pt x="25414" y="1"/>
                  </a:moveTo>
                  <a:lnTo>
                    <a:pt x="0" y="17434"/>
                  </a:lnTo>
                  <a:cubicBezTo>
                    <a:pt x="78" y="17434"/>
                    <a:pt x="155" y="17531"/>
                    <a:pt x="233" y="17609"/>
                  </a:cubicBezTo>
                  <a:lnTo>
                    <a:pt x="25492" y="253"/>
                  </a:lnTo>
                  <a:cubicBezTo>
                    <a:pt x="25492" y="175"/>
                    <a:pt x="25414" y="98"/>
                    <a:pt x="2541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30"/>
            <p:cNvSpPr/>
            <p:nvPr/>
          </p:nvSpPr>
          <p:spPr>
            <a:xfrm>
              <a:off x="3119200" y="563050"/>
              <a:ext cx="611150" cy="421825"/>
            </a:xfrm>
            <a:custGeom>
              <a:avLst/>
              <a:gdLst/>
              <a:ahLst/>
              <a:cxnLst/>
              <a:rect l="l" t="t" r="r" b="b"/>
              <a:pathLst>
                <a:path w="24446" h="16873" extrusionOk="0">
                  <a:moveTo>
                    <a:pt x="24368" y="1"/>
                  </a:moveTo>
                  <a:lnTo>
                    <a:pt x="0" y="16698"/>
                  </a:lnTo>
                  <a:cubicBezTo>
                    <a:pt x="78" y="16795"/>
                    <a:pt x="155" y="16795"/>
                    <a:pt x="233" y="16872"/>
                  </a:cubicBezTo>
                  <a:lnTo>
                    <a:pt x="24446" y="233"/>
                  </a:lnTo>
                  <a:cubicBezTo>
                    <a:pt x="24446" y="156"/>
                    <a:pt x="24368" y="78"/>
                    <a:pt x="243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30"/>
            <p:cNvSpPr/>
            <p:nvPr/>
          </p:nvSpPr>
          <p:spPr>
            <a:xfrm>
              <a:off x="3159375" y="609550"/>
              <a:ext cx="575325" cy="397600"/>
            </a:xfrm>
            <a:custGeom>
              <a:avLst/>
              <a:gdLst/>
              <a:ahLst/>
              <a:cxnLst/>
              <a:rect l="l" t="t" r="r" b="b"/>
              <a:pathLst>
                <a:path w="23013" h="15904" extrusionOk="0">
                  <a:moveTo>
                    <a:pt x="23013" y="0"/>
                  </a:moveTo>
                  <a:lnTo>
                    <a:pt x="1" y="15729"/>
                  </a:lnTo>
                  <a:cubicBezTo>
                    <a:pt x="78" y="15806"/>
                    <a:pt x="156" y="15806"/>
                    <a:pt x="253" y="15903"/>
                  </a:cubicBezTo>
                  <a:lnTo>
                    <a:pt x="23013" y="233"/>
                  </a:lnTo>
                  <a:lnTo>
                    <a:pt x="2301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30"/>
            <p:cNvSpPr/>
            <p:nvPr/>
          </p:nvSpPr>
          <p:spPr>
            <a:xfrm>
              <a:off x="3203925" y="657975"/>
              <a:ext cx="530775" cy="365150"/>
            </a:xfrm>
            <a:custGeom>
              <a:avLst/>
              <a:gdLst/>
              <a:ahLst/>
              <a:cxnLst/>
              <a:rect l="l" t="t" r="r" b="b"/>
              <a:pathLst>
                <a:path w="21231" h="14606" extrusionOk="0">
                  <a:moveTo>
                    <a:pt x="21231" y="0"/>
                  </a:moveTo>
                  <a:lnTo>
                    <a:pt x="1" y="14528"/>
                  </a:lnTo>
                  <a:cubicBezTo>
                    <a:pt x="156" y="14606"/>
                    <a:pt x="233" y="14606"/>
                    <a:pt x="311" y="14606"/>
                  </a:cubicBezTo>
                  <a:lnTo>
                    <a:pt x="21231" y="310"/>
                  </a:lnTo>
                  <a:lnTo>
                    <a:pt x="2123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30"/>
            <p:cNvSpPr/>
            <p:nvPr/>
          </p:nvSpPr>
          <p:spPr>
            <a:xfrm>
              <a:off x="3256225" y="712200"/>
              <a:ext cx="472200" cy="324975"/>
            </a:xfrm>
            <a:custGeom>
              <a:avLst/>
              <a:gdLst/>
              <a:ahLst/>
              <a:cxnLst/>
              <a:rect l="l" t="t" r="r" b="b"/>
              <a:pathLst>
                <a:path w="18888" h="12999" extrusionOk="0">
                  <a:moveTo>
                    <a:pt x="18887" y="1"/>
                  </a:moveTo>
                  <a:lnTo>
                    <a:pt x="1" y="12921"/>
                  </a:lnTo>
                  <a:cubicBezTo>
                    <a:pt x="156" y="12921"/>
                    <a:pt x="253" y="12998"/>
                    <a:pt x="408" y="12998"/>
                  </a:cubicBezTo>
                  <a:lnTo>
                    <a:pt x="18887" y="330"/>
                  </a:lnTo>
                  <a:lnTo>
                    <a:pt x="1888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30"/>
            <p:cNvSpPr/>
            <p:nvPr/>
          </p:nvSpPr>
          <p:spPr>
            <a:xfrm>
              <a:off x="3318700" y="772750"/>
              <a:ext cx="393725" cy="270725"/>
            </a:xfrm>
            <a:custGeom>
              <a:avLst/>
              <a:gdLst/>
              <a:ahLst/>
              <a:cxnLst/>
              <a:rect l="l" t="t" r="r" b="b"/>
              <a:pathLst>
                <a:path w="15749" h="10829" extrusionOk="0">
                  <a:moveTo>
                    <a:pt x="15749" y="0"/>
                  </a:moveTo>
                  <a:lnTo>
                    <a:pt x="1" y="10828"/>
                  </a:lnTo>
                  <a:lnTo>
                    <a:pt x="485" y="10828"/>
                  </a:lnTo>
                  <a:lnTo>
                    <a:pt x="15671" y="407"/>
                  </a:lnTo>
                  <a:cubicBezTo>
                    <a:pt x="15671" y="252"/>
                    <a:pt x="15749" y="174"/>
                    <a:pt x="1574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30"/>
            <p:cNvSpPr/>
            <p:nvPr/>
          </p:nvSpPr>
          <p:spPr>
            <a:xfrm>
              <a:off x="3399575" y="845375"/>
              <a:ext cx="280425" cy="191800"/>
            </a:xfrm>
            <a:custGeom>
              <a:avLst/>
              <a:gdLst/>
              <a:ahLst/>
              <a:cxnLst/>
              <a:rect l="l" t="t" r="r" b="b"/>
              <a:pathLst>
                <a:path w="11217" h="7672" extrusionOk="0">
                  <a:moveTo>
                    <a:pt x="11216" y="1"/>
                  </a:moveTo>
                  <a:lnTo>
                    <a:pt x="1" y="7671"/>
                  </a:lnTo>
                  <a:cubicBezTo>
                    <a:pt x="233" y="7594"/>
                    <a:pt x="407" y="7594"/>
                    <a:pt x="562" y="7594"/>
                  </a:cubicBezTo>
                  <a:lnTo>
                    <a:pt x="10887" y="485"/>
                  </a:lnTo>
                  <a:cubicBezTo>
                    <a:pt x="10984" y="330"/>
                    <a:pt x="11061" y="175"/>
                    <a:pt x="1121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
  <p:cSld name="CUSTOM_2">
    <p:bg>
      <p:bgPr>
        <a:gradFill>
          <a:gsLst>
            <a:gs pos="0">
              <a:schemeClr val="lt2"/>
            </a:gs>
            <a:gs pos="11000">
              <a:schemeClr val="lt2"/>
            </a:gs>
            <a:gs pos="49000">
              <a:schemeClr val="accent2"/>
            </a:gs>
            <a:gs pos="75000">
              <a:schemeClr val="lt2"/>
            </a:gs>
            <a:gs pos="100000">
              <a:schemeClr val="accent1"/>
            </a:gs>
          </a:gsLst>
          <a:lin ang="8099331" scaled="0"/>
        </a:gradFill>
        <a:effectLst/>
      </p:bgPr>
    </p:bg>
    <p:spTree>
      <p:nvGrpSpPr>
        <p:cNvPr id="1" name="Shape 2119"/>
        <p:cNvGrpSpPr/>
        <p:nvPr/>
      </p:nvGrpSpPr>
      <p:grpSpPr>
        <a:xfrm>
          <a:off x="0" y="0"/>
          <a:ext cx="0" cy="0"/>
          <a:chOff x="0" y="0"/>
          <a:chExt cx="0" cy="0"/>
        </a:xfrm>
      </p:grpSpPr>
      <p:pic>
        <p:nvPicPr>
          <p:cNvPr id="2120" name="Google Shape;2120;p34"/>
          <p:cNvPicPr preferRelativeResize="0"/>
          <p:nvPr/>
        </p:nvPicPr>
        <p:blipFill>
          <a:blip r:embed="rId2">
            <a:alphaModFix/>
          </a:blip>
          <a:stretch>
            <a:fillRect/>
          </a:stretch>
        </p:blipFill>
        <p:spPr>
          <a:xfrm rot="-5400000">
            <a:off x="1993300" y="-1993300"/>
            <a:ext cx="5152625" cy="9139226"/>
          </a:xfrm>
          <a:prstGeom prst="rect">
            <a:avLst/>
          </a:prstGeom>
          <a:noFill/>
          <a:ln>
            <a:noFill/>
          </a:ln>
        </p:spPr>
      </p:pic>
      <p:grpSp>
        <p:nvGrpSpPr>
          <p:cNvPr id="2121" name="Google Shape;2121;p34"/>
          <p:cNvGrpSpPr/>
          <p:nvPr/>
        </p:nvGrpSpPr>
        <p:grpSpPr>
          <a:xfrm>
            <a:off x="-943205" y="4190838"/>
            <a:ext cx="1656312" cy="1660374"/>
            <a:chOff x="2929375" y="236175"/>
            <a:chExt cx="805325" cy="807300"/>
          </a:xfrm>
        </p:grpSpPr>
        <p:sp>
          <p:nvSpPr>
            <p:cNvPr id="2122" name="Google Shape;2122;p34"/>
            <p:cNvSpPr/>
            <p:nvPr/>
          </p:nvSpPr>
          <p:spPr>
            <a:xfrm>
              <a:off x="2986025" y="241975"/>
              <a:ext cx="280400" cy="191800"/>
            </a:xfrm>
            <a:custGeom>
              <a:avLst/>
              <a:gdLst/>
              <a:ahLst/>
              <a:cxnLst/>
              <a:rect l="l" t="t" r="r" b="b"/>
              <a:pathLst>
                <a:path w="11216" h="7672" extrusionOk="0">
                  <a:moveTo>
                    <a:pt x="11216" y="1"/>
                  </a:moveTo>
                  <a:cubicBezTo>
                    <a:pt x="10964" y="1"/>
                    <a:pt x="10809" y="98"/>
                    <a:pt x="10577" y="98"/>
                  </a:cubicBezTo>
                  <a:lnTo>
                    <a:pt x="310" y="7110"/>
                  </a:lnTo>
                  <a:cubicBezTo>
                    <a:pt x="233" y="7265"/>
                    <a:pt x="155" y="7439"/>
                    <a:pt x="0" y="7672"/>
                  </a:cubicBezTo>
                  <a:lnTo>
                    <a:pt x="112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34"/>
            <p:cNvSpPr/>
            <p:nvPr/>
          </p:nvSpPr>
          <p:spPr>
            <a:xfrm>
              <a:off x="2951650" y="236175"/>
              <a:ext cx="395650" cy="270250"/>
            </a:xfrm>
            <a:custGeom>
              <a:avLst/>
              <a:gdLst/>
              <a:ahLst/>
              <a:cxnLst/>
              <a:rect l="l" t="t" r="r" b="b"/>
              <a:pathLst>
                <a:path w="15826" h="10810" extrusionOk="0">
                  <a:moveTo>
                    <a:pt x="15341" y="1"/>
                  </a:moveTo>
                  <a:lnTo>
                    <a:pt x="155" y="10402"/>
                  </a:lnTo>
                  <a:cubicBezTo>
                    <a:pt x="155" y="10499"/>
                    <a:pt x="78" y="10654"/>
                    <a:pt x="0" y="10809"/>
                  </a:cubicBezTo>
                  <a:lnTo>
                    <a:pt x="1582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34"/>
            <p:cNvSpPr/>
            <p:nvPr/>
          </p:nvSpPr>
          <p:spPr>
            <a:xfrm>
              <a:off x="2935650" y="241975"/>
              <a:ext cx="472175" cy="324975"/>
            </a:xfrm>
            <a:custGeom>
              <a:avLst/>
              <a:gdLst/>
              <a:ahLst/>
              <a:cxnLst/>
              <a:rect l="l" t="t" r="r" b="b"/>
              <a:pathLst>
                <a:path w="18887" h="12999" extrusionOk="0">
                  <a:moveTo>
                    <a:pt x="18558" y="1"/>
                  </a:moveTo>
                  <a:lnTo>
                    <a:pt x="78" y="12689"/>
                  </a:lnTo>
                  <a:cubicBezTo>
                    <a:pt x="78" y="12766"/>
                    <a:pt x="78" y="12844"/>
                    <a:pt x="1" y="12999"/>
                  </a:cubicBezTo>
                  <a:lnTo>
                    <a:pt x="18887" y="98"/>
                  </a:lnTo>
                  <a:cubicBezTo>
                    <a:pt x="18790" y="1"/>
                    <a:pt x="18713" y="1"/>
                    <a:pt x="185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34"/>
            <p:cNvSpPr/>
            <p:nvPr/>
          </p:nvSpPr>
          <p:spPr>
            <a:xfrm>
              <a:off x="2929375" y="254100"/>
              <a:ext cx="530750" cy="367575"/>
            </a:xfrm>
            <a:custGeom>
              <a:avLst/>
              <a:gdLst/>
              <a:ahLst/>
              <a:cxnLst/>
              <a:rect l="l" t="t" r="r" b="b"/>
              <a:pathLst>
                <a:path w="21230" h="14703" extrusionOk="0">
                  <a:moveTo>
                    <a:pt x="20978" y="0"/>
                  </a:moveTo>
                  <a:lnTo>
                    <a:pt x="77" y="14373"/>
                  </a:lnTo>
                  <a:cubicBezTo>
                    <a:pt x="77" y="14451"/>
                    <a:pt x="0" y="14528"/>
                    <a:pt x="0" y="14702"/>
                  </a:cubicBezTo>
                  <a:lnTo>
                    <a:pt x="21230" y="97"/>
                  </a:lnTo>
                  <a:cubicBezTo>
                    <a:pt x="21152" y="97"/>
                    <a:pt x="21075" y="97"/>
                    <a:pt x="2097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34"/>
            <p:cNvSpPr/>
            <p:nvPr/>
          </p:nvSpPr>
          <p:spPr>
            <a:xfrm>
              <a:off x="2929375" y="272500"/>
              <a:ext cx="577250" cy="397600"/>
            </a:xfrm>
            <a:custGeom>
              <a:avLst/>
              <a:gdLst/>
              <a:ahLst/>
              <a:cxnLst/>
              <a:rect l="l" t="t" r="r" b="b"/>
              <a:pathLst>
                <a:path w="23090" h="15904" extrusionOk="0">
                  <a:moveTo>
                    <a:pt x="22838" y="0"/>
                  </a:moveTo>
                  <a:lnTo>
                    <a:pt x="0" y="15574"/>
                  </a:lnTo>
                  <a:cubicBezTo>
                    <a:pt x="77" y="15729"/>
                    <a:pt x="77" y="15826"/>
                    <a:pt x="77" y="15903"/>
                  </a:cubicBezTo>
                  <a:lnTo>
                    <a:pt x="23089" y="155"/>
                  </a:lnTo>
                  <a:cubicBezTo>
                    <a:pt x="23012" y="78"/>
                    <a:pt x="22915" y="78"/>
                    <a:pt x="2283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34"/>
            <p:cNvSpPr/>
            <p:nvPr/>
          </p:nvSpPr>
          <p:spPr>
            <a:xfrm>
              <a:off x="2935650" y="294775"/>
              <a:ext cx="611175" cy="421825"/>
            </a:xfrm>
            <a:custGeom>
              <a:avLst/>
              <a:gdLst/>
              <a:ahLst/>
              <a:cxnLst/>
              <a:rect l="l" t="t" r="r" b="b"/>
              <a:pathLst>
                <a:path w="24447" h="16873" extrusionOk="0">
                  <a:moveTo>
                    <a:pt x="24214" y="0"/>
                  </a:moveTo>
                  <a:lnTo>
                    <a:pt x="1" y="16543"/>
                  </a:lnTo>
                  <a:cubicBezTo>
                    <a:pt x="1" y="16620"/>
                    <a:pt x="1" y="16698"/>
                    <a:pt x="78" y="16872"/>
                  </a:cubicBezTo>
                  <a:lnTo>
                    <a:pt x="24446" y="155"/>
                  </a:lnTo>
                  <a:cubicBezTo>
                    <a:pt x="24369" y="78"/>
                    <a:pt x="24291" y="0"/>
                    <a:pt x="2421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34"/>
            <p:cNvSpPr/>
            <p:nvPr/>
          </p:nvSpPr>
          <p:spPr>
            <a:xfrm>
              <a:off x="2945350" y="318975"/>
              <a:ext cx="637775" cy="439750"/>
            </a:xfrm>
            <a:custGeom>
              <a:avLst/>
              <a:gdLst/>
              <a:ahLst/>
              <a:cxnLst/>
              <a:rect l="l" t="t" r="r" b="b"/>
              <a:pathLst>
                <a:path w="25511" h="17590" extrusionOk="0">
                  <a:moveTo>
                    <a:pt x="25279" y="1"/>
                  </a:moveTo>
                  <a:lnTo>
                    <a:pt x="0" y="17357"/>
                  </a:lnTo>
                  <a:cubicBezTo>
                    <a:pt x="0" y="17434"/>
                    <a:pt x="97" y="17512"/>
                    <a:pt x="97" y="17589"/>
                  </a:cubicBezTo>
                  <a:lnTo>
                    <a:pt x="25511" y="156"/>
                  </a:lnTo>
                  <a:cubicBezTo>
                    <a:pt x="25434" y="78"/>
                    <a:pt x="25356" y="78"/>
                    <a:pt x="252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34"/>
            <p:cNvSpPr/>
            <p:nvPr/>
          </p:nvSpPr>
          <p:spPr>
            <a:xfrm>
              <a:off x="2959875" y="347075"/>
              <a:ext cx="655700" cy="449900"/>
            </a:xfrm>
            <a:custGeom>
              <a:avLst/>
              <a:gdLst/>
              <a:ahLst/>
              <a:cxnLst/>
              <a:rect l="l" t="t" r="r" b="b"/>
              <a:pathLst>
                <a:path w="26228" h="17996" extrusionOk="0">
                  <a:moveTo>
                    <a:pt x="25976" y="0"/>
                  </a:moveTo>
                  <a:lnTo>
                    <a:pt x="0" y="17763"/>
                  </a:lnTo>
                  <a:cubicBezTo>
                    <a:pt x="0" y="17841"/>
                    <a:pt x="78" y="17918"/>
                    <a:pt x="78" y="17996"/>
                  </a:cubicBezTo>
                  <a:lnTo>
                    <a:pt x="26228" y="155"/>
                  </a:lnTo>
                  <a:cubicBezTo>
                    <a:pt x="26150" y="78"/>
                    <a:pt x="26053" y="0"/>
                    <a:pt x="2597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34"/>
            <p:cNvSpPr/>
            <p:nvPr/>
          </p:nvSpPr>
          <p:spPr>
            <a:xfrm>
              <a:off x="2977800" y="377575"/>
              <a:ext cx="663925" cy="457650"/>
            </a:xfrm>
            <a:custGeom>
              <a:avLst/>
              <a:gdLst/>
              <a:ahLst/>
              <a:cxnLst/>
              <a:rect l="l" t="t" r="r" b="b"/>
              <a:pathLst>
                <a:path w="26557" h="18306" extrusionOk="0">
                  <a:moveTo>
                    <a:pt x="26402" y="1"/>
                  </a:moveTo>
                  <a:lnTo>
                    <a:pt x="0" y="18073"/>
                  </a:lnTo>
                  <a:cubicBezTo>
                    <a:pt x="0" y="18151"/>
                    <a:pt x="78" y="18228"/>
                    <a:pt x="78" y="18306"/>
                  </a:cubicBezTo>
                  <a:lnTo>
                    <a:pt x="26557" y="156"/>
                  </a:lnTo>
                  <a:cubicBezTo>
                    <a:pt x="26557" y="78"/>
                    <a:pt x="26479" y="1"/>
                    <a:pt x="2640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34"/>
            <p:cNvSpPr/>
            <p:nvPr/>
          </p:nvSpPr>
          <p:spPr>
            <a:xfrm>
              <a:off x="2998125" y="409550"/>
              <a:ext cx="669750" cy="460075"/>
            </a:xfrm>
            <a:custGeom>
              <a:avLst/>
              <a:gdLst/>
              <a:ahLst/>
              <a:cxnLst/>
              <a:rect l="l" t="t" r="r" b="b"/>
              <a:pathLst>
                <a:path w="26790" h="18403" extrusionOk="0">
                  <a:moveTo>
                    <a:pt x="26635" y="0"/>
                  </a:moveTo>
                  <a:lnTo>
                    <a:pt x="1" y="18170"/>
                  </a:lnTo>
                  <a:cubicBezTo>
                    <a:pt x="78" y="18247"/>
                    <a:pt x="78" y="18247"/>
                    <a:pt x="78" y="18325"/>
                  </a:cubicBezTo>
                  <a:lnTo>
                    <a:pt x="156" y="18402"/>
                  </a:lnTo>
                  <a:lnTo>
                    <a:pt x="26790" y="174"/>
                  </a:lnTo>
                  <a:cubicBezTo>
                    <a:pt x="26712" y="174"/>
                    <a:pt x="26712" y="78"/>
                    <a:pt x="26712" y="78"/>
                  </a:cubicBezTo>
                  <a:lnTo>
                    <a:pt x="2663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34"/>
            <p:cNvSpPr/>
            <p:nvPr/>
          </p:nvSpPr>
          <p:spPr>
            <a:xfrm>
              <a:off x="3022350" y="443925"/>
              <a:ext cx="665875" cy="458125"/>
            </a:xfrm>
            <a:custGeom>
              <a:avLst/>
              <a:gdLst/>
              <a:ahLst/>
              <a:cxnLst/>
              <a:rect l="l" t="t" r="r" b="b"/>
              <a:pathLst>
                <a:path w="26635" h="18325" extrusionOk="0">
                  <a:moveTo>
                    <a:pt x="26557" y="0"/>
                  </a:moveTo>
                  <a:lnTo>
                    <a:pt x="0" y="18170"/>
                  </a:lnTo>
                  <a:cubicBezTo>
                    <a:pt x="78" y="18247"/>
                    <a:pt x="155" y="18247"/>
                    <a:pt x="155" y="18325"/>
                  </a:cubicBezTo>
                  <a:lnTo>
                    <a:pt x="26634" y="252"/>
                  </a:lnTo>
                  <a:cubicBezTo>
                    <a:pt x="26634" y="155"/>
                    <a:pt x="26557" y="78"/>
                    <a:pt x="2655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34"/>
            <p:cNvSpPr/>
            <p:nvPr/>
          </p:nvSpPr>
          <p:spPr>
            <a:xfrm>
              <a:off x="3050425" y="480250"/>
              <a:ext cx="655725" cy="451825"/>
            </a:xfrm>
            <a:custGeom>
              <a:avLst/>
              <a:gdLst/>
              <a:ahLst/>
              <a:cxnLst/>
              <a:rect l="l" t="t" r="r" b="b"/>
              <a:pathLst>
                <a:path w="26229" h="18073" extrusionOk="0">
                  <a:moveTo>
                    <a:pt x="26151" y="0"/>
                  </a:moveTo>
                  <a:lnTo>
                    <a:pt x="1" y="17918"/>
                  </a:lnTo>
                  <a:cubicBezTo>
                    <a:pt x="78" y="17995"/>
                    <a:pt x="156" y="17995"/>
                    <a:pt x="252" y="18073"/>
                  </a:cubicBezTo>
                  <a:lnTo>
                    <a:pt x="26228" y="252"/>
                  </a:lnTo>
                  <a:cubicBezTo>
                    <a:pt x="26228" y="155"/>
                    <a:pt x="26151" y="78"/>
                    <a:pt x="261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34"/>
            <p:cNvSpPr/>
            <p:nvPr/>
          </p:nvSpPr>
          <p:spPr>
            <a:xfrm>
              <a:off x="3082875" y="520425"/>
              <a:ext cx="637300" cy="440225"/>
            </a:xfrm>
            <a:custGeom>
              <a:avLst/>
              <a:gdLst/>
              <a:ahLst/>
              <a:cxnLst/>
              <a:rect l="l" t="t" r="r" b="b"/>
              <a:pathLst>
                <a:path w="25492" h="17609" extrusionOk="0">
                  <a:moveTo>
                    <a:pt x="25414" y="1"/>
                  </a:moveTo>
                  <a:lnTo>
                    <a:pt x="0" y="17434"/>
                  </a:lnTo>
                  <a:cubicBezTo>
                    <a:pt x="78" y="17434"/>
                    <a:pt x="155" y="17531"/>
                    <a:pt x="233" y="17609"/>
                  </a:cubicBezTo>
                  <a:lnTo>
                    <a:pt x="25492" y="253"/>
                  </a:lnTo>
                  <a:cubicBezTo>
                    <a:pt x="25492" y="175"/>
                    <a:pt x="25414" y="98"/>
                    <a:pt x="2541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34"/>
            <p:cNvSpPr/>
            <p:nvPr/>
          </p:nvSpPr>
          <p:spPr>
            <a:xfrm>
              <a:off x="3119200" y="563050"/>
              <a:ext cx="611150" cy="421825"/>
            </a:xfrm>
            <a:custGeom>
              <a:avLst/>
              <a:gdLst/>
              <a:ahLst/>
              <a:cxnLst/>
              <a:rect l="l" t="t" r="r" b="b"/>
              <a:pathLst>
                <a:path w="24446" h="16873" extrusionOk="0">
                  <a:moveTo>
                    <a:pt x="24368" y="1"/>
                  </a:moveTo>
                  <a:lnTo>
                    <a:pt x="0" y="16698"/>
                  </a:lnTo>
                  <a:cubicBezTo>
                    <a:pt x="78" y="16795"/>
                    <a:pt x="155" y="16795"/>
                    <a:pt x="233" y="16872"/>
                  </a:cubicBezTo>
                  <a:lnTo>
                    <a:pt x="24446" y="233"/>
                  </a:lnTo>
                  <a:cubicBezTo>
                    <a:pt x="24446" y="156"/>
                    <a:pt x="24368" y="78"/>
                    <a:pt x="243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34"/>
            <p:cNvSpPr/>
            <p:nvPr/>
          </p:nvSpPr>
          <p:spPr>
            <a:xfrm>
              <a:off x="3159375" y="609550"/>
              <a:ext cx="575325" cy="397600"/>
            </a:xfrm>
            <a:custGeom>
              <a:avLst/>
              <a:gdLst/>
              <a:ahLst/>
              <a:cxnLst/>
              <a:rect l="l" t="t" r="r" b="b"/>
              <a:pathLst>
                <a:path w="23013" h="15904" extrusionOk="0">
                  <a:moveTo>
                    <a:pt x="23013" y="0"/>
                  </a:moveTo>
                  <a:lnTo>
                    <a:pt x="1" y="15729"/>
                  </a:lnTo>
                  <a:cubicBezTo>
                    <a:pt x="78" y="15806"/>
                    <a:pt x="156" y="15806"/>
                    <a:pt x="253" y="15903"/>
                  </a:cubicBezTo>
                  <a:lnTo>
                    <a:pt x="23013" y="233"/>
                  </a:lnTo>
                  <a:lnTo>
                    <a:pt x="2301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34"/>
            <p:cNvSpPr/>
            <p:nvPr/>
          </p:nvSpPr>
          <p:spPr>
            <a:xfrm>
              <a:off x="3203925" y="657975"/>
              <a:ext cx="530775" cy="365150"/>
            </a:xfrm>
            <a:custGeom>
              <a:avLst/>
              <a:gdLst/>
              <a:ahLst/>
              <a:cxnLst/>
              <a:rect l="l" t="t" r="r" b="b"/>
              <a:pathLst>
                <a:path w="21231" h="14606" extrusionOk="0">
                  <a:moveTo>
                    <a:pt x="21231" y="0"/>
                  </a:moveTo>
                  <a:lnTo>
                    <a:pt x="1" y="14528"/>
                  </a:lnTo>
                  <a:cubicBezTo>
                    <a:pt x="156" y="14606"/>
                    <a:pt x="233" y="14606"/>
                    <a:pt x="311" y="14606"/>
                  </a:cubicBezTo>
                  <a:lnTo>
                    <a:pt x="21231" y="310"/>
                  </a:lnTo>
                  <a:lnTo>
                    <a:pt x="2123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34"/>
            <p:cNvSpPr/>
            <p:nvPr/>
          </p:nvSpPr>
          <p:spPr>
            <a:xfrm>
              <a:off x="3256225" y="712200"/>
              <a:ext cx="472200" cy="324975"/>
            </a:xfrm>
            <a:custGeom>
              <a:avLst/>
              <a:gdLst/>
              <a:ahLst/>
              <a:cxnLst/>
              <a:rect l="l" t="t" r="r" b="b"/>
              <a:pathLst>
                <a:path w="18888" h="12999" extrusionOk="0">
                  <a:moveTo>
                    <a:pt x="18887" y="1"/>
                  </a:moveTo>
                  <a:lnTo>
                    <a:pt x="1" y="12921"/>
                  </a:lnTo>
                  <a:cubicBezTo>
                    <a:pt x="156" y="12921"/>
                    <a:pt x="253" y="12998"/>
                    <a:pt x="408" y="12998"/>
                  </a:cubicBezTo>
                  <a:lnTo>
                    <a:pt x="18887" y="330"/>
                  </a:lnTo>
                  <a:lnTo>
                    <a:pt x="1888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34"/>
            <p:cNvSpPr/>
            <p:nvPr/>
          </p:nvSpPr>
          <p:spPr>
            <a:xfrm>
              <a:off x="3318700" y="772750"/>
              <a:ext cx="393725" cy="270725"/>
            </a:xfrm>
            <a:custGeom>
              <a:avLst/>
              <a:gdLst/>
              <a:ahLst/>
              <a:cxnLst/>
              <a:rect l="l" t="t" r="r" b="b"/>
              <a:pathLst>
                <a:path w="15749" h="10829" extrusionOk="0">
                  <a:moveTo>
                    <a:pt x="15749" y="0"/>
                  </a:moveTo>
                  <a:lnTo>
                    <a:pt x="1" y="10828"/>
                  </a:lnTo>
                  <a:lnTo>
                    <a:pt x="485" y="10828"/>
                  </a:lnTo>
                  <a:lnTo>
                    <a:pt x="15671" y="407"/>
                  </a:lnTo>
                  <a:cubicBezTo>
                    <a:pt x="15671" y="252"/>
                    <a:pt x="15749" y="174"/>
                    <a:pt x="1574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34"/>
            <p:cNvSpPr/>
            <p:nvPr/>
          </p:nvSpPr>
          <p:spPr>
            <a:xfrm>
              <a:off x="3399575" y="845375"/>
              <a:ext cx="280425" cy="191800"/>
            </a:xfrm>
            <a:custGeom>
              <a:avLst/>
              <a:gdLst/>
              <a:ahLst/>
              <a:cxnLst/>
              <a:rect l="l" t="t" r="r" b="b"/>
              <a:pathLst>
                <a:path w="11217" h="7672" extrusionOk="0">
                  <a:moveTo>
                    <a:pt x="11216" y="1"/>
                  </a:moveTo>
                  <a:lnTo>
                    <a:pt x="1" y="7671"/>
                  </a:lnTo>
                  <a:cubicBezTo>
                    <a:pt x="233" y="7594"/>
                    <a:pt x="407" y="7594"/>
                    <a:pt x="562" y="7594"/>
                  </a:cubicBezTo>
                  <a:lnTo>
                    <a:pt x="10887" y="485"/>
                  </a:lnTo>
                  <a:cubicBezTo>
                    <a:pt x="10984" y="330"/>
                    <a:pt x="11061" y="175"/>
                    <a:pt x="1121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1" name="Google Shape;2141;p34"/>
          <p:cNvGrpSpPr/>
          <p:nvPr/>
        </p:nvGrpSpPr>
        <p:grpSpPr>
          <a:xfrm>
            <a:off x="4302975" y="4715075"/>
            <a:ext cx="538025" cy="157800"/>
            <a:chOff x="2575325" y="1348650"/>
            <a:chExt cx="538025" cy="157800"/>
          </a:xfrm>
        </p:grpSpPr>
        <p:sp>
          <p:nvSpPr>
            <p:cNvPr id="2142" name="Google Shape;2142;p34"/>
            <p:cNvSpPr/>
            <p:nvPr/>
          </p:nvSpPr>
          <p:spPr>
            <a:xfrm>
              <a:off x="2575325" y="1348650"/>
              <a:ext cx="157800" cy="157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34"/>
            <p:cNvSpPr/>
            <p:nvPr/>
          </p:nvSpPr>
          <p:spPr>
            <a:xfrm>
              <a:off x="2765438" y="1348650"/>
              <a:ext cx="157800" cy="157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34"/>
            <p:cNvSpPr/>
            <p:nvPr/>
          </p:nvSpPr>
          <p:spPr>
            <a:xfrm>
              <a:off x="2955550" y="1348650"/>
              <a:ext cx="157800" cy="157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5" name="Google Shape;2145;p34"/>
          <p:cNvGrpSpPr/>
          <p:nvPr/>
        </p:nvGrpSpPr>
        <p:grpSpPr>
          <a:xfrm>
            <a:off x="-289536" y="342037"/>
            <a:ext cx="925310" cy="943383"/>
            <a:chOff x="595389" y="1761100"/>
            <a:chExt cx="925310" cy="943383"/>
          </a:xfrm>
        </p:grpSpPr>
        <p:cxnSp>
          <p:nvCxnSpPr>
            <p:cNvPr id="2146" name="Google Shape;2146;p34"/>
            <p:cNvCxnSpPr/>
            <p:nvPr/>
          </p:nvCxnSpPr>
          <p:spPr>
            <a:xfrm>
              <a:off x="790199" y="2065118"/>
              <a:ext cx="730500" cy="587400"/>
            </a:xfrm>
            <a:prstGeom prst="straightConnector1">
              <a:avLst/>
            </a:prstGeom>
            <a:noFill/>
            <a:ln w="9525" cap="flat" cmpd="sng">
              <a:solidFill>
                <a:schemeClr val="dk2"/>
              </a:solidFill>
              <a:prstDash val="solid"/>
              <a:round/>
              <a:headEnd type="none" w="med" len="med"/>
              <a:tailEnd type="none" w="med" len="med"/>
            </a:ln>
          </p:spPr>
        </p:cxnSp>
        <p:cxnSp>
          <p:nvCxnSpPr>
            <p:cNvPr id="2147" name="Google Shape;2147;p34"/>
            <p:cNvCxnSpPr/>
            <p:nvPr/>
          </p:nvCxnSpPr>
          <p:spPr>
            <a:xfrm>
              <a:off x="595389" y="2117083"/>
              <a:ext cx="730500" cy="587400"/>
            </a:xfrm>
            <a:prstGeom prst="straightConnector1">
              <a:avLst/>
            </a:prstGeom>
            <a:noFill/>
            <a:ln w="9525" cap="flat" cmpd="sng">
              <a:solidFill>
                <a:schemeClr val="dk2"/>
              </a:solidFill>
              <a:prstDash val="solid"/>
              <a:round/>
              <a:headEnd type="none" w="med" len="med"/>
              <a:tailEnd type="none" w="med" len="med"/>
            </a:ln>
          </p:spPr>
        </p:cxnSp>
        <p:cxnSp>
          <p:nvCxnSpPr>
            <p:cNvPr id="2148" name="Google Shape;2148;p34"/>
            <p:cNvCxnSpPr/>
            <p:nvPr/>
          </p:nvCxnSpPr>
          <p:spPr>
            <a:xfrm>
              <a:off x="656919" y="1761100"/>
              <a:ext cx="730500" cy="587400"/>
            </a:xfrm>
            <a:prstGeom prst="straightConnector1">
              <a:avLst/>
            </a:prstGeom>
            <a:noFill/>
            <a:ln w="9525" cap="flat" cmpd="sng">
              <a:solidFill>
                <a:schemeClr val="dk2"/>
              </a:solidFill>
              <a:prstDash val="solid"/>
              <a:round/>
              <a:headEnd type="none" w="med" len="med"/>
              <a:tailEnd type="none" w="med" len="med"/>
            </a:ln>
          </p:spPr>
        </p:cxnSp>
      </p:grpSp>
      <p:grpSp>
        <p:nvGrpSpPr>
          <p:cNvPr id="2149" name="Google Shape;2149;p34"/>
          <p:cNvGrpSpPr/>
          <p:nvPr/>
        </p:nvGrpSpPr>
        <p:grpSpPr>
          <a:xfrm>
            <a:off x="8659439" y="4065800"/>
            <a:ext cx="925310" cy="943383"/>
            <a:chOff x="595389" y="1761100"/>
            <a:chExt cx="925310" cy="943383"/>
          </a:xfrm>
        </p:grpSpPr>
        <p:cxnSp>
          <p:nvCxnSpPr>
            <p:cNvPr id="2150" name="Google Shape;2150;p34"/>
            <p:cNvCxnSpPr/>
            <p:nvPr/>
          </p:nvCxnSpPr>
          <p:spPr>
            <a:xfrm>
              <a:off x="790199" y="2065118"/>
              <a:ext cx="730500" cy="587400"/>
            </a:xfrm>
            <a:prstGeom prst="straightConnector1">
              <a:avLst/>
            </a:prstGeom>
            <a:noFill/>
            <a:ln w="9525" cap="flat" cmpd="sng">
              <a:solidFill>
                <a:schemeClr val="dk2"/>
              </a:solidFill>
              <a:prstDash val="solid"/>
              <a:round/>
              <a:headEnd type="none" w="med" len="med"/>
              <a:tailEnd type="none" w="med" len="med"/>
            </a:ln>
          </p:spPr>
        </p:cxnSp>
        <p:cxnSp>
          <p:nvCxnSpPr>
            <p:cNvPr id="2151" name="Google Shape;2151;p34"/>
            <p:cNvCxnSpPr/>
            <p:nvPr/>
          </p:nvCxnSpPr>
          <p:spPr>
            <a:xfrm>
              <a:off x="595389" y="2117083"/>
              <a:ext cx="730500" cy="587400"/>
            </a:xfrm>
            <a:prstGeom prst="straightConnector1">
              <a:avLst/>
            </a:prstGeom>
            <a:noFill/>
            <a:ln w="9525" cap="flat" cmpd="sng">
              <a:solidFill>
                <a:schemeClr val="dk2"/>
              </a:solidFill>
              <a:prstDash val="solid"/>
              <a:round/>
              <a:headEnd type="none" w="med" len="med"/>
              <a:tailEnd type="none" w="med" len="med"/>
            </a:ln>
          </p:spPr>
        </p:cxnSp>
        <p:cxnSp>
          <p:nvCxnSpPr>
            <p:cNvPr id="2152" name="Google Shape;2152;p34"/>
            <p:cNvCxnSpPr/>
            <p:nvPr/>
          </p:nvCxnSpPr>
          <p:spPr>
            <a:xfrm>
              <a:off x="656919" y="1761100"/>
              <a:ext cx="730500" cy="587400"/>
            </a:xfrm>
            <a:prstGeom prst="straightConnector1">
              <a:avLst/>
            </a:prstGeom>
            <a:noFill/>
            <a:ln w="9525" cap="flat" cmpd="sng">
              <a:solidFill>
                <a:schemeClr val="dk2"/>
              </a:solidFill>
              <a:prstDash val="solid"/>
              <a:round/>
              <a:headEnd type="none" w="med" len="med"/>
              <a:tailEnd type="none" w="med" len="med"/>
            </a:ln>
          </p:spPr>
        </p:cxnSp>
      </p:grpSp>
      <p:grpSp>
        <p:nvGrpSpPr>
          <p:cNvPr id="2153" name="Google Shape;2153;p34"/>
          <p:cNvGrpSpPr/>
          <p:nvPr/>
        </p:nvGrpSpPr>
        <p:grpSpPr>
          <a:xfrm>
            <a:off x="3779697" y="213225"/>
            <a:ext cx="1584577" cy="196549"/>
            <a:chOff x="750197" y="155825"/>
            <a:chExt cx="1584577" cy="196549"/>
          </a:xfrm>
        </p:grpSpPr>
        <p:sp>
          <p:nvSpPr>
            <p:cNvPr id="2154" name="Google Shape;2154;p34"/>
            <p:cNvSpPr/>
            <p:nvPr/>
          </p:nvSpPr>
          <p:spPr>
            <a:xfrm rot="-5400000">
              <a:off x="2093744" y="299443"/>
              <a:ext cx="52930" cy="52930"/>
            </a:xfrm>
            <a:custGeom>
              <a:avLst/>
              <a:gdLst/>
              <a:ahLst/>
              <a:cxnLst/>
              <a:rect l="l" t="t" r="r" b="b"/>
              <a:pathLst>
                <a:path w="1221" h="1221" extrusionOk="0">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34"/>
            <p:cNvSpPr/>
            <p:nvPr/>
          </p:nvSpPr>
          <p:spPr>
            <a:xfrm rot="-5400000">
              <a:off x="1915294" y="299855"/>
              <a:ext cx="52930" cy="52107"/>
            </a:xfrm>
            <a:custGeom>
              <a:avLst/>
              <a:gdLst/>
              <a:ahLst/>
              <a:cxnLst/>
              <a:rect l="l" t="t" r="r" b="b"/>
              <a:pathLst>
                <a:path w="1221" h="1202" extrusionOk="0">
                  <a:moveTo>
                    <a:pt x="659" y="1"/>
                  </a:moveTo>
                  <a:cubicBezTo>
                    <a:pt x="252" y="1"/>
                    <a:pt x="0" y="233"/>
                    <a:pt x="0" y="563"/>
                  </a:cubicBezTo>
                  <a:cubicBezTo>
                    <a:pt x="0" y="969"/>
                    <a:pt x="252" y="1202"/>
                    <a:pt x="659" y="1202"/>
                  </a:cubicBezTo>
                  <a:cubicBezTo>
                    <a:pt x="969" y="1202"/>
                    <a:pt x="1221" y="969"/>
                    <a:pt x="1221" y="563"/>
                  </a:cubicBezTo>
                  <a:cubicBezTo>
                    <a:pt x="1221" y="233"/>
                    <a:pt x="969" y="1"/>
                    <a:pt x="6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34"/>
            <p:cNvSpPr/>
            <p:nvPr/>
          </p:nvSpPr>
          <p:spPr>
            <a:xfrm rot="-5400000">
              <a:off x="1735196" y="297753"/>
              <a:ext cx="52930" cy="56312"/>
            </a:xfrm>
            <a:custGeom>
              <a:avLst/>
              <a:gdLst/>
              <a:ahLst/>
              <a:cxnLst/>
              <a:rect l="l" t="t" r="r" b="b"/>
              <a:pathLst>
                <a:path w="1221" h="1299" extrusionOk="0">
                  <a:moveTo>
                    <a:pt x="659" y="0"/>
                  </a:moveTo>
                  <a:cubicBezTo>
                    <a:pt x="252" y="0"/>
                    <a:pt x="0" y="330"/>
                    <a:pt x="0" y="640"/>
                  </a:cubicBezTo>
                  <a:cubicBezTo>
                    <a:pt x="0" y="969"/>
                    <a:pt x="252" y="1298"/>
                    <a:pt x="659" y="1298"/>
                  </a:cubicBezTo>
                  <a:cubicBezTo>
                    <a:pt x="969" y="1298"/>
                    <a:pt x="1221" y="969"/>
                    <a:pt x="1221" y="640"/>
                  </a:cubicBezTo>
                  <a:cubicBezTo>
                    <a:pt x="1221" y="330"/>
                    <a:pt x="969" y="0"/>
                    <a:pt x="6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34"/>
            <p:cNvSpPr/>
            <p:nvPr/>
          </p:nvSpPr>
          <p:spPr>
            <a:xfrm rot="-5400000">
              <a:off x="1556334" y="297753"/>
              <a:ext cx="52930" cy="56312"/>
            </a:xfrm>
            <a:custGeom>
              <a:avLst/>
              <a:gdLst/>
              <a:ahLst/>
              <a:cxnLst/>
              <a:rect l="l" t="t" r="r" b="b"/>
              <a:pathLst>
                <a:path w="1221" h="1299" extrusionOk="0">
                  <a:moveTo>
                    <a:pt x="659" y="0"/>
                  </a:moveTo>
                  <a:cubicBezTo>
                    <a:pt x="252" y="0"/>
                    <a:pt x="0" y="330"/>
                    <a:pt x="0" y="659"/>
                  </a:cubicBezTo>
                  <a:cubicBezTo>
                    <a:pt x="0" y="969"/>
                    <a:pt x="252" y="1298"/>
                    <a:pt x="659" y="1298"/>
                  </a:cubicBezTo>
                  <a:cubicBezTo>
                    <a:pt x="969" y="1298"/>
                    <a:pt x="1221" y="969"/>
                    <a:pt x="1221" y="659"/>
                  </a:cubicBezTo>
                  <a:cubicBezTo>
                    <a:pt x="1221" y="330"/>
                    <a:pt x="969" y="0"/>
                    <a:pt x="6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34"/>
            <p:cNvSpPr/>
            <p:nvPr/>
          </p:nvSpPr>
          <p:spPr>
            <a:xfrm rot="-5400000">
              <a:off x="1378296" y="297753"/>
              <a:ext cx="52930" cy="56312"/>
            </a:xfrm>
            <a:custGeom>
              <a:avLst/>
              <a:gdLst/>
              <a:ahLst/>
              <a:cxnLst/>
              <a:rect l="l" t="t" r="r" b="b"/>
              <a:pathLst>
                <a:path w="1221" h="1299" extrusionOk="0">
                  <a:moveTo>
                    <a:pt x="659" y="1"/>
                  </a:moveTo>
                  <a:cubicBezTo>
                    <a:pt x="252" y="1"/>
                    <a:pt x="0" y="330"/>
                    <a:pt x="0" y="640"/>
                  </a:cubicBezTo>
                  <a:cubicBezTo>
                    <a:pt x="0" y="969"/>
                    <a:pt x="252" y="1299"/>
                    <a:pt x="659" y="1299"/>
                  </a:cubicBezTo>
                  <a:cubicBezTo>
                    <a:pt x="969" y="1299"/>
                    <a:pt x="1221" y="969"/>
                    <a:pt x="1221" y="640"/>
                  </a:cubicBezTo>
                  <a:cubicBezTo>
                    <a:pt x="1221" y="330"/>
                    <a:pt x="969" y="1"/>
                    <a:pt x="6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34"/>
            <p:cNvSpPr/>
            <p:nvPr/>
          </p:nvSpPr>
          <p:spPr>
            <a:xfrm rot="-5400000">
              <a:off x="1197765" y="299422"/>
              <a:ext cx="52930" cy="52974"/>
            </a:xfrm>
            <a:custGeom>
              <a:avLst/>
              <a:gdLst/>
              <a:ahLst/>
              <a:cxnLst/>
              <a:rect l="l" t="t" r="r" b="b"/>
              <a:pathLst>
                <a:path w="1221" h="1222" extrusionOk="0">
                  <a:moveTo>
                    <a:pt x="659" y="1"/>
                  </a:moveTo>
                  <a:cubicBezTo>
                    <a:pt x="252" y="1"/>
                    <a:pt x="0" y="253"/>
                    <a:pt x="0" y="660"/>
                  </a:cubicBezTo>
                  <a:cubicBezTo>
                    <a:pt x="0" y="970"/>
                    <a:pt x="252" y="1221"/>
                    <a:pt x="659" y="1221"/>
                  </a:cubicBezTo>
                  <a:cubicBezTo>
                    <a:pt x="969" y="1221"/>
                    <a:pt x="1221" y="970"/>
                    <a:pt x="1221" y="660"/>
                  </a:cubicBezTo>
                  <a:cubicBezTo>
                    <a:pt x="1221" y="253"/>
                    <a:pt x="969" y="1"/>
                    <a:pt x="6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34"/>
            <p:cNvSpPr/>
            <p:nvPr/>
          </p:nvSpPr>
          <p:spPr>
            <a:xfrm rot="-5400000">
              <a:off x="1019336" y="299855"/>
              <a:ext cx="52930" cy="52107"/>
            </a:xfrm>
            <a:custGeom>
              <a:avLst/>
              <a:gdLst/>
              <a:ahLst/>
              <a:cxnLst/>
              <a:rect l="l" t="t" r="r" b="b"/>
              <a:pathLst>
                <a:path w="1221" h="1202" extrusionOk="0">
                  <a:moveTo>
                    <a:pt x="659" y="0"/>
                  </a:moveTo>
                  <a:cubicBezTo>
                    <a:pt x="252" y="0"/>
                    <a:pt x="0" y="233"/>
                    <a:pt x="0" y="640"/>
                  </a:cubicBezTo>
                  <a:cubicBezTo>
                    <a:pt x="0" y="969"/>
                    <a:pt x="252" y="1201"/>
                    <a:pt x="659" y="1201"/>
                  </a:cubicBezTo>
                  <a:cubicBezTo>
                    <a:pt x="969" y="1201"/>
                    <a:pt x="1221" y="969"/>
                    <a:pt x="1221" y="640"/>
                  </a:cubicBezTo>
                  <a:cubicBezTo>
                    <a:pt x="1221" y="233"/>
                    <a:pt x="969" y="0"/>
                    <a:pt x="6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34"/>
            <p:cNvSpPr/>
            <p:nvPr/>
          </p:nvSpPr>
          <p:spPr>
            <a:xfrm rot="-5400000">
              <a:off x="840886" y="299443"/>
              <a:ext cx="52930" cy="52930"/>
            </a:xfrm>
            <a:custGeom>
              <a:avLst/>
              <a:gdLst/>
              <a:ahLst/>
              <a:cxnLst/>
              <a:rect l="l" t="t" r="r" b="b"/>
              <a:pathLst>
                <a:path w="1221" h="1221" extrusionOk="0">
                  <a:moveTo>
                    <a:pt x="659" y="1"/>
                  </a:moveTo>
                  <a:cubicBezTo>
                    <a:pt x="252" y="1"/>
                    <a:pt x="0" y="252"/>
                    <a:pt x="0" y="582"/>
                  </a:cubicBezTo>
                  <a:cubicBezTo>
                    <a:pt x="0" y="969"/>
                    <a:pt x="252" y="1221"/>
                    <a:pt x="659" y="1221"/>
                  </a:cubicBezTo>
                  <a:cubicBezTo>
                    <a:pt x="969" y="1221"/>
                    <a:pt x="1221" y="969"/>
                    <a:pt x="1221" y="582"/>
                  </a:cubicBezTo>
                  <a:cubicBezTo>
                    <a:pt x="1221" y="252"/>
                    <a:pt x="969" y="1"/>
                    <a:pt x="6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34"/>
            <p:cNvSpPr/>
            <p:nvPr/>
          </p:nvSpPr>
          <p:spPr>
            <a:xfrm rot="-5400000">
              <a:off x="2181051" y="155825"/>
              <a:ext cx="56312" cy="56312"/>
            </a:xfrm>
            <a:custGeom>
              <a:avLst/>
              <a:gdLst/>
              <a:ahLst/>
              <a:cxnLst/>
              <a:rect l="l" t="t" r="r" b="b"/>
              <a:pathLst>
                <a:path w="1299" h="1299" extrusionOk="0">
                  <a:moveTo>
                    <a:pt x="640" y="1"/>
                  </a:moveTo>
                  <a:cubicBezTo>
                    <a:pt x="330" y="1"/>
                    <a:pt x="0" y="330"/>
                    <a:pt x="0" y="659"/>
                  </a:cubicBezTo>
                  <a:cubicBezTo>
                    <a:pt x="0" y="969"/>
                    <a:pt x="330" y="1299"/>
                    <a:pt x="640" y="1299"/>
                  </a:cubicBezTo>
                  <a:cubicBezTo>
                    <a:pt x="969" y="1299"/>
                    <a:pt x="1298" y="969"/>
                    <a:pt x="1298" y="659"/>
                  </a:cubicBezTo>
                  <a:cubicBezTo>
                    <a:pt x="1298" y="330"/>
                    <a:pt x="969" y="1"/>
                    <a:pt x="6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34"/>
            <p:cNvSpPr/>
            <p:nvPr/>
          </p:nvSpPr>
          <p:spPr>
            <a:xfrm rot="-5400000">
              <a:off x="2000953" y="157927"/>
              <a:ext cx="56312" cy="52107"/>
            </a:xfrm>
            <a:custGeom>
              <a:avLst/>
              <a:gdLst/>
              <a:ahLst/>
              <a:cxnLst/>
              <a:rect l="l" t="t" r="r" b="b"/>
              <a:pathLst>
                <a:path w="1299" h="1202" extrusionOk="0">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34"/>
            <p:cNvSpPr/>
            <p:nvPr/>
          </p:nvSpPr>
          <p:spPr>
            <a:xfrm rot="-5400000">
              <a:off x="1822503" y="157515"/>
              <a:ext cx="56312" cy="52930"/>
            </a:xfrm>
            <a:custGeom>
              <a:avLst/>
              <a:gdLst/>
              <a:ahLst/>
              <a:cxnLst/>
              <a:rect l="l" t="t" r="r" b="b"/>
              <a:pathLst>
                <a:path w="1299" h="1221" extrusionOk="0">
                  <a:moveTo>
                    <a:pt x="640" y="0"/>
                  </a:moveTo>
                  <a:cubicBezTo>
                    <a:pt x="330" y="0"/>
                    <a:pt x="0" y="252"/>
                    <a:pt x="0" y="562"/>
                  </a:cubicBezTo>
                  <a:cubicBezTo>
                    <a:pt x="0" y="969"/>
                    <a:pt x="330" y="1221"/>
                    <a:pt x="640" y="1221"/>
                  </a:cubicBezTo>
                  <a:cubicBezTo>
                    <a:pt x="969" y="1221"/>
                    <a:pt x="1298" y="969"/>
                    <a:pt x="1298" y="562"/>
                  </a:cubicBezTo>
                  <a:cubicBezTo>
                    <a:pt x="1298" y="252"/>
                    <a:pt x="969"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34"/>
            <p:cNvSpPr/>
            <p:nvPr/>
          </p:nvSpPr>
          <p:spPr>
            <a:xfrm rot="-5400000">
              <a:off x="1644053" y="157927"/>
              <a:ext cx="56312" cy="52107"/>
            </a:xfrm>
            <a:custGeom>
              <a:avLst/>
              <a:gdLst/>
              <a:ahLst/>
              <a:cxnLst/>
              <a:rect l="l" t="t" r="r" b="b"/>
              <a:pathLst>
                <a:path w="1299" h="1202" extrusionOk="0">
                  <a:moveTo>
                    <a:pt x="640" y="1"/>
                  </a:moveTo>
                  <a:cubicBezTo>
                    <a:pt x="330" y="1"/>
                    <a:pt x="0" y="233"/>
                    <a:pt x="0" y="563"/>
                  </a:cubicBezTo>
                  <a:cubicBezTo>
                    <a:pt x="0" y="969"/>
                    <a:pt x="330" y="1202"/>
                    <a:pt x="640" y="1202"/>
                  </a:cubicBezTo>
                  <a:cubicBezTo>
                    <a:pt x="969" y="1202"/>
                    <a:pt x="1298" y="969"/>
                    <a:pt x="1298" y="563"/>
                  </a:cubicBezTo>
                  <a:cubicBezTo>
                    <a:pt x="1298" y="233"/>
                    <a:pt x="969" y="1"/>
                    <a:pt x="6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34"/>
            <p:cNvSpPr/>
            <p:nvPr/>
          </p:nvSpPr>
          <p:spPr>
            <a:xfrm rot="-5400000">
              <a:off x="1463955" y="155825"/>
              <a:ext cx="56312" cy="56312"/>
            </a:xfrm>
            <a:custGeom>
              <a:avLst/>
              <a:gdLst/>
              <a:ahLst/>
              <a:cxnLst/>
              <a:rect l="l" t="t" r="r" b="b"/>
              <a:pathLst>
                <a:path w="1299" h="1299" extrusionOk="0">
                  <a:moveTo>
                    <a:pt x="640" y="0"/>
                  </a:moveTo>
                  <a:cubicBezTo>
                    <a:pt x="330" y="0"/>
                    <a:pt x="0" y="330"/>
                    <a:pt x="0" y="640"/>
                  </a:cubicBezTo>
                  <a:cubicBezTo>
                    <a:pt x="0" y="969"/>
                    <a:pt x="330" y="1298"/>
                    <a:pt x="640" y="1298"/>
                  </a:cubicBezTo>
                  <a:cubicBezTo>
                    <a:pt x="969" y="1298"/>
                    <a:pt x="1298" y="969"/>
                    <a:pt x="1298" y="640"/>
                  </a:cubicBezTo>
                  <a:cubicBezTo>
                    <a:pt x="1298" y="330"/>
                    <a:pt x="969"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34"/>
            <p:cNvSpPr/>
            <p:nvPr/>
          </p:nvSpPr>
          <p:spPr>
            <a:xfrm rot="-5400000">
              <a:off x="1285505" y="156237"/>
              <a:ext cx="56312" cy="55488"/>
            </a:xfrm>
            <a:custGeom>
              <a:avLst/>
              <a:gdLst/>
              <a:ahLst/>
              <a:cxnLst/>
              <a:rect l="l" t="t" r="r" b="b"/>
              <a:pathLst>
                <a:path w="1299" h="1280" extrusionOk="0">
                  <a:moveTo>
                    <a:pt x="640" y="1"/>
                  </a:moveTo>
                  <a:cubicBezTo>
                    <a:pt x="330" y="1"/>
                    <a:pt x="0" y="311"/>
                    <a:pt x="0" y="640"/>
                  </a:cubicBezTo>
                  <a:cubicBezTo>
                    <a:pt x="0" y="969"/>
                    <a:pt x="330" y="1279"/>
                    <a:pt x="640" y="1279"/>
                  </a:cubicBezTo>
                  <a:cubicBezTo>
                    <a:pt x="969" y="1279"/>
                    <a:pt x="1298" y="969"/>
                    <a:pt x="1298" y="640"/>
                  </a:cubicBezTo>
                  <a:cubicBezTo>
                    <a:pt x="1298" y="311"/>
                    <a:pt x="969" y="1"/>
                    <a:pt x="6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34"/>
            <p:cNvSpPr/>
            <p:nvPr/>
          </p:nvSpPr>
          <p:spPr>
            <a:xfrm rot="-5400000">
              <a:off x="1107055" y="155825"/>
              <a:ext cx="56312" cy="56312"/>
            </a:xfrm>
            <a:custGeom>
              <a:avLst/>
              <a:gdLst/>
              <a:ahLst/>
              <a:cxnLst/>
              <a:rect l="l" t="t" r="r" b="b"/>
              <a:pathLst>
                <a:path w="1299" h="1299" extrusionOk="0">
                  <a:moveTo>
                    <a:pt x="640" y="1"/>
                  </a:moveTo>
                  <a:cubicBezTo>
                    <a:pt x="330" y="1"/>
                    <a:pt x="0" y="330"/>
                    <a:pt x="0" y="640"/>
                  </a:cubicBezTo>
                  <a:cubicBezTo>
                    <a:pt x="0" y="970"/>
                    <a:pt x="330" y="1299"/>
                    <a:pt x="640" y="1299"/>
                  </a:cubicBezTo>
                  <a:cubicBezTo>
                    <a:pt x="969" y="1299"/>
                    <a:pt x="1298" y="970"/>
                    <a:pt x="1298" y="640"/>
                  </a:cubicBezTo>
                  <a:cubicBezTo>
                    <a:pt x="1298" y="330"/>
                    <a:pt x="969" y="1"/>
                    <a:pt x="6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34"/>
            <p:cNvSpPr/>
            <p:nvPr/>
          </p:nvSpPr>
          <p:spPr>
            <a:xfrm rot="-5400000">
              <a:off x="926957" y="157927"/>
              <a:ext cx="56312" cy="52107"/>
            </a:xfrm>
            <a:custGeom>
              <a:avLst/>
              <a:gdLst/>
              <a:ahLst/>
              <a:cxnLst/>
              <a:rect l="l" t="t" r="r" b="b"/>
              <a:pathLst>
                <a:path w="1299" h="1202" extrusionOk="0">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34"/>
            <p:cNvSpPr/>
            <p:nvPr/>
          </p:nvSpPr>
          <p:spPr>
            <a:xfrm rot="-5400000">
              <a:off x="748507" y="157515"/>
              <a:ext cx="56312" cy="52930"/>
            </a:xfrm>
            <a:custGeom>
              <a:avLst/>
              <a:gdLst/>
              <a:ahLst/>
              <a:cxnLst/>
              <a:rect l="l" t="t" r="r" b="b"/>
              <a:pathLst>
                <a:path w="1299" h="1221" extrusionOk="0">
                  <a:moveTo>
                    <a:pt x="640" y="1"/>
                  </a:moveTo>
                  <a:cubicBezTo>
                    <a:pt x="330" y="1"/>
                    <a:pt x="0" y="252"/>
                    <a:pt x="0" y="562"/>
                  </a:cubicBezTo>
                  <a:cubicBezTo>
                    <a:pt x="0" y="969"/>
                    <a:pt x="330" y="1221"/>
                    <a:pt x="640" y="1221"/>
                  </a:cubicBezTo>
                  <a:cubicBezTo>
                    <a:pt x="969" y="1221"/>
                    <a:pt x="1298" y="969"/>
                    <a:pt x="1298" y="562"/>
                  </a:cubicBezTo>
                  <a:cubicBezTo>
                    <a:pt x="1298" y="252"/>
                    <a:pt x="969" y="1"/>
                    <a:pt x="6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34"/>
            <p:cNvSpPr/>
            <p:nvPr/>
          </p:nvSpPr>
          <p:spPr>
            <a:xfrm rot="-5400000">
              <a:off x="2281844" y="299443"/>
              <a:ext cx="52930" cy="52930"/>
            </a:xfrm>
            <a:custGeom>
              <a:avLst/>
              <a:gdLst/>
              <a:ahLst/>
              <a:cxnLst/>
              <a:rect l="l" t="t" r="r" b="b"/>
              <a:pathLst>
                <a:path w="1221" h="1221" extrusionOk="0">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72" name="Google Shape;2172;p34"/>
          <p:cNvGrpSpPr/>
          <p:nvPr/>
        </p:nvGrpSpPr>
        <p:grpSpPr>
          <a:xfrm>
            <a:off x="8293945" y="-374937"/>
            <a:ext cx="1656312" cy="1660374"/>
            <a:chOff x="2929375" y="236175"/>
            <a:chExt cx="805325" cy="807300"/>
          </a:xfrm>
        </p:grpSpPr>
        <p:sp>
          <p:nvSpPr>
            <p:cNvPr id="2173" name="Google Shape;2173;p34"/>
            <p:cNvSpPr/>
            <p:nvPr/>
          </p:nvSpPr>
          <p:spPr>
            <a:xfrm>
              <a:off x="2986025" y="241975"/>
              <a:ext cx="280400" cy="191800"/>
            </a:xfrm>
            <a:custGeom>
              <a:avLst/>
              <a:gdLst/>
              <a:ahLst/>
              <a:cxnLst/>
              <a:rect l="l" t="t" r="r" b="b"/>
              <a:pathLst>
                <a:path w="11216" h="7672" extrusionOk="0">
                  <a:moveTo>
                    <a:pt x="11216" y="1"/>
                  </a:moveTo>
                  <a:cubicBezTo>
                    <a:pt x="10964" y="1"/>
                    <a:pt x="10809" y="98"/>
                    <a:pt x="10577" y="98"/>
                  </a:cubicBezTo>
                  <a:lnTo>
                    <a:pt x="310" y="7110"/>
                  </a:lnTo>
                  <a:cubicBezTo>
                    <a:pt x="233" y="7265"/>
                    <a:pt x="155" y="7439"/>
                    <a:pt x="0" y="7672"/>
                  </a:cubicBezTo>
                  <a:lnTo>
                    <a:pt x="112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34"/>
            <p:cNvSpPr/>
            <p:nvPr/>
          </p:nvSpPr>
          <p:spPr>
            <a:xfrm>
              <a:off x="2951650" y="236175"/>
              <a:ext cx="395650" cy="270250"/>
            </a:xfrm>
            <a:custGeom>
              <a:avLst/>
              <a:gdLst/>
              <a:ahLst/>
              <a:cxnLst/>
              <a:rect l="l" t="t" r="r" b="b"/>
              <a:pathLst>
                <a:path w="15826" h="10810" extrusionOk="0">
                  <a:moveTo>
                    <a:pt x="15341" y="1"/>
                  </a:moveTo>
                  <a:lnTo>
                    <a:pt x="155" y="10402"/>
                  </a:lnTo>
                  <a:cubicBezTo>
                    <a:pt x="155" y="10499"/>
                    <a:pt x="78" y="10654"/>
                    <a:pt x="0" y="10809"/>
                  </a:cubicBezTo>
                  <a:lnTo>
                    <a:pt x="1582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34"/>
            <p:cNvSpPr/>
            <p:nvPr/>
          </p:nvSpPr>
          <p:spPr>
            <a:xfrm>
              <a:off x="2935650" y="241975"/>
              <a:ext cx="472175" cy="324975"/>
            </a:xfrm>
            <a:custGeom>
              <a:avLst/>
              <a:gdLst/>
              <a:ahLst/>
              <a:cxnLst/>
              <a:rect l="l" t="t" r="r" b="b"/>
              <a:pathLst>
                <a:path w="18887" h="12999" extrusionOk="0">
                  <a:moveTo>
                    <a:pt x="18558" y="1"/>
                  </a:moveTo>
                  <a:lnTo>
                    <a:pt x="78" y="12689"/>
                  </a:lnTo>
                  <a:cubicBezTo>
                    <a:pt x="78" y="12766"/>
                    <a:pt x="78" y="12844"/>
                    <a:pt x="1" y="12999"/>
                  </a:cubicBezTo>
                  <a:lnTo>
                    <a:pt x="18887" y="98"/>
                  </a:lnTo>
                  <a:cubicBezTo>
                    <a:pt x="18790" y="1"/>
                    <a:pt x="18713" y="1"/>
                    <a:pt x="185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34"/>
            <p:cNvSpPr/>
            <p:nvPr/>
          </p:nvSpPr>
          <p:spPr>
            <a:xfrm>
              <a:off x="2929375" y="254100"/>
              <a:ext cx="530750" cy="367575"/>
            </a:xfrm>
            <a:custGeom>
              <a:avLst/>
              <a:gdLst/>
              <a:ahLst/>
              <a:cxnLst/>
              <a:rect l="l" t="t" r="r" b="b"/>
              <a:pathLst>
                <a:path w="21230" h="14703" extrusionOk="0">
                  <a:moveTo>
                    <a:pt x="20978" y="0"/>
                  </a:moveTo>
                  <a:lnTo>
                    <a:pt x="77" y="14373"/>
                  </a:lnTo>
                  <a:cubicBezTo>
                    <a:pt x="77" y="14451"/>
                    <a:pt x="0" y="14528"/>
                    <a:pt x="0" y="14702"/>
                  </a:cubicBezTo>
                  <a:lnTo>
                    <a:pt x="21230" y="97"/>
                  </a:lnTo>
                  <a:cubicBezTo>
                    <a:pt x="21152" y="97"/>
                    <a:pt x="21075" y="97"/>
                    <a:pt x="2097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34"/>
            <p:cNvSpPr/>
            <p:nvPr/>
          </p:nvSpPr>
          <p:spPr>
            <a:xfrm>
              <a:off x="2929375" y="272500"/>
              <a:ext cx="577250" cy="397600"/>
            </a:xfrm>
            <a:custGeom>
              <a:avLst/>
              <a:gdLst/>
              <a:ahLst/>
              <a:cxnLst/>
              <a:rect l="l" t="t" r="r" b="b"/>
              <a:pathLst>
                <a:path w="23090" h="15904" extrusionOk="0">
                  <a:moveTo>
                    <a:pt x="22838" y="0"/>
                  </a:moveTo>
                  <a:lnTo>
                    <a:pt x="0" y="15574"/>
                  </a:lnTo>
                  <a:cubicBezTo>
                    <a:pt x="77" y="15729"/>
                    <a:pt x="77" y="15826"/>
                    <a:pt x="77" y="15903"/>
                  </a:cubicBezTo>
                  <a:lnTo>
                    <a:pt x="23089" y="155"/>
                  </a:lnTo>
                  <a:cubicBezTo>
                    <a:pt x="23012" y="78"/>
                    <a:pt x="22915" y="78"/>
                    <a:pt x="2283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34"/>
            <p:cNvSpPr/>
            <p:nvPr/>
          </p:nvSpPr>
          <p:spPr>
            <a:xfrm>
              <a:off x="2935650" y="294775"/>
              <a:ext cx="611175" cy="421825"/>
            </a:xfrm>
            <a:custGeom>
              <a:avLst/>
              <a:gdLst/>
              <a:ahLst/>
              <a:cxnLst/>
              <a:rect l="l" t="t" r="r" b="b"/>
              <a:pathLst>
                <a:path w="24447" h="16873" extrusionOk="0">
                  <a:moveTo>
                    <a:pt x="24214" y="0"/>
                  </a:moveTo>
                  <a:lnTo>
                    <a:pt x="1" y="16543"/>
                  </a:lnTo>
                  <a:cubicBezTo>
                    <a:pt x="1" y="16620"/>
                    <a:pt x="1" y="16698"/>
                    <a:pt x="78" y="16872"/>
                  </a:cubicBezTo>
                  <a:lnTo>
                    <a:pt x="24446" y="155"/>
                  </a:lnTo>
                  <a:cubicBezTo>
                    <a:pt x="24369" y="78"/>
                    <a:pt x="24291" y="0"/>
                    <a:pt x="2421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34"/>
            <p:cNvSpPr/>
            <p:nvPr/>
          </p:nvSpPr>
          <p:spPr>
            <a:xfrm>
              <a:off x="2945350" y="318975"/>
              <a:ext cx="637775" cy="439750"/>
            </a:xfrm>
            <a:custGeom>
              <a:avLst/>
              <a:gdLst/>
              <a:ahLst/>
              <a:cxnLst/>
              <a:rect l="l" t="t" r="r" b="b"/>
              <a:pathLst>
                <a:path w="25511" h="17590" extrusionOk="0">
                  <a:moveTo>
                    <a:pt x="25279" y="1"/>
                  </a:moveTo>
                  <a:lnTo>
                    <a:pt x="0" y="17357"/>
                  </a:lnTo>
                  <a:cubicBezTo>
                    <a:pt x="0" y="17434"/>
                    <a:pt x="97" y="17512"/>
                    <a:pt x="97" y="17589"/>
                  </a:cubicBezTo>
                  <a:lnTo>
                    <a:pt x="25511" y="156"/>
                  </a:lnTo>
                  <a:cubicBezTo>
                    <a:pt x="25434" y="78"/>
                    <a:pt x="25356" y="78"/>
                    <a:pt x="252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34"/>
            <p:cNvSpPr/>
            <p:nvPr/>
          </p:nvSpPr>
          <p:spPr>
            <a:xfrm>
              <a:off x="2959875" y="347075"/>
              <a:ext cx="655700" cy="449900"/>
            </a:xfrm>
            <a:custGeom>
              <a:avLst/>
              <a:gdLst/>
              <a:ahLst/>
              <a:cxnLst/>
              <a:rect l="l" t="t" r="r" b="b"/>
              <a:pathLst>
                <a:path w="26228" h="17996" extrusionOk="0">
                  <a:moveTo>
                    <a:pt x="25976" y="0"/>
                  </a:moveTo>
                  <a:lnTo>
                    <a:pt x="0" y="17763"/>
                  </a:lnTo>
                  <a:cubicBezTo>
                    <a:pt x="0" y="17841"/>
                    <a:pt x="78" y="17918"/>
                    <a:pt x="78" y="17996"/>
                  </a:cubicBezTo>
                  <a:lnTo>
                    <a:pt x="26228" y="155"/>
                  </a:lnTo>
                  <a:cubicBezTo>
                    <a:pt x="26150" y="78"/>
                    <a:pt x="26053" y="0"/>
                    <a:pt x="2597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34"/>
            <p:cNvSpPr/>
            <p:nvPr/>
          </p:nvSpPr>
          <p:spPr>
            <a:xfrm>
              <a:off x="2977800" y="377575"/>
              <a:ext cx="663925" cy="457650"/>
            </a:xfrm>
            <a:custGeom>
              <a:avLst/>
              <a:gdLst/>
              <a:ahLst/>
              <a:cxnLst/>
              <a:rect l="l" t="t" r="r" b="b"/>
              <a:pathLst>
                <a:path w="26557" h="18306" extrusionOk="0">
                  <a:moveTo>
                    <a:pt x="26402" y="1"/>
                  </a:moveTo>
                  <a:lnTo>
                    <a:pt x="0" y="18073"/>
                  </a:lnTo>
                  <a:cubicBezTo>
                    <a:pt x="0" y="18151"/>
                    <a:pt x="78" y="18228"/>
                    <a:pt x="78" y="18306"/>
                  </a:cubicBezTo>
                  <a:lnTo>
                    <a:pt x="26557" y="156"/>
                  </a:lnTo>
                  <a:cubicBezTo>
                    <a:pt x="26557" y="78"/>
                    <a:pt x="26479" y="1"/>
                    <a:pt x="2640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34"/>
            <p:cNvSpPr/>
            <p:nvPr/>
          </p:nvSpPr>
          <p:spPr>
            <a:xfrm>
              <a:off x="2998125" y="409550"/>
              <a:ext cx="669750" cy="460075"/>
            </a:xfrm>
            <a:custGeom>
              <a:avLst/>
              <a:gdLst/>
              <a:ahLst/>
              <a:cxnLst/>
              <a:rect l="l" t="t" r="r" b="b"/>
              <a:pathLst>
                <a:path w="26790" h="18403" extrusionOk="0">
                  <a:moveTo>
                    <a:pt x="26635" y="0"/>
                  </a:moveTo>
                  <a:lnTo>
                    <a:pt x="1" y="18170"/>
                  </a:lnTo>
                  <a:cubicBezTo>
                    <a:pt x="78" y="18247"/>
                    <a:pt x="78" y="18247"/>
                    <a:pt x="78" y="18325"/>
                  </a:cubicBezTo>
                  <a:lnTo>
                    <a:pt x="156" y="18402"/>
                  </a:lnTo>
                  <a:lnTo>
                    <a:pt x="26790" y="174"/>
                  </a:lnTo>
                  <a:cubicBezTo>
                    <a:pt x="26712" y="174"/>
                    <a:pt x="26712" y="78"/>
                    <a:pt x="26712" y="78"/>
                  </a:cubicBezTo>
                  <a:lnTo>
                    <a:pt x="2663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34"/>
            <p:cNvSpPr/>
            <p:nvPr/>
          </p:nvSpPr>
          <p:spPr>
            <a:xfrm>
              <a:off x="3022350" y="443925"/>
              <a:ext cx="665875" cy="458125"/>
            </a:xfrm>
            <a:custGeom>
              <a:avLst/>
              <a:gdLst/>
              <a:ahLst/>
              <a:cxnLst/>
              <a:rect l="l" t="t" r="r" b="b"/>
              <a:pathLst>
                <a:path w="26635" h="18325" extrusionOk="0">
                  <a:moveTo>
                    <a:pt x="26557" y="0"/>
                  </a:moveTo>
                  <a:lnTo>
                    <a:pt x="0" y="18170"/>
                  </a:lnTo>
                  <a:cubicBezTo>
                    <a:pt x="78" y="18247"/>
                    <a:pt x="155" y="18247"/>
                    <a:pt x="155" y="18325"/>
                  </a:cubicBezTo>
                  <a:lnTo>
                    <a:pt x="26634" y="252"/>
                  </a:lnTo>
                  <a:cubicBezTo>
                    <a:pt x="26634" y="155"/>
                    <a:pt x="26557" y="78"/>
                    <a:pt x="2655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184;p34"/>
            <p:cNvSpPr/>
            <p:nvPr/>
          </p:nvSpPr>
          <p:spPr>
            <a:xfrm>
              <a:off x="3050425" y="480250"/>
              <a:ext cx="655725" cy="451825"/>
            </a:xfrm>
            <a:custGeom>
              <a:avLst/>
              <a:gdLst/>
              <a:ahLst/>
              <a:cxnLst/>
              <a:rect l="l" t="t" r="r" b="b"/>
              <a:pathLst>
                <a:path w="26229" h="18073" extrusionOk="0">
                  <a:moveTo>
                    <a:pt x="26151" y="0"/>
                  </a:moveTo>
                  <a:lnTo>
                    <a:pt x="1" y="17918"/>
                  </a:lnTo>
                  <a:cubicBezTo>
                    <a:pt x="78" y="17995"/>
                    <a:pt x="156" y="17995"/>
                    <a:pt x="252" y="18073"/>
                  </a:cubicBezTo>
                  <a:lnTo>
                    <a:pt x="26228" y="252"/>
                  </a:lnTo>
                  <a:cubicBezTo>
                    <a:pt x="26228" y="155"/>
                    <a:pt x="26151" y="78"/>
                    <a:pt x="261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34"/>
            <p:cNvSpPr/>
            <p:nvPr/>
          </p:nvSpPr>
          <p:spPr>
            <a:xfrm>
              <a:off x="3082875" y="520425"/>
              <a:ext cx="637300" cy="440225"/>
            </a:xfrm>
            <a:custGeom>
              <a:avLst/>
              <a:gdLst/>
              <a:ahLst/>
              <a:cxnLst/>
              <a:rect l="l" t="t" r="r" b="b"/>
              <a:pathLst>
                <a:path w="25492" h="17609" extrusionOk="0">
                  <a:moveTo>
                    <a:pt x="25414" y="1"/>
                  </a:moveTo>
                  <a:lnTo>
                    <a:pt x="0" y="17434"/>
                  </a:lnTo>
                  <a:cubicBezTo>
                    <a:pt x="78" y="17434"/>
                    <a:pt x="155" y="17531"/>
                    <a:pt x="233" y="17609"/>
                  </a:cubicBezTo>
                  <a:lnTo>
                    <a:pt x="25492" y="253"/>
                  </a:lnTo>
                  <a:cubicBezTo>
                    <a:pt x="25492" y="175"/>
                    <a:pt x="25414" y="98"/>
                    <a:pt x="2541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34"/>
            <p:cNvSpPr/>
            <p:nvPr/>
          </p:nvSpPr>
          <p:spPr>
            <a:xfrm>
              <a:off x="3119200" y="563050"/>
              <a:ext cx="611150" cy="421825"/>
            </a:xfrm>
            <a:custGeom>
              <a:avLst/>
              <a:gdLst/>
              <a:ahLst/>
              <a:cxnLst/>
              <a:rect l="l" t="t" r="r" b="b"/>
              <a:pathLst>
                <a:path w="24446" h="16873" extrusionOk="0">
                  <a:moveTo>
                    <a:pt x="24368" y="1"/>
                  </a:moveTo>
                  <a:lnTo>
                    <a:pt x="0" y="16698"/>
                  </a:lnTo>
                  <a:cubicBezTo>
                    <a:pt x="78" y="16795"/>
                    <a:pt x="155" y="16795"/>
                    <a:pt x="233" y="16872"/>
                  </a:cubicBezTo>
                  <a:lnTo>
                    <a:pt x="24446" y="233"/>
                  </a:lnTo>
                  <a:cubicBezTo>
                    <a:pt x="24446" y="156"/>
                    <a:pt x="24368" y="78"/>
                    <a:pt x="243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34"/>
            <p:cNvSpPr/>
            <p:nvPr/>
          </p:nvSpPr>
          <p:spPr>
            <a:xfrm>
              <a:off x="3159375" y="609550"/>
              <a:ext cx="575325" cy="397600"/>
            </a:xfrm>
            <a:custGeom>
              <a:avLst/>
              <a:gdLst/>
              <a:ahLst/>
              <a:cxnLst/>
              <a:rect l="l" t="t" r="r" b="b"/>
              <a:pathLst>
                <a:path w="23013" h="15904" extrusionOk="0">
                  <a:moveTo>
                    <a:pt x="23013" y="0"/>
                  </a:moveTo>
                  <a:lnTo>
                    <a:pt x="1" y="15729"/>
                  </a:lnTo>
                  <a:cubicBezTo>
                    <a:pt x="78" y="15806"/>
                    <a:pt x="156" y="15806"/>
                    <a:pt x="253" y="15903"/>
                  </a:cubicBezTo>
                  <a:lnTo>
                    <a:pt x="23013" y="233"/>
                  </a:lnTo>
                  <a:lnTo>
                    <a:pt x="2301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34"/>
            <p:cNvSpPr/>
            <p:nvPr/>
          </p:nvSpPr>
          <p:spPr>
            <a:xfrm>
              <a:off x="3203925" y="657975"/>
              <a:ext cx="530775" cy="365150"/>
            </a:xfrm>
            <a:custGeom>
              <a:avLst/>
              <a:gdLst/>
              <a:ahLst/>
              <a:cxnLst/>
              <a:rect l="l" t="t" r="r" b="b"/>
              <a:pathLst>
                <a:path w="21231" h="14606" extrusionOk="0">
                  <a:moveTo>
                    <a:pt x="21231" y="0"/>
                  </a:moveTo>
                  <a:lnTo>
                    <a:pt x="1" y="14528"/>
                  </a:lnTo>
                  <a:cubicBezTo>
                    <a:pt x="156" y="14606"/>
                    <a:pt x="233" y="14606"/>
                    <a:pt x="311" y="14606"/>
                  </a:cubicBezTo>
                  <a:lnTo>
                    <a:pt x="21231" y="310"/>
                  </a:lnTo>
                  <a:lnTo>
                    <a:pt x="2123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34"/>
            <p:cNvSpPr/>
            <p:nvPr/>
          </p:nvSpPr>
          <p:spPr>
            <a:xfrm>
              <a:off x="3256225" y="712200"/>
              <a:ext cx="472200" cy="324975"/>
            </a:xfrm>
            <a:custGeom>
              <a:avLst/>
              <a:gdLst/>
              <a:ahLst/>
              <a:cxnLst/>
              <a:rect l="l" t="t" r="r" b="b"/>
              <a:pathLst>
                <a:path w="18888" h="12999" extrusionOk="0">
                  <a:moveTo>
                    <a:pt x="18887" y="1"/>
                  </a:moveTo>
                  <a:lnTo>
                    <a:pt x="1" y="12921"/>
                  </a:lnTo>
                  <a:cubicBezTo>
                    <a:pt x="156" y="12921"/>
                    <a:pt x="253" y="12998"/>
                    <a:pt x="408" y="12998"/>
                  </a:cubicBezTo>
                  <a:lnTo>
                    <a:pt x="18887" y="330"/>
                  </a:lnTo>
                  <a:lnTo>
                    <a:pt x="1888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34"/>
            <p:cNvSpPr/>
            <p:nvPr/>
          </p:nvSpPr>
          <p:spPr>
            <a:xfrm>
              <a:off x="3318700" y="772750"/>
              <a:ext cx="393725" cy="270725"/>
            </a:xfrm>
            <a:custGeom>
              <a:avLst/>
              <a:gdLst/>
              <a:ahLst/>
              <a:cxnLst/>
              <a:rect l="l" t="t" r="r" b="b"/>
              <a:pathLst>
                <a:path w="15749" h="10829" extrusionOk="0">
                  <a:moveTo>
                    <a:pt x="15749" y="0"/>
                  </a:moveTo>
                  <a:lnTo>
                    <a:pt x="1" y="10828"/>
                  </a:lnTo>
                  <a:lnTo>
                    <a:pt x="485" y="10828"/>
                  </a:lnTo>
                  <a:lnTo>
                    <a:pt x="15671" y="407"/>
                  </a:lnTo>
                  <a:cubicBezTo>
                    <a:pt x="15671" y="252"/>
                    <a:pt x="15749" y="174"/>
                    <a:pt x="1574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34"/>
            <p:cNvSpPr/>
            <p:nvPr/>
          </p:nvSpPr>
          <p:spPr>
            <a:xfrm>
              <a:off x="3399575" y="845375"/>
              <a:ext cx="280425" cy="191800"/>
            </a:xfrm>
            <a:custGeom>
              <a:avLst/>
              <a:gdLst/>
              <a:ahLst/>
              <a:cxnLst/>
              <a:rect l="l" t="t" r="r" b="b"/>
              <a:pathLst>
                <a:path w="11217" h="7672" extrusionOk="0">
                  <a:moveTo>
                    <a:pt x="11216" y="1"/>
                  </a:moveTo>
                  <a:lnTo>
                    <a:pt x="1" y="7671"/>
                  </a:lnTo>
                  <a:cubicBezTo>
                    <a:pt x="233" y="7594"/>
                    <a:pt x="407" y="7594"/>
                    <a:pt x="562" y="7594"/>
                  </a:cubicBezTo>
                  <a:lnTo>
                    <a:pt x="10887" y="485"/>
                  </a:lnTo>
                  <a:cubicBezTo>
                    <a:pt x="10984" y="330"/>
                    <a:pt x="11061" y="175"/>
                    <a:pt x="1121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192" name="Google Shape;2192;p34"/>
          <p:cNvPicPr preferRelativeResize="0"/>
          <p:nvPr/>
        </p:nvPicPr>
        <p:blipFill>
          <a:blip r:embed="rId3">
            <a:alphaModFix/>
          </a:blip>
          <a:stretch>
            <a:fillRect/>
          </a:stretch>
        </p:blipFill>
        <p:spPr>
          <a:xfrm>
            <a:off x="940350" y="766000"/>
            <a:ext cx="2413750" cy="3620626"/>
          </a:xfrm>
          <a:prstGeom prst="rect">
            <a:avLst/>
          </a:prstGeom>
          <a:noFill/>
          <a:ln w="19050" cap="flat" cmpd="sng">
            <a:solidFill>
              <a:schemeClr val="accent5"/>
            </a:solidFill>
            <a:prstDash val="solid"/>
            <a:round/>
            <a:headEnd type="none" w="sm" len="sm"/>
            <a:tailEnd type="none" w="sm" len="sm"/>
          </a:ln>
          <a:effectLst>
            <a:outerShdw blurRad="57150" dist="19050" dir="5400000" algn="bl" rotWithShape="0">
              <a:srgbClr val="000000">
                <a:alpha val="50000"/>
              </a:srgbClr>
            </a:outerShdw>
          </a:effec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lt2"/>
            </a:gs>
            <a:gs pos="11000">
              <a:schemeClr val="lt2"/>
            </a:gs>
            <a:gs pos="49000">
              <a:schemeClr val="accent2"/>
            </a:gs>
            <a:gs pos="75000">
              <a:schemeClr val="lt2"/>
            </a:gs>
            <a:gs pos="100000">
              <a:schemeClr val="accent1"/>
            </a:gs>
          </a:gsLst>
          <a:lin ang="8100019"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477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20000" y="1152475"/>
            <a:ext cx="7704000" cy="3450900"/>
          </a:xfrm>
          <a:prstGeom prst="rect">
            <a:avLst/>
          </a:prstGeom>
          <a:noFill/>
          <a:ln>
            <a:noFill/>
          </a:ln>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chemeClr val="dk1"/>
              </a:buClr>
              <a:buSzPts val="1400"/>
              <a:buFont typeface="Hind"/>
              <a:buChar char="●"/>
              <a:defRPr>
                <a:solidFill>
                  <a:schemeClr val="dk1"/>
                </a:solidFill>
                <a:latin typeface="Hind"/>
                <a:ea typeface="Hind"/>
                <a:cs typeface="Hind"/>
                <a:sym typeface="Hind"/>
              </a:defRPr>
            </a:lvl1pPr>
            <a:lvl2pPr marL="914400" lvl="1" indent="-317500" rtl="0">
              <a:lnSpc>
                <a:spcPct val="115000"/>
              </a:lnSpc>
              <a:spcBef>
                <a:spcPts val="0"/>
              </a:spcBef>
              <a:spcAft>
                <a:spcPts val="0"/>
              </a:spcAft>
              <a:buClr>
                <a:schemeClr val="dk1"/>
              </a:buClr>
              <a:buSzPts val="1400"/>
              <a:buFont typeface="Hind"/>
              <a:buChar char="○"/>
              <a:defRPr>
                <a:solidFill>
                  <a:schemeClr val="dk1"/>
                </a:solidFill>
                <a:latin typeface="Hind"/>
                <a:ea typeface="Hind"/>
                <a:cs typeface="Hind"/>
                <a:sym typeface="Hind"/>
              </a:defRPr>
            </a:lvl2pPr>
            <a:lvl3pPr marL="1371600" lvl="2" indent="-317500" rtl="0">
              <a:lnSpc>
                <a:spcPct val="115000"/>
              </a:lnSpc>
              <a:spcBef>
                <a:spcPts val="0"/>
              </a:spcBef>
              <a:spcAft>
                <a:spcPts val="0"/>
              </a:spcAft>
              <a:buClr>
                <a:schemeClr val="dk1"/>
              </a:buClr>
              <a:buSzPts val="1400"/>
              <a:buFont typeface="Hind"/>
              <a:buChar char="■"/>
              <a:defRPr>
                <a:solidFill>
                  <a:schemeClr val="dk1"/>
                </a:solidFill>
                <a:latin typeface="Hind"/>
                <a:ea typeface="Hind"/>
                <a:cs typeface="Hind"/>
                <a:sym typeface="Hind"/>
              </a:defRPr>
            </a:lvl3pPr>
            <a:lvl4pPr marL="1828800" lvl="3" indent="-317500" rtl="0">
              <a:lnSpc>
                <a:spcPct val="115000"/>
              </a:lnSpc>
              <a:spcBef>
                <a:spcPts val="0"/>
              </a:spcBef>
              <a:spcAft>
                <a:spcPts val="0"/>
              </a:spcAft>
              <a:buClr>
                <a:schemeClr val="dk1"/>
              </a:buClr>
              <a:buSzPts val="1400"/>
              <a:buFont typeface="Hind"/>
              <a:buChar char="●"/>
              <a:defRPr>
                <a:solidFill>
                  <a:schemeClr val="dk1"/>
                </a:solidFill>
                <a:latin typeface="Hind"/>
                <a:ea typeface="Hind"/>
                <a:cs typeface="Hind"/>
                <a:sym typeface="Hind"/>
              </a:defRPr>
            </a:lvl4pPr>
            <a:lvl5pPr marL="2286000" lvl="4" indent="-317500" rtl="0">
              <a:lnSpc>
                <a:spcPct val="115000"/>
              </a:lnSpc>
              <a:spcBef>
                <a:spcPts val="0"/>
              </a:spcBef>
              <a:spcAft>
                <a:spcPts val="0"/>
              </a:spcAft>
              <a:buClr>
                <a:schemeClr val="dk1"/>
              </a:buClr>
              <a:buSzPts val="1400"/>
              <a:buFont typeface="Hind"/>
              <a:buChar char="○"/>
              <a:defRPr>
                <a:solidFill>
                  <a:schemeClr val="dk1"/>
                </a:solidFill>
                <a:latin typeface="Hind"/>
                <a:ea typeface="Hind"/>
                <a:cs typeface="Hind"/>
                <a:sym typeface="Hind"/>
              </a:defRPr>
            </a:lvl5pPr>
            <a:lvl6pPr marL="2743200" lvl="5" indent="-317500" rtl="0">
              <a:lnSpc>
                <a:spcPct val="115000"/>
              </a:lnSpc>
              <a:spcBef>
                <a:spcPts val="0"/>
              </a:spcBef>
              <a:spcAft>
                <a:spcPts val="0"/>
              </a:spcAft>
              <a:buClr>
                <a:schemeClr val="dk1"/>
              </a:buClr>
              <a:buSzPts val="1400"/>
              <a:buFont typeface="Hind"/>
              <a:buChar char="■"/>
              <a:defRPr>
                <a:solidFill>
                  <a:schemeClr val="dk1"/>
                </a:solidFill>
                <a:latin typeface="Hind"/>
                <a:ea typeface="Hind"/>
                <a:cs typeface="Hind"/>
                <a:sym typeface="Hind"/>
              </a:defRPr>
            </a:lvl6pPr>
            <a:lvl7pPr marL="3200400" lvl="6" indent="-317500" rtl="0">
              <a:lnSpc>
                <a:spcPct val="115000"/>
              </a:lnSpc>
              <a:spcBef>
                <a:spcPts val="0"/>
              </a:spcBef>
              <a:spcAft>
                <a:spcPts val="0"/>
              </a:spcAft>
              <a:buClr>
                <a:schemeClr val="dk1"/>
              </a:buClr>
              <a:buSzPts val="1400"/>
              <a:buFont typeface="Hind"/>
              <a:buChar char="●"/>
              <a:defRPr>
                <a:solidFill>
                  <a:schemeClr val="dk1"/>
                </a:solidFill>
                <a:latin typeface="Hind"/>
                <a:ea typeface="Hind"/>
                <a:cs typeface="Hind"/>
                <a:sym typeface="Hind"/>
              </a:defRPr>
            </a:lvl7pPr>
            <a:lvl8pPr marL="3657600" lvl="7" indent="-317500" rtl="0">
              <a:lnSpc>
                <a:spcPct val="115000"/>
              </a:lnSpc>
              <a:spcBef>
                <a:spcPts val="0"/>
              </a:spcBef>
              <a:spcAft>
                <a:spcPts val="0"/>
              </a:spcAft>
              <a:buClr>
                <a:schemeClr val="dk1"/>
              </a:buClr>
              <a:buSzPts val="1400"/>
              <a:buFont typeface="Hind"/>
              <a:buChar char="○"/>
              <a:defRPr>
                <a:solidFill>
                  <a:schemeClr val="dk1"/>
                </a:solidFill>
                <a:latin typeface="Hind"/>
                <a:ea typeface="Hind"/>
                <a:cs typeface="Hind"/>
                <a:sym typeface="Hind"/>
              </a:defRPr>
            </a:lvl8pPr>
            <a:lvl9pPr marL="4114800" lvl="8" indent="-317500" rtl="0">
              <a:lnSpc>
                <a:spcPct val="115000"/>
              </a:lnSpc>
              <a:spcBef>
                <a:spcPts val="0"/>
              </a:spcBef>
              <a:spcAft>
                <a:spcPts val="0"/>
              </a:spcAft>
              <a:buClr>
                <a:schemeClr val="dk1"/>
              </a:buClr>
              <a:buSzPts val="1400"/>
              <a:buFont typeface="Hind"/>
              <a:buChar char="■"/>
              <a:defRPr>
                <a:solidFill>
                  <a:schemeClr val="dk1"/>
                </a:solidFill>
                <a:latin typeface="Hind"/>
                <a:ea typeface="Hind"/>
                <a:cs typeface="Hind"/>
                <a:sym typeface="Hin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3" r:id="rId3"/>
    <p:sldLayoutId id="2147483658" r:id="rId4"/>
    <p:sldLayoutId id="2147483673" r:id="rId5"/>
    <p:sldLayoutId id="2147483674" r:id="rId6"/>
    <p:sldLayoutId id="2147483675" r:id="rId7"/>
    <p:sldLayoutId id="2147483676" r:id="rId8"/>
    <p:sldLayoutId id="2147483680" r:id="rId9"/>
    <p:sldLayoutId id="2147483681"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276"/>
        <p:cNvGrpSpPr/>
        <p:nvPr/>
      </p:nvGrpSpPr>
      <p:grpSpPr>
        <a:xfrm>
          <a:off x="0" y="0"/>
          <a:ext cx="0" cy="0"/>
          <a:chOff x="0" y="0"/>
          <a:chExt cx="0" cy="0"/>
        </a:xfrm>
      </p:grpSpPr>
      <p:sp>
        <p:nvSpPr>
          <p:cNvPr id="2277" name="Google Shape;2277;p39"/>
          <p:cNvSpPr txBox="1">
            <a:spLocks noGrp="1"/>
          </p:cNvSpPr>
          <p:nvPr>
            <p:ph type="ctrTitle"/>
          </p:nvPr>
        </p:nvSpPr>
        <p:spPr>
          <a:xfrm>
            <a:off x="347472" y="1048512"/>
            <a:ext cx="4413828" cy="259576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800" dirty="0"/>
              <a:t>IMPROVEMENT OF STABILITY IN INTELLIGENT CONTROLLED MICROGRID USING DROOP</a:t>
            </a:r>
            <a:endParaRPr sz="4700" dirty="0"/>
          </a:p>
        </p:txBody>
      </p:sp>
      <p:pic>
        <p:nvPicPr>
          <p:cNvPr id="2279" name="Google Shape;2279;p39"/>
          <p:cNvPicPr preferRelativeResize="0">
            <a:picLocks noGrp="1"/>
          </p:cNvPicPr>
          <p:nvPr>
            <p:ph type="pic" idx="2"/>
          </p:nvPr>
        </p:nvPicPr>
        <p:blipFill rotWithShape="1">
          <a:blip r:embed="rId3">
            <a:alphaModFix/>
          </a:blip>
          <a:srcRect t="6094" r="28734" b="1140"/>
          <a:stretch/>
        </p:blipFill>
        <p:spPr>
          <a:xfrm>
            <a:off x="4891175" y="1183975"/>
            <a:ext cx="3405699" cy="294052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F745B-4C89-CE9D-DBC2-6ED709E404B5}"/>
              </a:ext>
            </a:extLst>
          </p:cNvPr>
          <p:cNvSpPr>
            <a:spLocks noGrp="1"/>
          </p:cNvSpPr>
          <p:nvPr>
            <p:ph type="title"/>
          </p:nvPr>
        </p:nvSpPr>
        <p:spPr/>
        <p:txBody>
          <a:bodyPr/>
          <a:lstStyle/>
          <a:p>
            <a:r>
              <a:rPr lang="en-IN" dirty="0"/>
              <a:t>CONCLUSION</a:t>
            </a:r>
          </a:p>
        </p:txBody>
      </p:sp>
      <p:sp>
        <p:nvSpPr>
          <p:cNvPr id="5" name="Subtitle 4">
            <a:extLst>
              <a:ext uri="{FF2B5EF4-FFF2-40B4-BE49-F238E27FC236}">
                <a16:creationId xmlns:a16="http://schemas.microsoft.com/office/drawing/2014/main" id="{95C64DE9-6A8E-6D99-DFD0-BF4ADD934129}"/>
              </a:ext>
            </a:extLst>
          </p:cNvPr>
          <p:cNvSpPr>
            <a:spLocks noGrp="1"/>
          </p:cNvSpPr>
          <p:nvPr>
            <p:ph type="subTitle" idx="3"/>
          </p:nvPr>
        </p:nvSpPr>
        <p:spPr>
          <a:xfrm>
            <a:off x="512064" y="1443990"/>
            <a:ext cx="7972896" cy="2255520"/>
          </a:xfrm>
        </p:spPr>
        <p:txBody>
          <a:bodyPr/>
          <a:lstStyle/>
          <a:p>
            <a:pPr algn="just"/>
            <a:r>
              <a:rPr lang="en-US" dirty="0"/>
              <a:t>       The project has been successful in applying smart control techniques for microgrid power management with regulated voltage at 230V and frequency stability at 60Hz. The use of Maximum Power Point Tracking (MPPT) using the Perturb and Observe method with droop control facilitated effective energy harvesting and fair load distribution. Initial simulations through MATLAB indicated support for the system's ability to dynamically adjust voltage references and maximize power flow. While the system performs as anticipated, enhancements and experimental validation are required to enhance efficiency, flexibility, and scalability.</a:t>
            </a:r>
            <a:endParaRPr lang="en-IN" dirty="0"/>
          </a:p>
        </p:txBody>
      </p:sp>
    </p:spTree>
    <p:extLst>
      <p:ext uri="{BB962C8B-B14F-4D97-AF65-F5344CB8AC3E}">
        <p14:creationId xmlns:p14="http://schemas.microsoft.com/office/powerpoint/2010/main" val="17268797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29"/>
        <p:cNvGrpSpPr/>
        <p:nvPr/>
      </p:nvGrpSpPr>
      <p:grpSpPr>
        <a:xfrm>
          <a:off x="0" y="0"/>
          <a:ext cx="0" cy="0"/>
          <a:chOff x="0" y="0"/>
          <a:chExt cx="0" cy="0"/>
        </a:xfrm>
      </p:grpSpPr>
      <p:sp>
        <p:nvSpPr>
          <p:cNvPr id="2330" name="Google Shape;2330;p44"/>
          <p:cNvSpPr txBox="1">
            <a:spLocks noGrp="1"/>
          </p:cNvSpPr>
          <p:nvPr>
            <p:ph type="title"/>
          </p:nvPr>
        </p:nvSpPr>
        <p:spPr>
          <a:xfrm>
            <a:off x="720000" y="540000"/>
            <a:ext cx="7704000" cy="477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accent3"/>
                </a:solidFill>
              </a:rPr>
              <a:t>What is a Microgrid</a:t>
            </a:r>
            <a:r>
              <a:rPr lang="en" dirty="0"/>
              <a:t>?</a:t>
            </a:r>
            <a:endParaRPr dirty="0"/>
          </a:p>
        </p:txBody>
      </p:sp>
      <p:sp>
        <p:nvSpPr>
          <p:cNvPr id="2331" name="Google Shape;2331;p44"/>
          <p:cNvSpPr txBox="1">
            <a:spLocks noGrp="1"/>
          </p:cNvSpPr>
          <p:nvPr>
            <p:ph type="subTitle" idx="1"/>
          </p:nvPr>
        </p:nvSpPr>
        <p:spPr>
          <a:xfrm>
            <a:off x="1753438" y="1698459"/>
            <a:ext cx="5626716" cy="18978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dirty="0"/>
              <a:t>A microgrid is a local grid that combines renewable energy sources, energy storage devices, and load management. It may operate independently (islanded mode) or in synchronism with the grid to enhance reliability and efficiency.</a:t>
            </a:r>
            <a:endParaRPr dirty="0"/>
          </a:p>
        </p:txBody>
      </p:sp>
      <p:grpSp>
        <p:nvGrpSpPr>
          <p:cNvPr id="2333" name="Google Shape;2333;p44"/>
          <p:cNvGrpSpPr/>
          <p:nvPr/>
        </p:nvGrpSpPr>
        <p:grpSpPr>
          <a:xfrm>
            <a:off x="6355750" y="4114400"/>
            <a:ext cx="538025" cy="157800"/>
            <a:chOff x="2575325" y="1348650"/>
            <a:chExt cx="538025" cy="157800"/>
          </a:xfrm>
        </p:grpSpPr>
        <p:sp>
          <p:nvSpPr>
            <p:cNvPr id="2334" name="Google Shape;2334;p44"/>
            <p:cNvSpPr/>
            <p:nvPr/>
          </p:nvSpPr>
          <p:spPr>
            <a:xfrm>
              <a:off x="2575325" y="1348650"/>
              <a:ext cx="157800" cy="157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44"/>
            <p:cNvSpPr/>
            <p:nvPr/>
          </p:nvSpPr>
          <p:spPr>
            <a:xfrm>
              <a:off x="2765438" y="1348650"/>
              <a:ext cx="157800" cy="157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44"/>
            <p:cNvSpPr/>
            <p:nvPr/>
          </p:nvSpPr>
          <p:spPr>
            <a:xfrm>
              <a:off x="2955550" y="1348650"/>
              <a:ext cx="157800" cy="157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37" name="Google Shape;2337;p44"/>
          <p:cNvGrpSpPr/>
          <p:nvPr/>
        </p:nvGrpSpPr>
        <p:grpSpPr>
          <a:xfrm>
            <a:off x="1726972" y="4095025"/>
            <a:ext cx="1584577" cy="196549"/>
            <a:chOff x="750197" y="155825"/>
            <a:chExt cx="1584577" cy="196549"/>
          </a:xfrm>
        </p:grpSpPr>
        <p:sp>
          <p:nvSpPr>
            <p:cNvPr id="2338" name="Google Shape;2338;p44"/>
            <p:cNvSpPr/>
            <p:nvPr/>
          </p:nvSpPr>
          <p:spPr>
            <a:xfrm rot="-5400000">
              <a:off x="2093744" y="299443"/>
              <a:ext cx="52930" cy="52930"/>
            </a:xfrm>
            <a:custGeom>
              <a:avLst/>
              <a:gdLst/>
              <a:ahLst/>
              <a:cxnLst/>
              <a:rect l="l" t="t" r="r" b="b"/>
              <a:pathLst>
                <a:path w="1221" h="1221" extrusionOk="0">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44"/>
            <p:cNvSpPr/>
            <p:nvPr/>
          </p:nvSpPr>
          <p:spPr>
            <a:xfrm rot="-5400000">
              <a:off x="1915294" y="299855"/>
              <a:ext cx="52930" cy="52107"/>
            </a:xfrm>
            <a:custGeom>
              <a:avLst/>
              <a:gdLst/>
              <a:ahLst/>
              <a:cxnLst/>
              <a:rect l="l" t="t" r="r" b="b"/>
              <a:pathLst>
                <a:path w="1221" h="1202" extrusionOk="0">
                  <a:moveTo>
                    <a:pt x="659" y="1"/>
                  </a:moveTo>
                  <a:cubicBezTo>
                    <a:pt x="252" y="1"/>
                    <a:pt x="0" y="233"/>
                    <a:pt x="0" y="563"/>
                  </a:cubicBezTo>
                  <a:cubicBezTo>
                    <a:pt x="0" y="969"/>
                    <a:pt x="252" y="1202"/>
                    <a:pt x="659" y="1202"/>
                  </a:cubicBezTo>
                  <a:cubicBezTo>
                    <a:pt x="969" y="1202"/>
                    <a:pt x="1221" y="969"/>
                    <a:pt x="1221" y="563"/>
                  </a:cubicBezTo>
                  <a:cubicBezTo>
                    <a:pt x="1221" y="233"/>
                    <a:pt x="969" y="1"/>
                    <a:pt x="6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44"/>
            <p:cNvSpPr/>
            <p:nvPr/>
          </p:nvSpPr>
          <p:spPr>
            <a:xfrm rot="-5400000">
              <a:off x="1735196" y="297753"/>
              <a:ext cx="52930" cy="56312"/>
            </a:xfrm>
            <a:custGeom>
              <a:avLst/>
              <a:gdLst/>
              <a:ahLst/>
              <a:cxnLst/>
              <a:rect l="l" t="t" r="r" b="b"/>
              <a:pathLst>
                <a:path w="1221" h="1299" extrusionOk="0">
                  <a:moveTo>
                    <a:pt x="659" y="0"/>
                  </a:moveTo>
                  <a:cubicBezTo>
                    <a:pt x="252" y="0"/>
                    <a:pt x="0" y="330"/>
                    <a:pt x="0" y="640"/>
                  </a:cubicBezTo>
                  <a:cubicBezTo>
                    <a:pt x="0" y="969"/>
                    <a:pt x="252" y="1298"/>
                    <a:pt x="659" y="1298"/>
                  </a:cubicBezTo>
                  <a:cubicBezTo>
                    <a:pt x="969" y="1298"/>
                    <a:pt x="1221" y="969"/>
                    <a:pt x="1221" y="640"/>
                  </a:cubicBezTo>
                  <a:cubicBezTo>
                    <a:pt x="1221" y="330"/>
                    <a:pt x="969" y="0"/>
                    <a:pt x="6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44"/>
            <p:cNvSpPr/>
            <p:nvPr/>
          </p:nvSpPr>
          <p:spPr>
            <a:xfrm rot="-5400000">
              <a:off x="1556334" y="297753"/>
              <a:ext cx="52930" cy="56312"/>
            </a:xfrm>
            <a:custGeom>
              <a:avLst/>
              <a:gdLst/>
              <a:ahLst/>
              <a:cxnLst/>
              <a:rect l="l" t="t" r="r" b="b"/>
              <a:pathLst>
                <a:path w="1221" h="1299" extrusionOk="0">
                  <a:moveTo>
                    <a:pt x="659" y="0"/>
                  </a:moveTo>
                  <a:cubicBezTo>
                    <a:pt x="252" y="0"/>
                    <a:pt x="0" y="330"/>
                    <a:pt x="0" y="659"/>
                  </a:cubicBezTo>
                  <a:cubicBezTo>
                    <a:pt x="0" y="969"/>
                    <a:pt x="252" y="1298"/>
                    <a:pt x="659" y="1298"/>
                  </a:cubicBezTo>
                  <a:cubicBezTo>
                    <a:pt x="969" y="1298"/>
                    <a:pt x="1221" y="969"/>
                    <a:pt x="1221" y="659"/>
                  </a:cubicBezTo>
                  <a:cubicBezTo>
                    <a:pt x="1221" y="330"/>
                    <a:pt x="969" y="0"/>
                    <a:pt x="6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44"/>
            <p:cNvSpPr/>
            <p:nvPr/>
          </p:nvSpPr>
          <p:spPr>
            <a:xfrm rot="-5400000">
              <a:off x="1378296" y="297753"/>
              <a:ext cx="52930" cy="56312"/>
            </a:xfrm>
            <a:custGeom>
              <a:avLst/>
              <a:gdLst/>
              <a:ahLst/>
              <a:cxnLst/>
              <a:rect l="l" t="t" r="r" b="b"/>
              <a:pathLst>
                <a:path w="1221" h="1299" extrusionOk="0">
                  <a:moveTo>
                    <a:pt x="659" y="1"/>
                  </a:moveTo>
                  <a:cubicBezTo>
                    <a:pt x="252" y="1"/>
                    <a:pt x="0" y="330"/>
                    <a:pt x="0" y="640"/>
                  </a:cubicBezTo>
                  <a:cubicBezTo>
                    <a:pt x="0" y="969"/>
                    <a:pt x="252" y="1299"/>
                    <a:pt x="659" y="1299"/>
                  </a:cubicBezTo>
                  <a:cubicBezTo>
                    <a:pt x="969" y="1299"/>
                    <a:pt x="1221" y="969"/>
                    <a:pt x="1221" y="640"/>
                  </a:cubicBezTo>
                  <a:cubicBezTo>
                    <a:pt x="1221" y="330"/>
                    <a:pt x="969" y="1"/>
                    <a:pt x="6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44"/>
            <p:cNvSpPr/>
            <p:nvPr/>
          </p:nvSpPr>
          <p:spPr>
            <a:xfrm rot="-5400000">
              <a:off x="1197765" y="299422"/>
              <a:ext cx="52930" cy="52974"/>
            </a:xfrm>
            <a:custGeom>
              <a:avLst/>
              <a:gdLst/>
              <a:ahLst/>
              <a:cxnLst/>
              <a:rect l="l" t="t" r="r" b="b"/>
              <a:pathLst>
                <a:path w="1221" h="1222" extrusionOk="0">
                  <a:moveTo>
                    <a:pt x="659" y="1"/>
                  </a:moveTo>
                  <a:cubicBezTo>
                    <a:pt x="252" y="1"/>
                    <a:pt x="0" y="253"/>
                    <a:pt x="0" y="660"/>
                  </a:cubicBezTo>
                  <a:cubicBezTo>
                    <a:pt x="0" y="970"/>
                    <a:pt x="252" y="1221"/>
                    <a:pt x="659" y="1221"/>
                  </a:cubicBezTo>
                  <a:cubicBezTo>
                    <a:pt x="969" y="1221"/>
                    <a:pt x="1221" y="970"/>
                    <a:pt x="1221" y="660"/>
                  </a:cubicBezTo>
                  <a:cubicBezTo>
                    <a:pt x="1221" y="253"/>
                    <a:pt x="969" y="1"/>
                    <a:pt x="6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44"/>
            <p:cNvSpPr/>
            <p:nvPr/>
          </p:nvSpPr>
          <p:spPr>
            <a:xfrm rot="-5400000">
              <a:off x="1019336" y="299855"/>
              <a:ext cx="52930" cy="52107"/>
            </a:xfrm>
            <a:custGeom>
              <a:avLst/>
              <a:gdLst/>
              <a:ahLst/>
              <a:cxnLst/>
              <a:rect l="l" t="t" r="r" b="b"/>
              <a:pathLst>
                <a:path w="1221" h="1202" extrusionOk="0">
                  <a:moveTo>
                    <a:pt x="659" y="0"/>
                  </a:moveTo>
                  <a:cubicBezTo>
                    <a:pt x="252" y="0"/>
                    <a:pt x="0" y="233"/>
                    <a:pt x="0" y="640"/>
                  </a:cubicBezTo>
                  <a:cubicBezTo>
                    <a:pt x="0" y="969"/>
                    <a:pt x="252" y="1201"/>
                    <a:pt x="659" y="1201"/>
                  </a:cubicBezTo>
                  <a:cubicBezTo>
                    <a:pt x="969" y="1201"/>
                    <a:pt x="1221" y="969"/>
                    <a:pt x="1221" y="640"/>
                  </a:cubicBezTo>
                  <a:cubicBezTo>
                    <a:pt x="1221" y="233"/>
                    <a:pt x="969" y="0"/>
                    <a:pt x="6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44"/>
            <p:cNvSpPr/>
            <p:nvPr/>
          </p:nvSpPr>
          <p:spPr>
            <a:xfrm rot="-5400000">
              <a:off x="840886" y="299443"/>
              <a:ext cx="52930" cy="52930"/>
            </a:xfrm>
            <a:custGeom>
              <a:avLst/>
              <a:gdLst/>
              <a:ahLst/>
              <a:cxnLst/>
              <a:rect l="l" t="t" r="r" b="b"/>
              <a:pathLst>
                <a:path w="1221" h="1221" extrusionOk="0">
                  <a:moveTo>
                    <a:pt x="659" y="1"/>
                  </a:moveTo>
                  <a:cubicBezTo>
                    <a:pt x="252" y="1"/>
                    <a:pt x="0" y="252"/>
                    <a:pt x="0" y="582"/>
                  </a:cubicBezTo>
                  <a:cubicBezTo>
                    <a:pt x="0" y="969"/>
                    <a:pt x="252" y="1221"/>
                    <a:pt x="659" y="1221"/>
                  </a:cubicBezTo>
                  <a:cubicBezTo>
                    <a:pt x="969" y="1221"/>
                    <a:pt x="1221" y="969"/>
                    <a:pt x="1221" y="582"/>
                  </a:cubicBezTo>
                  <a:cubicBezTo>
                    <a:pt x="1221" y="252"/>
                    <a:pt x="969" y="1"/>
                    <a:pt x="6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44"/>
            <p:cNvSpPr/>
            <p:nvPr/>
          </p:nvSpPr>
          <p:spPr>
            <a:xfrm rot="-5400000">
              <a:off x="2181051" y="155825"/>
              <a:ext cx="56312" cy="56312"/>
            </a:xfrm>
            <a:custGeom>
              <a:avLst/>
              <a:gdLst/>
              <a:ahLst/>
              <a:cxnLst/>
              <a:rect l="l" t="t" r="r" b="b"/>
              <a:pathLst>
                <a:path w="1299" h="1299" extrusionOk="0">
                  <a:moveTo>
                    <a:pt x="640" y="1"/>
                  </a:moveTo>
                  <a:cubicBezTo>
                    <a:pt x="330" y="1"/>
                    <a:pt x="0" y="330"/>
                    <a:pt x="0" y="659"/>
                  </a:cubicBezTo>
                  <a:cubicBezTo>
                    <a:pt x="0" y="969"/>
                    <a:pt x="330" y="1299"/>
                    <a:pt x="640" y="1299"/>
                  </a:cubicBezTo>
                  <a:cubicBezTo>
                    <a:pt x="969" y="1299"/>
                    <a:pt x="1298" y="969"/>
                    <a:pt x="1298" y="659"/>
                  </a:cubicBezTo>
                  <a:cubicBezTo>
                    <a:pt x="1298" y="330"/>
                    <a:pt x="969" y="1"/>
                    <a:pt x="6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44"/>
            <p:cNvSpPr/>
            <p:nvPr/>
          </p:nvSpPr>
          <p:spPr>
            <a:xfrm rot="-5400000">
              <a:off x="2000953" y="157927"/>
              <a:ext cx="56312" cy="52107"/>
            </a:xfrm>
            <a:custGeom>
              <a:avLst/>
              <a:gdLst/>
              <a:ahLst/>
              <a:cxnLst/>
              <a:rect l="l" t="t" r="r" b="b"/>
              <a:pathLst>
                <a:path w="1299" h="1202" extrusionOk="0">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44"/>
            <p:cNvSpPr/>
            <p:nvPr/>
          </p:nvSpPr>
          <p:spPr>
            <a:xfrm rot="-5400000">
              <a:off x="1822503" y="157515"/>
              <a:ext cx="56312" cy="52930"/>
            </a:xfrm>
            <a:custGeom>
              <a:avLst/>
              <a:gdLst/>
              <a:ahLst/>
              <a:cxnLst/>
              <a:rect l="l" t="t" r="r" b="b"/>
              <a:pathLst>
                <a:path w="1299" h="1221" extrusionOk="0">
                  <a:moveTo>
                    <a:pt x="640" y="0"/>
                  </a:moveTo>
                  <a:cubicBezTo>
                    <a:pt x="330" y="0"/>
                    <a:pt x="0" y="252"/>
                    <a:pt x="0" y="562"/>
                  </a:cubicBezTo>
                  <a:cubicBezTo>
                    <a:pt x="0" y="969"/>
                    <a:pt x="330" y="1221"/>
                    <a:pt x="640" y="1221"/>
                  </a:cubicBezTo>
                  <a:cubicBezTo>
                    <a:pt x="969" y="1221"/>
                    <a:pt x="1298" y="969"/>
                    <a:pt x="1298" y="562"/>
                  </a:cubicBezTo>
                  <a:cubicBezTo>
                    <a:pt x="1298" y="252"/>
                    <a:pt x="969"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2349;p44"/>
            <p:cNvSpPr/>
            <p:nvPr/>
          </p:nvSpPr>
          <p:spPr>
            <a:xfrm rot="-5400000">
              <a:off x="1644053" y="157927"/>
              <a:ext cx="56312" cy="52107"/>
            </a:xfrm>
            <a:custGeom>
              <a:avLst/>
              <a:gdLst/>
              <a:ahLst/>
              <a:cxnLst/>
              <a:rect l="l" t="t" r="r" b="b"/>
              <a:pathLst>
                <a:path w="1299" h="1202" extrusionOk="0">
                  <a:moveTo>
                    <a:pt x="640" y="1"/>
                  </a:moveTo>
                  <a:cubicBezTo>
                    <a:pt x="330" y="1"/>
                    <a:pt x="0" y="233"/>
                    <a:pt x="0" y="563"/>
                  </a:cubicBezTo>
                  <a:cubicBezTo>
                    <a:pt x="0" y="969"/>
                    <a:pt x="330" y="1202"/>
                    <a:pt x="640" y="1202"/>
                  </a:cubicBezTo>
                  <a:cubicBezTo>
                    <a:pt x="969" y="1202"/>
                    <a:pt x="1298" y="969"/>
                    <a:pt x="1298" y="563"/>
                  </a:cubicBezTo>
                  <a:cubicBezTo>
                    <a:pt x="1298" y="233"/>
                    <a:pt x="969" y="1"/>
                    <a:pt x="6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50;p44"/>
            <p:cNvSpPr/>
            <p:nvPr/>
          </p:nvSpPr>
          <p:spPr>
            <a:xfrm rot="-5400000">
              <a:off x="1463955" y="155825"/>
              <a:ext cx="56312" cy="56312"/>
            </a:xfrm>
            <a:custGeom>
              <a:avLst/>
              <a:gdLst/>
              <a:ahLst/>
              <a:cxnLst/>
              <a:rect l="l" t="t" r="r" b="b"/>
              <a:pathLst>
                <a:path w="1299" h="1299" extrusionOk="0">
                  <a:moveTo>
                    <a:pt x="640" y="0"/>
                  </a:moveTo>
                  <a:cubicBezTo>
                    <a:pt x="330" y="0"/>
                    <a:pt x="0" y="330"/>
                    <a:pt x="0" y="640"/>
                  </a:cubicBezTo>
                  <a:cubicBezTo>
                    <a:pt x="0" y="969"/>
                    <a:pt x="330" y="1298"/>
                    <a:pt x="640" y="1298"/>
                  </a:cubicBezTo>
                  <a:cubicBezTo>
                    <a:pt x="969" y="1298"/>
                    <a:pt x="1298" y="969"/>
                    <a:pt x="1298" y="640"/>
                  </a:cubicBezTo>
                  <a:cubicBezTo>
                    <a:pt x="1298" y="330"/>
                    <a:pt x="969"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44"/>
            <p:cNvSpPr/>
            <p:nvPr/>
          </p:nvSpPr>
          <p:spPr>
            <a:xfrm rot="-5400000">
              <a:off x="1285505" y="156237"/>
              <a:ext cx="56312" cy="55488"/>
            </a:xfrm>
            <a:custGeom>
              <a:avLst/>
              <a:gdLst/>
              <a:ahLst/>
              <a:cxnLst/>
              <a:rect l="l" t="t" r="r" b="b"/>
              <a:pathLst>
                <a:path w="1299" h="1280" extrusionOk="0">
                  <a:moveTo>
                    <a:pt x="640" y="1"/>
                  </a:moveTo>
                  <a:cubicBezTo>
                    <a:pt x="330" y="1"/>
                    <a:pt x="0" y="311"/>
                    <a:pt x="0" y="640"/>
                  </a:cubicBezTo>
                  <a:cubicBezTo>
                    <a:pt x="0" y="969"/>
                    <a:pt x="330" y="1279"/>
                    <a:pt x="640" y="1279"/>
                  </a:cubicBezTo>
                  <a:cubicBezTo>
                    <a:pt x="969" y="1279"/>
                    <a:pt x="1298" y="969"/>
                    <a:pt x="1298" y="640"/>
                  </a:cubicBezTo>
                  <a:cubicBezTo>
                    <a:pt x="1298" y="311"/>
                    <a:pt x="969" y="1"/>
                    <a:pt x="6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44"/>
            <p:cNvSpPr/>
            <p:nvPr/>
          </p:nvSpPr>
          <p:spPr>
            <a:xfrm rot="-5400000">
              <a:off x="1107055" y="155825"/>
              <a:ext cx="56312" cy="56312"/>
            </a:xfrm>
            <a:custGeom>
              <a:avLst/>
              <a:gdLst/>
              <a:ahLst/>
              <a:cxnLst/>
              <a:rect l="l" t="t" r="r" b="b"/>
              <a:pathLst>
                <a:path w="1299" h="1299" extrusionOk="0">
                  <a:moveTo>
                    <a:pt x="640" y="1"/>
                  </a:moveTo>
                  <a:cubicBezTo>
                    <a:pt x="330" y="1"/>
                    <a:pt x="0" y="330"/>
                    <a:pt x="0" y="640"/>
                  </a:cubicBezTo>
                  <a:cubicBezTo>
                    <a:pt x="0" y="970"/>
                    <a:pt x="330" y="1299"/>
                    <a:pt x="640" y="1299"/>
                  </a:cubicBezTo>
                  <a:cubicBezTo>
                    <a:pt x="969" y="1299"/>
                    <a:pt x="1298" y="970"/>
                    <a:pt x="1298" y="640"/>
                  </a:cubicBezTo>
                  <a:cubicBezTo>
                    <a:pt x="1298" y="330"/>
                    <a:pt x="969" y="1"/>
                    <a:pt x="6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44"/>
            <p:cNvSpPr/>
            <p:nvPr/>
          </p:nvSpPr>
          <p:spPr>
            <a:xfrm rot="-5400000">
              <a:off x="926957" y="157927"/>
              <a:ext cx="56312" cy="52107"/>
            </a:xfrm>
            <a:custGeom>
              <a:avLst/>
              <a:gdLst/>
              <a:ahLst/>
              <a:cxnLst/>
              <a:rect l="l" t="t" r="r" b="b"/>
              <a:pathLst>
                <a:path w="1299" h="1202" extrusionOk="0">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44"/>
            <p:cNvSpPr/>
            <p:nvPr/>
          </p:nvSpPr>
          <p:spPr>
            <a:xfrm rot="-5400000">
              <a:off x="748507" y="157515"/>
              <a:ext cx="56312" cy="52930"/>
            </a:xfrm>
            <a:custGeom>
              <a:avLst/>
              <a:gdLst/>
              <a:ahLst/>
              <a:cxnLst/>
              <a:rect l="l" t="t" r="r" b="b"/>
              <a:pathLst>
                <a:path w="1299" h="1221" extrusionOk="0">
                  <a:moveTo>
                    <a:pt x="640" y="1"/>
                  </a:moveTo>
                  <a:cubicBezTo>
                    <a:pt x="330" y="1"/>
                    <a:pt x="0" y="252"/>
                    <a:pt x="0" y="562"/>
                  </a:cubicBezTo>
                  <a:cubicBezTo>
                    <a:pt x="0" y="969"/>
                    <a:pt x="330" y="1221"/>
                    <a:pt x="640" y="1221"/>
                  </a:cubicBezTo>
                  <a:cubicBezTo>
                    <a:pt x="969" y="1221"/>
                    <a:pt x="1298" y="969"/>
                    <a:pt x="1298" y="562"/>
                  </a:cubicBezTo>
                  <a:cubicBezTo>
                    <a:pt x="1298" y="252"/>
                    <a:pt x="969" y="1"/>
                    <a:pt x="6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44"/>
            <p:cNvSpPr/>
            <p:nvPr/>
          </p:nvSpPr>
          <p:spPr>
            <a:xfrm rot="-5400000">
              <a:off x="2281844" y="299443"/>
              <a:ext cx="52930" cy="52930"/>
            </a:xfrm>
            <a:custGeom>
              <a:avLst/>
              <a:gdLst/>
              <a:ahLst/>
              <a:cxnLst/>
              <a:rect l="l" t="t" r="r" b="b"/>
              <a:pathLst>
                <a:path w="1221" h="1221" extrusionOk="0">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59"/>
        <p:cNvGrpSpPr/>
        <p:nvPr/>
      </p:nvGrpSpPr>
      <p:grpSpPr>
        <a:xfrm>
          <a:off x="0" y="0"/>
          <a:ext cx="0" cy="0"/>
          <a:chOff x="0" y="0"/>
          <a:chExt cx="0" cy="0"/>
        </a:xfrm>
      </p:grpSpPr>
      <p:sp>
        <p:nvSpPr>
          <p:cNvPr id="2360" name="Google Shape;2360;p45"/>
          <p:cNvSpPr txBox="1">
            <a:spLocks noGrp="1"/>
          </p:cNvSpPr>
          <p:nvPr>
            <p:ph type="title"/>
          </p:nvPr>
        </p:nvSpPr>
        <p:spPr>
          <a:xfrm>
            <a:off x="720010" y="529475"/>
            <a:ext cx="7704000" cy="51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solidFill>
                  <a:schemeClr val="accent3"/>
                </a:solidFill>
              </a:rPr>
              <a:t>What is </a:t>
            </a:r>
            <a:r>
              <a:rPr lang="en" dirty="0"/>
              <a:t>it for?</a:t>
            </a:r>
            <a:endParaRPr dirty="0"/>
          </a:p>
        </p:txBody>
      </p:sp>
      <p:sp>
        <p:nvSpPr>
          <p:cNvPr id="2361" name="Google Shape;2361;p45"/>
          <p:cNvSpPr txBox="1">
            <a:spLocks noGrp="1"/>
          </p:cNvSpPr>
          <p:nvPr>
            <p:ph type="subTitle" idx="1"/>
          </p:nvPr>
        </p:nvSpPr>
        <p:spPr>
          <a:xfrm>
            <a:off x="720000" y="1789050"/>
            <a:ext cx="4345800" cy="2178300"/>
          </a:xfrm>
          <a:prstGeom prst="rect">
            <a:avLst/>
          </a:prstGeom>
          <a:ln>
            <a:noFill/>
          </a:ln>
        </p:spPr>
        <p:txBody>
          <a:bodyPr spcFirstLastPara="1" wrap="square" lIns="91425" tIns="91425" rIns="91425" bIns="91425" anchor="t" anchorCtr="0">
            <a:noAutofit/>
          </a:bodyPr>
          <a:lstStyle/>
          <a:p>
            <a:pPr marL="0" lvl="0" indent="0" algn="just" rtl="0">
              <a:spcBef>
                <a:spcPts val="0"/>
              </a:spcBef>
              <a:spcAft>
                <a:spcPts val="0"/>
              </a:spcAft>
              <a:buClr>
                <a:srgbClr val="333333"/>
              </a:buClr>
              <a:buSzPts val="1100"/>
              <a:buFont typeface="Arial"/>
              <a:buNone/>
            </a:pPr>
            <a:r>
              <a:rPr lang="en-IN" b="1" i="0" dirty="0">
                <a:effectLst/>
                <a:latin typeface="Open Sans" panose="020B0606030504020204" pitchFamily="34" charset="0"/>
              </a:rPr>
              <a:t>Regulates Power Flow: </a:t>
            </a:r>
          </a:p>
          <a:p>
            <a:pPr marL="0" lvl="0" indent="0" algn="just" rtl="0">
              <a:spcBef>
                <a:spcPts val="0"/>
              </a:spcBef>
              <a:spcAft>
                <a:spcPts val="0"/>
              </a:spcAft>
              <a:buClr>
                <a:srgbClr val="333333"/>
              </a:buClr>
              <a:buSzPts val="1100"/>
              <a:buFont typeface="Arial"/>
              <a:buNone/>
            </a:pPr>
            <a:r>
              <a:rPr lang="en-IN" b="0" i="0" dirty="0">
                <a:effectLst/>
                <a:latin typeface="Open Sans" panose="020B0606030504020204" pitchFamily="34" charset="0"/>
              </a:rPr>
              <a:t>Identifies active, reactive, and apparent power.</a:t>
            </a:r>
            <a:br>
              <a:rPr lang="en-IN" b="0" i="0" dirty="0">
                <a:effectLst/>
                <a:latin typeface="Open Sans" panose="020B0606030504020204" pitchFamily="34" charset="0"/>
              </a:rPr>
            </a:br>
            <a:r>
              <a:rPr lang="en-IN" b="1" i="0" dirty="0">
                <a:effectLst/>
                <a:latin typeface="Open Sans" panose="020B0606030504020204" pitchFamily="34" charset="0"/>
              </a:rPr>
              <a:t>Optimizes Solar Energy:</a:t>
            </a:r>
          </a:p>
          <a:p>
            <a:pPr marL="0" lvl="0" indent="0" algn="just" rtl="0">
              <a:spcBef>
                <a:spcPts val="0"/>
              </a:spcBef>
              <a:spcAft>
                <a:spcPts val="0"/>
              </a:spcAft>
              <a:buClr>
                <a:srgbClr val="333333"/>
              </a:buClr>
              <a:buSzPts val="1100"/>
              <a:buFont typeface="Arial"/>
              <a:buNone/>
            </a:pPr>
            <a:r>
              <a:rPr lang="en-IN" b="0" i="0" dirty="0">
                <a:effectLst/>
                <a:latin typeface="Open Sans" panose="020B0606030504020204" pitchFamily="34" charset="0"/>
              </a:rPr>
              <a:t>Uses MPPT (Maximum Power Point Tracking) to extract maximum power.</a:t>
            </a:r>
            <a:br>
              <a:rPr lang="en-IN" b="0" i="0" dirty="0">
                <a:effectLst/>
                <a:latin typeface="Open Sans" panose="020B0606030504020204" pitchFamily="34" charset="0"/>
              </a:rPr>
            </a:br>
            <a:r>
              <a:rPr lang="en-IN" b="1" i="0" dirty="0">
                <a:effectLst/>
                <a:latin typeface="Open Sans" panose="020B0606030504020204" pitchFamily="34" charset="0"/>
              </a:rPr>
              <a:t>Ensures Stability: </a:t>
            </a:r>
          </a:p>
          <a:p>
            <a:pPr marL="0" lvl="0" indent="0" algn="just" rtl="0">
              <a:spcBef>
                <a:spcPts val="0"/>
              </a:spcBef>
              <a:spcAft>
                <a:spcPts val="0"/>
              </a:spcAft>
              <a:buClr>
                <a:srgbClr val="333333"/>
              </a:buClr>
              <a:buSzPts val="1100"/>
              <a:buFont typeface="Arial"/>
              <a:buNone/>
            </a:pPr>
            <a:r>
              <a:rPr lang="en-IN" b="0" i="0" dirty="0">
                <a:effectLst/>
                <a:latin typeface="Open Sans" panose="020B0606030504020204" pitchFamily="34" charset="0"/>
              </a:rPr>
              <a:t>Adjusts voltage reference dynamically for smooth operation.</a:t>
            </a:r>
            <a:endParaRPr dirty="0"/>
          </a:p>
        </p:txBody>
      </p:sp>
      <p:pic>
        <p:nvPicPr>
          <p:cNvPr id="2362" name="Google Shape;2362;p45"/>
          <p:cNvPicPr preferRelativeResize="0">
            <a:picLocks noGrp="1"/>
          </p:cNvPicPr>
          <p:nvPr>
            <p:ph type="pic" idx="2"/>
          </p:nvPr>
        </p:nvPicPr>
        <p:blipFill rotWithShape="1">
          <a:blip r:embed="rId3">
            <a:alphaModFix/>
          </a:blip>
          <a:srcRect l="22886" r="22892"/>
          <a:stretch/>
        </p:blipFill>
        <p:spPr>
          <a:xfrm>
            <a:off x="5532700" y="1293300"/>
            <a:ext cx="2579101" cy="316979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66"/>
        <p:cNvGrpSpPr/>
        <p:nvPr/>
      </p:nvGrpSpPr>
      <p:grpSpPr>
        <a:xfrm>
          <a:off x="0" y="0"/>
          <a:ext cx="0" cy="0"/>
          <a:chOff x="0" y="0"/>
          <a:chExt cx="0" cy="0"/>
        </a:xfrm>
      </p:grpSpPr>
      <p:sp>
        <p:nvSpPr>
          <p:cNvPr id="2367" name="Google Shape;2367;p46"/>
          <p:cNvSpPr txBox="1">
            <a:spLocks noGrp="1"/>
          </p:cNvSpPr>
          <p:nvPr>
            <p:ph type="title"/>
          </p:nvPr>
        </p:nvSpPr>
        <p:spPr>
          <a:xfrm>
            <a:off x="720000" y="386075"/>
            <a:ext cx="7704000" cy="477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DROOP</a:t>
            </a:r>
            <a:endParaRPr dirty="0"/>
          </a:p>
        </p:txBody>
      </p:sp>
      <p:sp>
        <p:nvSpPr>
          <p:cNvPr id="2369" name="Google Shape;2369;p46"/>
          <p:cNvSpPr txBox="1">
            <a:spLocks noGrp="1"/>
          </p:cNvSpPr>
          <p:nvPr>
            <p:ph type="subTitle" idx="2"/>
          </p:nvPr>
        </p:nvSpPr>
        <p:spPr>
          <a:xfrm>
            <a:off x="4114798" y="2016614"/>
            <a:ext cx="3817064" cy="1327788"/>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buFont typeface="Arial"/>
              <a:buNone/>
            </a:pPr>
            <a:r>
              <a:rPr lang="en-US" dirty="0"/>
              <a:t>Droop control is a decentralized control technique used in microgrids to distribute power among multiple energy sources without real-time communication. It is primarily used for voltage and frequency control in islanded microgrids.</a:t>
            </a:r>
            <a:endParaRPr dirty="0"/>
          </a:p>
        </p:txBody>
      </p:sp>
      <p:pic>
        <p:nvPicPr>
          <p:cNvPr id="2372" name="Google Shape;2372;p46"/>
          <p:cNvPicPr preferRelativeResize="0">
            <a:picLocks noGrp="1"/>
          </p:cNvPicPr>
          <p:nvPr>
            <p:ph type="pic" idx="5"/>
          </p:nvPr>
        </p:nvPicPr>
        <p:blipFill rotWithShape="1">
          <a:blip r:embed="rId3">
            <a:alphaModFix/>
          </a:blip>
          <a:srcRect l="22886" r="22892"/>
          <a:stretch/>
        </p:blipFill>
        <p:spPr>
          <a:xfrm>
            <a:off x="1212113" y="1325975"/>
            <a:ext cx="2579101" cy="3169799"/>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76"/>
        <p:cNvGrpSpPr/>
        <p:nvPr/>
      </p:nvGrpSpPr>
      <p:grpSpPr>
        <a:xfrm>
          <a:off x="0" y="0"/>
          <a:ext cx="0" cy="0"/>
          <a:chOff x="0" y="0"/>
          <a:chExt cx="0" cy="0"/>
        </a:xfrm>
      </p:grpSpPr>
      <p:sp>
        <p:nvSpPr>
          <p:cNvPr id="2377" name="Google Shape;2377;p47"/>
          <p:cNvSpPr txBox="1">
            <a:spLocks noGrp="1"/>
          </p:cNvSpPr>
          <p:nvPr>
            <p:ph type="title"/>
          </p:nvPr>
        </p:nvSpPr>
        <p:spPr>
          <a:xfrm>
            <a:off x="720000" y="540000"/>
            <a:ext cx="7704000" cy="477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accent3"/>
                </a:solidFill>
              </a:rPr>
              <a:t>What is this for?</a:t>
            </a:r>
            <a:endParaRPr dirty="0"/>
          </a:p>
        </p:txBody>
      </p:sp>
      <p:sp>
        <p:nvSpPr>
          <p:cNvPr id="2380" name="Google Shape;2380;p47"/>
          <p:cNvSpPr txBox="1">
            <a:spLocks noGrp="1"/>
          </p:cNvSpPr>
          <p:nvPr>
            <p:ph type="subTitle" idx="2"/>
          </p:nvPr>
        </p:nvSpPr>
        <p:spPr>
          <a:xfrm>
            <a:off x="720000" y="1977150"/>
            <a:ext cx="3852000" cy="2363202"/>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buFont typeface="Arial"/>
              <a:buNone/>
            </a:pPr>
            <a:r>
              <a:rPr lang="en-US" b="1" dirty="0"/>
              <a:t>Avoids Overloading: </a:t>
            </a:r>
          </a:p>
          <a:p>
            <a:pPr marL="0" lvl="0" indent="0" algn="just" rtl="0">
              <a:spcBef>
                <a:spcPts val="0"/>
              </a:spcBef>
              <a:spcAft>
                <a:spcPts val="0"/>
              </a:spcAft>
              <a:buClr>
                <a:schemeClr val="dk1"/>
              </a:buClr>
              <a:buSzPts val="1100"/>
              <a:buFont typeface="Arial"/>
              <a:buNone/>
            </a:pPr>
            <a:r>
              <a:rPr lang="en-US" dirty="0"/>
              <a:t>Scales up power transfer smoothly from solar PV, batteries, and loads.</a:t>
            </a:r>
          </a:p>
          <a:p>
            <a:pPr marL="0" lvl="0" indent="0" algn="just" rtl="0">
              <a:spcBef>
                <a:spcPts val="0"/>
              </a:spcBef>
              <a:spcAft>
                <a:spcPts val="0"/>
              </a:spcAft>
              <a:buClr>
                <a:schemeClr val="dk1"/>
              </a:buClr>
              <a:buSzPts val="1100"/>
              <a:buFont typeface="Arial"/>
              <a:buNone/>
            </a:pPr>
            <a:r>
              <a:rPr lang="en-US" b="1" dirty="0"/>
              <a:t>Enhances Stability: </a:t>
            </a:r>
          </a:p>
          <a:p>
            <a:pPr marL="0" lvl="0" indent="0" algn="just" rtl="0">
              <a:spcBef>
                <a:spcPts val="0"/>
              </a:spcBef>
              <a:spcAft>
                <a:spcPts val="0"/>
              </a:spcAft>
              <a:buClr>
                <a:schemeClr val="dk1"/>
              </a:buClr>
              <a:buSzPts val="1100"/>
              <a:buFont typeface="Arial"/>
              <a:buNone/>
            </a:pPr>
            <a:r>
              <a:rPr lang="en-US" dirty="0"/>
              <a:t>Provides voltage and frequency stability for the microgrid.</a:t>
            </a:r>
          </a:p>
          <a:p>
            <a:pPr marL="0" lvl="0" indent="0" algn="just" rtl="0">
              <a:spcBef>
                <a:spcPts val="0"/>
              </a:spcBef>
              <a:spcAft>
                <a:spcPts val="0"/>
              </a:spcAft>
              <a:buClr>
                <a:schemeClr val="dk1"/>
              </a:buClr>
              <a:buSzPts val="1100"/>
              <a:buFont typeface="Arial"/>
              <a:buNone/>
            </a:pPr>
            <a:r>
              <a:rPr lang="en-US" b="1" dirty="0"/>
              <a:t>Works Without Communication: </a:t>
            </a:r>
          </a:p>
          <a:p>
            <a:pPr marL="0" lvl="0" indent="0" algn="just" rtl="0">
              <a:spcBef>
                <a:spcPts val="0"/>
              </a:spcBef>
              <a:spcAft>
                <a:spcPts val="0"/>
              </a:spcAft>
              <a:buClr>
                <a:schemeClr val="dk1"/>
              </a:buClr>
              <a:buSzPts val="1100"/>
              <a:buFont typeface="Arial"/>
              <a:buNone/>
            </a:pPr>
            <a:r>
              <a:rPr lang="en-US" dirty="0"/>
              <a:t>Unlike centralized control, droop will operate automatically under local power conditions.</a:t>
            </a:r>
          </a:p>
          <a:p>
            <a:pPr marL="0" lvl="0" indent="0" algn="just" rtl="0">
              <a:spcBef>
                <a:spcPts val="0"/>
              </a:spcBef>
              <a:spcAft>
                <a:spcPts val="0"/>
              </a:spcAft>
              <a:buClr>
                <a:schemeClr val="dk1"/>
              </a:buClr>
              <a:buSzPts val="1100"/>
              <a:buFont typeface="Arial"/>
              <a:buNone/>
            </a:pPr>
            <a:endParaRPr lang="en-IN" dirty="0"/>
          </a:p>
        </p:txBody>
      </p:sp>
      <p:pic>
        <p:nvPicPr>
          <p:cNvPr id="2384" name="Google Shape;2384;p47"/>
          <p:cNvPicPr preferRelativeResize="0">
            <a:picLocks noGrp="1"/>
          </p:cNvPicPr>
          <p:nvPr>
            <p:ph type="pic" idx="7"/>
          </p:nvPr>
        </p:nvPicPr>
        <p:blipFill rotWithShape="1">
          <a:blip r:embed="rId3">
            <a:alphaModFix/>
          </a:blip>
          <a:srcRect t="11814" b="6251"/>
          <a:stretch/>
        </p:blipFill>
        <p:spPr>
          <a:xfrm>
            <a:off x="5532700" y="1293300"/>
            <a:ext cx="2579101" cy="31698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14"/>
        <p:cNvGrpSpPr/>
        <p:nvPr/>
      </p:nvGrpSpPr>
      <p:grpSpPr>
        <a:xfrm>
          <a:off x="0" y="0"/>
          <a:ext cx="0" cy="0"/>
          <a:chOff x="0" y="0"/>
          <a:chExt cx="0" cy="0"/>
        </a:xfrm>
      </p:grpSpPr>
      <p:sp>
        <p:nvSpPr>
          <p:cNvPr id="2415" name="Google Shape;2415;p49"/>
          <p:cNvSpPr txBox="1">
            <a:spLocks noGrp="1"/>
          </p:cNvSpPr>
          <p:nvPr>
            <p:ph type="title"/>
          </p:nvPr>
        </p:nvSpPr>
        <p:spPr>
          <a:xfrm>
            <a:off x="720000" y="540000"/>
            <a:ext cx="7704000" cy="477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METHODOLOGY</a:t>
            </a:r>
            <a:endParaRPr dirty="0"/>
          </a:p>
        </p:txBody>
      </p:sp>
      <p:sp>
        <p:nvSpPr>
          <p:cNvPr id="2417" name="Google Shape;2417;p49"/>
          <p:cNvSpPr txBox="1">
            <a:spLocks noGrp="1"/>
          </p:cNvSpPr>
          <p:nvPr>
            <p:ph type="subTitle" idx="2"/>
          </p:nvPr>
        </p:nvSpPr>
        <p:spPr>
          <a:xfrm>
            <a:off x="4022577" y="2049960"/>
            <a:ext cx="4072911" cy="215018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IN" b="1" i="0" dirty="0">
                <a:effectLst/>
                <a:latin typeface="Open Sans" panose="020B0606030504020204" pitchFamily="34" charset="0"/>
              </a:rPr>
              <a:t>Created a microgrid simulation with:</a:t>
            </a:r>
            <a:br>
              <a:rPr lang="en-IN" b="0" i="0" dirty="0">
                <a:effectLst/>
                <a:latin typeface="Open Sans" panose="020B0606030504020204" pitchFamily="34" charset="0"/>
              </a:rPr>
            </a:br>
            <a:r>
              <a:rPr lang="en-IN" b="0" i="0" dirty="0">
                <a:effectLst/>
                <a:latin typeface="Open Sans" panose="020B0606030504020204" pitchFamily="34" charset="0"/>
                <a:sym typeface="Wingdings" panose="05000000000000000000" pitchFamily="2" charset="2"/>
              </a:rPr>
              <a:t></a:t>
            </a:r>
            <a:r>
              <a:rPr lang="en-IN" b="0" i="0" dirty="0">
                <a:effectLst/>
                <a:latin typeface="Open Sans" panose="020B0606030504020204" pitchFamily="34" charset="0"/>
              </a:rPr>
              <a:t>Solar PV system</a:t>
            </a:r>
            <a:br>
              <a:rPr lang="en-IN" b="0" i="0" dirty="0">
                <a:effectLst/>
                <a:latin typeface="Open Sans" panose="020B0606030504020204" pitchFamily="34" charset="0"/>
              </a:rPr>
            </a:br>
            <a:r>
              <a:rPr lang="en-IN" b="0" i="0" dirty="0">
                <a:effectLst/>
                <a:latin typeface="Open Sans" panose="020B0606030504020204" pitchFamily="34" charset="0"/>
                <a:sym typeface="Wingdings" panose="05000000000000000000" pitchFamily="2" charset="2"/>
              </a:rPr>
              <a:t></a:t>
            </a:r>
            <a:r>
              <a:rPr lang="en-IN" b="0" i="0" dirty="0">
                <a:effectLst/>
                <a:latin typeface="Open Sans" panose="020B0606030504020204" pitchFamily="34" charset="0"/>
              </a:rPr>
              <a:t>DC-DC converter</a:t>
            </a:r>
            <a:br>
              <a:rPr lang="en-IN" b="0" i="0" dirty="0">
                <a:effectLst/>
                <a:latin typeface="Open Sans" panose="020B0606030504020204" pitchFamily="34" charset="0"/>
              </a:rPr>
            </a:br>
            <a:r>
              <a:rPr lang="en-IN" b="0" i="0" dirty="0">
                <a:effectLst/>
                <a:latin typeface="Open Sans" panose="020B0606030504020204" pitchFamily="34" charset="0"/>
                <a:sym typeface="Wingdings" panose="05000000000000000000" pitchFamily="2" charset="2"/>
              </a:rPr>
              <a:t></a:t>
            </a:r>
            <a:r>
              <a:rPr lang="en-IN" b="0" i="0" dirty="0">
                <a:effectLst/>
                <a:latin typeface="Open Sans" panose="020B0606030504020204" pitchFamily="34" charset="0"/>
              </a:rPr>
              <a:t>Load measurement</a:t>
            </a:r>
            <a:br>
              <a:rPr lang="en-IN" b="0" i="0" dirty="0">
                <a:effectLst/>
                <a:latin typeface="Open Sans" panose="020B0606030504020204" pitchFamily="34" charset="0"/>
              </a:rPr>
            </a:br>
            <a:r>
              <a:rPr lang="en-IN" b="0" i="0" dirty="0">
                <a:effectLst/>
                <a:latin typeface="Open Sans" panose="020B0606030504020204" pitchFamily="34" charset="0"/>
                <a:sym typeface="Wingdings" panose="05000000000000000000" pitchFamily="2" charset="2"/>
              </a:rPr>
              <a:t></a:t>
            </a:r>
            <a:r>
              <a:rPr lang="en-IN" b="0" i="0" dirty="0">
                <a:effectLst/>
                <a:latin typeface="Open Sans" panose="020B0606030504020204" pitchFamily="34" charset="0"/>
              </a:rPr>
              <a:t>Active &amp; Reactive Power calculation</a:t>
            </a:r>
            <a:br>
              <a:rPr lang="en-IN" b="0" i="0" dirty="0">
                <a:effectLst/>
                <a:latin typeface="Open Sans" panose="020B0606030504020204" pitchFamily="34" charset="0"/>
              </a:rPr>
            </a:br>
            <a:r>
              <a:rPr lang="en-IN" b="0" i="0" dirty="0">
                <a:effectLst/>
                <a:latin typeface="Open Sans" panose="020B0606030504020204" pitchFamily="34" charset="0"/>
              </a:rPr>
              <a:t>Utilized MPPT (Maximum Power Point               Tracking) with Perturb &amp; Observe (P&amp;O)    algorithm.</a:t>
            </a:r>
            <a:endParaRPr dirty="0">
              <a:solidFill>
                <a:schemeClr val="dk1"/>
              </a:solidFill>
            </a:endParaRPr>
          </a:p>
        </p:txBody>
      </p:sp>
      <p:pic>
        <p:nvPicPr>
          <p:cNvPr id="2424" name="Google Shape;2424;p49"/>
          <p:cNvPicPr preferRelativeResize="0">
            <a:picLocks noGrp="1"/>
          </p:cNvPicPr>
          <p:nvPr>
            <p:ph type="pic" idx="9"/>
          </p:nvPr>
        </p:nvPicPr>
        <p:blipFill rotWithShape="1">
          <a:blip r:embed="rId3">
            <a:alphaModFix/>
          </a:blip>
          <a:srcRect l="16363" t="248" r="23720" b="248"/>
          <a:stretch/>
        </p:blipFill>
        <p:spPr>
          <a:xfrm>
            <a:off x="921425" y="1443900"/>
            <a:ext cx="2579101" cy="2854200"/>
          </a:xfrm>
          <a:prstGeom prst="rect">
            <a:avLst/>
          </a:prstGeom>
        </p:spPr>
      </p:pic>
      <p:sp>
        <p:nvSpPr>
          <p:cNvPr id="15" name="Subtitle 14">
            <a:extLst>
              <a:ext uri="{FF2B5EF4-FFF2-40B4-BE49-F238E27FC236}">
                <a16:creationId xmlns:a16="http://schemas.microsoft.com/office/drawing/2014/main" id="{C03976A5-E6D6-713B-633B-74FB48FAD2D5}"/>
              </a:ext>
            </a:extLst>
          </p:cNvPr>
          <p:cNvSpPr>
            <a:spLocks noGrp="1"/>
          </p:cNvSpPr>
          <p:nvPr>
            <p:ph type="subTitle" idx="6"/>
          </p:nvPr>
        </p:nvSpPr>
        <p:spPr>
          <a:xfrm>
            <a:off x="3791712" y="1194817"/>
            <a:ext cx="4430863" cy="725424"/>
          </a:xfrm>
        </p:spPr>
        <p:txBody>
          <a:bodyPr/>
          <a:lstStyle/>
          <a:p>
            <a:pPr algn="l"/>
            <a:r>
              <a:rPr lang="en-IN" sz="1800" dirty="0"/>
              <a:t>1. System Modelling in Simulink</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72"/>
        <p:cNvGrpSpPr/>
        <p:nvPr/>
      </p:nvGrpSpPr>
      <p:grpSpPr>
        <a:xfrm>
          <a:off x="0" y="0"/>
          <a:ext cx="0" cy="0"/>
          <a:chOff x="0" y="0"/>
          <a:chExt cx="0" cy="0"/>
        </a:xfrm>
      </p:grpSpPr>
      <p:sp>
        <p:nvSpPr>
          <p:cNvPr id="2479" name="Google Shape;2479;p51"/>
          <p:cNvSpPr txBox="1">
            <a:spLocks noGrp="1"/>
          </p:cNvSpPr>
          <p:nvPr>
            <p:ph type="subTitle" idx="6"/>
          </p:nvPr>
        </p:nvSpPr>
        <p:spPr>
          <a:xfrm>
            <a:off x="1116882" y="1814266"/>
            <a:ext cx="5680158" cy="189819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ym typeface="Wingdings" panose="05000000000000000000" pitchFamily="2" charset="2"/>
              </a:rPr>
              <a:t></a:t>
            </a:r>
            <a:r>
              <a:rPr lang="en-US" dirty="0"/>
              <a:t>Designed a Voltage Reference Generator (</a:t>
            </a:r>
            <a:r>
              <a:rPr lang="en-US" dirty="0" err="1"/>
              <a:t>RefGen</a:t>
            </a:r>
            <a:r>
              <a:rPr lang="en-US" dirty="0"/>
              <a:t>(V, I)) in MATLAB.</a:t>
            </a:r>
          </a:p>
          <a:p>
            <a:pPr marL="0" lvl="0" indent="0" algn="l" rtl="0">
              <a:spcBef>
                <a:spcPts val="0"/>
              </a:spcBef>
              <a:spcAft>
                <a:spcPts val="0"/>
              </a:spcAft>
              <a:buNone/>
            </a:pPr>
            <a:r>
              <a:rPr lang="en-US" dirty="0">
                <a:sym typeface="Wingdings" panose="05000000000000000000" pitchFamily="2" charset="2"/>
              </a:rPr>
              <a:t></a:t>
            </a:r>
            <a:r>
              <a:rPr lang="en-US" dirty="0"/>
              <a:t>Applied Droop Control to regulate power flow between energy sources.</a:t>
            </a:r>
          </a:p>
          <a:p>
            <a:pPr marL="0" lvl="0" indent="0" algn="l" rtl="0">
              <a:spcBef>
                <a:spcPts val="0"/>
              </a:spcBef>
              <a:spcAft>
                <a:spcPts val="0"/>
              </a:spcAft>
              <a:buNone/>
            </a:pPr>
            <a:r>
              <a:rPr lang="en-US" dirty="0">
                <a:sym typeface="Wingdings" panose="05000000000000000000" pitchFamily="2" charset="2"/>
              </a:rPr>
              <a:t></a:t>
            </a:r>
            <a:r>
              <a:rPr lang="en-US" dirty="0"/>
              <a:t>Used power flow equations to calculate:</a:t>
            </a:r>
          </a:p>
          <a:p>
            <a:pPr marL="0" lvl="0" indent="0" algn="l" rtl="0">
              <a:spcBef>
                <a:spcPts val="0"/>
              </a:spcBef>
              <a:spcAft>
                <a:spcPts val="0"/>
              </a:spcAft>
              <a:buNone/>
            </a:pPr>
            <a:r>
              <a:rPr lang="en-US" dirty="0">
                <a:sym typeface="Wingdings" panose="05000000000000000000" pitchFamily="2" charset="2"/>
              </a:rPr>
              <a:t></a:t>
            </a:r>
            <a:r>
              <a:rPr lang="en-US" dirty="0"/>
              <a:t>Active Power (P)</a:t>
            </a:r>
          </a:p>
          <a:p>
            <a:pPr marL="0" lvl="0" indent="0" algn="l" rtl="0">
              <a:spcBef>
                <a:spcPts val="0"/>
              </a:spcBef>
              <a:spcAft>
                <a:spcPts val="0"/>
              </a:spcAft>
              <a:buNone/>
            </a:pPr>
            <a:r>
              <a:rPr lang="en-US" dirty="0">
                <a:sym typeface="Wingdings" panose="05000000000000000000" pitchFamily="2" charset="2"/>
              </a:rPr>
              <a:t></a:t>
            </a:r>
            <a:r>
              <a:rPr lang="en-US" dirty="0"/>
              <a:t>Reactive Power (Q)</a:t>
            </a:r>
          </a:p>
          <a:p>
            <a:pPr marL="0" lvl="0" indent="0" algn="l" rtl="0">
              <a:spcBef>
                <a:spcPts val="0"/>
              </a:spcBef>
              <a:spcAft>
                <a:spcPts val="0"/>
              </a:spcAft>
              <a:buNone/>
            </a:pPr>
            <a:r>
              <a:rPr lang="en-US" dirty="0">
                <a:sym typeface="Wingdings" panose="05000000000000000000" pitchFamily="2" charset="2"/>
              </a:rPr>
              <a:t></a:t>
            </a:r>
            <a:r>
              <a:rPr lang="en-US" dirty="0"/>
              <a:t>Apparent Power (S)</a:t>
            </a:r>
            <a:endParaRPr dirty="0"/>
          </a:p>
        </p:txBody>
      </p:sp>
      <p:sp>
        <p:nvSpPr>
          <p:cNvPr id="2485" name="Google Shape;2485;p51"/>
          <p:cNvSpPr txBox="1">
            <a:spLocks noGrp="1"/>
          </p:cNvSpPr>
          <p:nvPr>
            <p:ph type="subTitle" idx="15"/>
          </p:nvPr>
        </p:nvSpPr>
        <p:spPr>
          <a:xfrm>
            <a:off x="-1085088" y="1054323"/>
            <a:ext cx="7778495" cy="477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sz="1800" dirty="0"/>
              <a:t>	 2. Intelligent Control Implementation</a:t>
            </a:r>
            <a:endParaRPr sz="1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5506B-5B08-8227-ED85-8B81B6C7A412}"/>
              </a:ext>
            </a:extLst>
          </p:cNvPr>
          <p:cNvSpPr>
            <a:spLocks noGrp="1"/>
          </p:cNvSpPr>
          <p:nvPr>
            <p:ph type="title"/>
          </p:nvPr>
        </p:nvSpPr>
        <p:spPr>
          <a:xfrm>
            <a:off x="-345305" y="953675"/>
            <a:ext cx="7704000" cy="477600"/>
          </a:xfrm>
        </p:spPr>
        <p:txBody>
          <a:bodyPr/>
          <a:lstStyle/>
          <a:p>
            <a:r>
              <a:rPr lang="en-IN" sz="1800" dirty="0"/>
              <a:t>3.Simulation and Performance Analysis</a:t>
            </a:r>
          </a:p>
        </p:txBody>
      </p:sp>
      <p:sp>
        <p:nvSpPr>
          <p:cNvPr id="6" name="Subtitle 5">
            <a:extLst>
              <a:ext uri="{FF2B5EF4-FFF2-40B4-BE49-F238E27FC236}">
                <a16:creationId xmlns:a16="http://schemas.microsoft.com/office/drawing/2014/main" id="{DDF3362F-BFD9-E0DD-1D50-C097F4EFF589}"/>
              </a:ext>
            </a:extLst>
          </p:cNvPr>
          <p:cNvSpPr>
            <a:spLocks noGrp="1"/>
          </p:cNvSpPr>
          <p:nvPr>
            <p:ph type="subTitle" idx="4"/>
          </p:nvPr>
        </p:nvSpPr>
        <p:spPr>
          <a:xfrm>
            <a:off x="806348" y="1600680"/>
            <a:ext cx="2973172" cy="477600"/>
          </a:xfrm>
        </p:spPr>
        <p:txBody>
          <a:bodyPr/>
          <a:lstStyle/>
          <a:p>
            <a:r>
              <a:rPr lang="en-IN" b="1" dirty="0">
                <a:solidFill>
                  <a:schemeClr val="tx1"/>
                </a:solidFill>
                <a:sym typeface="Wingdings" panose="05000000000000000000" pitchFamily="2" charset="2"/>
              </a:rPr>
              <a:t></a:t>
            </a:r>
            <a:r>
              <a:rPr lang="en-IN" b="1" dirty="0">
                <a:solidFill>
                  <a:schemeClr val="tx1"/>
                </a:solidFill>
              </a:rPr>
              <a:t>Frequency Stability Analysis:</a:t>
            </a:r>
          </a:p>
          <a:p>
            <a:endParaRPr lang="en-IN" b="1" dirty="0"/>
          </a:p>
          <a:p>
            <a:endParaRPr lang="en-IN" b="1" dirty="0"/>
          </a:p>
        </p:txBody>
      </p:sp>
      <p:sp>
        <p:nvSpPr>
          <p:cNvPr id="17" name="TextBox 16">
            <a:extLst>
              <a:ext uri="{FF2B5EF4-FFF2-40B4-BE49-F238E27FC236}">
                <a16:creationId xmlns:a16="http://schemas.microsoft.com/office/drawing/2014/main" id="{B97F02D9-EBE7-CAC6-5D46-C04CCB6DEB3F}"/>
              </a:ext>
            </a:extLst>
          </p:cNvPr>
          <p:cNvSpPr txBox="1"/>
          <p:nvPr/>
        </p:nvSpPr>
        <p:spPr>
          <a:xfrm>
            <a:off x="1119096" y="2110085"/>
            <a:ext cx="3538248" cy="461665"/>
          </a:xfrm>
          <a:prstGeom prst="rect">
            <a:avLst/>
          </a:prstGeom>
          <a:noFill/>
        </p:spPr>
        <p:txBody>
          <a:bodyPr wrap="square" rtlCol="0">
            <a:spAutoFit/>
          </a:bodyPr>
          <a:lstStyle/>
          <a:p>
            <a:r>
              <a:rPr lang="en-US" sz="1200" b="1" dirty="0">
                <a:solidFill>
                  <a:schemeClr val="tx1"/>
                </a:solidFill>
                <a:latin typeface="Hind" panose="02000000000000000000" pitchFamily="2" charset="0"/>
                <a:cs typeface="Hind" panose="02000000000000000000" pitchFamily="2" charset="0"/>
              </a:rPr>
              <a:t>Target Frequency:</a:t>
            </a:r>
            <a:r>
              <a:rPr lang="en-US" sz="1200" dirty="0">
                <a:solidFill>
                  <a:schemeClr val="tx1"/>
                </a:solidFill>
                <a:latin typeface="Hind" panose="02000000000000000000" pitchFamily="2" charset="0"/>
                <a:cs typeface="Hind" panose="02000000000000000000" pitchFamily="2" charset="0"/>
              </a:rPr>
              <a:t> </a:t>
            </a:r>
            <a:r>
              <a:rPr lang="en-US" sz="1200" b="1" dirty="0">
                <a:solidFill>
                  <a:schemeClr val="tx1"/>
                </a:solidFill>
                <a:latin typeface="Hind" panose="02000000000000000000" pitchFamily="2" charset="0"/>
                <a:cs typeface="Hind" panose="02000000000000000000" pitchFamily="2" charset="0"/>
              </a:rPr>
              <a:t>60 Hz (Nominal)</a:t>
            </a:r>
          </a:p>
          <a:p>
            <a:r>
              <a:rPr lang="en-US" sz="1200" b="1" dirty="0">
                <a:solidFill>
                  <a:schemeClr val="tx1"/>
                </a:solidFill>
                <a:latin typeface="Hind" panose="02000000000000000000" pitchFamily="2" charset="0"/>
                <a:cs typeface="Hind" panose="02000000000000000000" pitchFamily="2" charset="0"/>
              </a:rPr>
              <a:t>Observed Frequency:</a:t>
            </a:r>
            <a:r>
              <a:rPr lang="en-US" sz="1200" dirty="0">
                <a:solidFill>
                  <a:schemeClr val="tx1"/>
                </a:solidFill>
                <a:latin typeface="Hind" panose="02000000000000000000" pitchFamily="2" charset="0"/>
                <a:cs typeface="Hind" panose="02000000000000000000" pitchFamily="2" charset="0"/>
              </a:rPr>
              <a:t> </a:t>
            </a:r>
            <a:r>
              <a:rPr lang="en-US" sz="1200" b="1" dirty="0">
                <a:solidFill>
                  <a:schemeClr val="tx1"/>
                </a:solidFill>
                <a:latin typeface="Hind" panose="02000000000000000000" pitchFamily="2" charset="0"/>
                <a:cs typeface="Hind" panose="02000000000000000000" pitchFamily="2" charset="0"/>
              </a:rPr>
              <a:t>60 Hz (Minor Fluctuations)</a:t>
            </a:r>
            <a:endParaRPr lang="en-IN" sz="1200" dirty="0">
              <a:solidFill>
                <a:schemeClr val="tx1"/>
              </a:solidFill>
              <a:latin typeface="Hind" panose="02000000000000000000" pitchFamily="2" charset="0"/>
              <a:cs typeface="Hind" panose="02000000000000000000" pitchFamily="2" charset="0"/>
            </a:endParaRPr>
          </a:p>
        </p:txBody>
      </p:sp>
      <p:sp>
        <p:nvSpPr>
          <p:cNvPr id="29" name="TextBox 28">
            <a:extLst>
              <a:ext uri="{FF2B5EF4-FFF2-40B4-BE49-F238E27FC236}">
                <a16:creationId xmlns:a16="http://schemas.microsoft.com/office/drawing/2014/main" id="{8B2EEDA0-B928-766C-48D7-3FD9DF0FD82B}"/>
              </a:ext>
            </a:extLst>
          </p:cNvPr>
          <p:cNvSpPr txBox="1"/>
          <p:nvPr/>
        </p:nvSpPr>
        <p:spPr>
          <a:xfrm>
            <a:off x="1039848" y="2757090"/>
            <a:ext cx="3867432" cy="307777"/>
          </a:xfrm>
          <a:prstGeom prst="rect">
            <a:avLst/>
          </a:prstGeom>
          <a:noFill/>
        </p:spPr>
        <p:txBody>
          <a:bodyPr wrap="square" rtlCol="0">
            <a:spAutoFit/>
          </a:bodyPr>
          <a:lstStyle/>
          <a:p>
            <a:r>
              <a:rPr lang="en-IN" b="1" dirty="0">
                <a:solidFill>
                  <a:schemeClr val="tx1"/>
                </a:solidFill>
                <a:latin typeface="Hind" panose="02000000000000000000" pitchFamily="2" charset="0"/>
                <a:cs typeface="Hind" panose="02000000000000000000" pitchFamily="2" charset="0"/>
                <a:sym typeface="Wingdings" panose="05000000000000000000" pitchFamily="2" charset="2"/>
              </a:rPr>
              <a:t></a:t>
            </a:r>
            <a:r>
              <a:rPr lang="en-IN" b="1" dirty="0">
                <a:solidFill>
                  <a:schemeClr val="tx1"/>
                </a:solidFill>
                <a:latin typeface="Hind" panose="02000000000000000000" pitchFamily="2" charset="0"/>
                <a:cs typeface="Hind" panose="02000000000000000000" pitchFamily="2" charset="0"/>
              </a:rPr>
              <a:t>Voltage Regulation Performance:</a:t>
            </a:r>
          </a:p>
        </p:txBody>
      </p:sp>
      <p:sp>
        <p:nvSpPr>
          <p:cNvPr id="32" name="TextBox 31">
            <a:extLst>
              <a:ext uri="{FF2B5EF4-FFF2-40B4-BE49-F238E27FC236}">
                <a16:creationId xmlns:a16="http://schemas.microsoft.com/office/drawing/2014/main" id="{E4193C4F-09B5-4843-71B8-DB64A2EDBA3C}"/>
              </a:ext>
            </a:extLst>
          </p:cNvPr>
          <p:cNvSpPr txBox="1"/>
          <p:nvPr/>
        </p:nvSpPr>
        <p:spPr>
          <a:xfrm>
            <a:off x="1064232" y="3173262"/>
            <a:ext cx="4657344" cy="461665"/>
          </a:xfrm>
          <a:prstGeom prst="rect">
            <a:avLst/>
          </a:prstGeom>
          <a:noFill/>
        </p:spPr>
        <p:txBody>
          <a:bodyPr wrap="square" rtlCol="0">
            <a:spAutoFit/>
          </a:bodyPr>
          <a:lstStyle/>
          <a:p>
            <a:r>
              <a:rPr lang="en-IN" sz="1200" b="1" dirty="0">
                <a:solidFill>
                  <a:schemeClr val="tx1"/>
                </a:solidFill>
                <a:latin typeface="Hind" panose="02000000000000000000" pitchFamily="2" charset="0"/>
                <a:cs typeface="Hind" panose="02000000000000000000" pitchFamily="2" charset="0"/>
              </a:rPr>
              <a:t>Expected Voltage Regulation:</a:t>
            </a:r>
            <a:r>
              <a:rPr lang="en-IN" sz="1200" dirty="0">
                <a:solidFill>
                  <a:schemeClr val="tx1"/>
                </a:solidFill>
                <a:latin typeface="Hind" panose="02000000000000000000" pitchFamily="2" charset="0"/>
                <a:cs typeface="Hind" panose="02000000000000000000" pitchFamily="2" charset="0"/>
              </a:rPr>
              <a:t> </a:t>
            </a:r>
            <a:r>
              <a:rPr lang="en-IN" sz="1200" b="1" dirty="0">
                <a:solidFill>
                  <a:schemeClr val="tx1"/>
                </a:solidFill>
                <a:latin typeface="Hind" panose="02000000000000000000" pitchFamily="2" charset="0"/>
                <a:cs typeface="Hind" panose="02000000000000000000" pitchFamily="2" charset="0"/>
              </a:rPr>
              <a:t>230V</a:t>
            </a:r>
          </a:p>
          <a:p>
            <a:r>
              <a:rPr lang="en-US" sz="1200" b="1" dirty="0">
                <a:solidFill>
                  <a:schemeClr val="tx1"/>
                </a:solidFill>
                <a:latin typeface="Hind" panose="02000000000000000000" pitchFamily="2" charset="0"/>
                <a:cs typeface="Hind" panose="02000000000000000000" pitchFamily="2" charset="0"/>
              </a:rPr>
              <a:t>Observed Voltage:</a:t>
            </a:r>
            <a:r>
              <a:rPr lang="en-US" sz="1200" dirty="0">
                <a:solidFill>
                  <a:schemeClr val="tx1"/>
                </a:solidFill>
                <a:latin typeface="Hind" panose="02000000000000000000" pitchFamily="2" charset="0"/>
                <a:cs typeface="Hind" panose="02000000000000000000" pitchFamily="2" charset="0"/>
              </a:rPr>
              <a:t> </a:t>
            </a:r>
            <a:r>
              <a:rPr lang="en-US" sz="1200" b="1" dirty="0">
                <a:solidFill>
                  <a:schemeClr val="tx1"/>
                </a:solidFill>
                <a:latin typeface="Hind" panose="02000000000000000000" pitchFamily="2" charset="0"/>
                <a:cs typeface="Hind" panose="02000000000000000000" pitchFamily="2" charset="0"/>
              </a:rPr>
              <a:t>230V (Stable after control adjustment)</a:t>
            </a:r>
            <a:endParaRPr lang="en-IN" sz="1200" dirty="0">
              <a:solidFill>
                <a:schemeClr val="tx1"/>
              </a:solidFill>
              <a:latin typeface="Hind" panose="02000000000000000000" pitchFamily="2" charset="0"/>
              <a:cs typeface="Hind" panose="02000000000000000000" pitchFamily="2" charset="0"/>
            </a:endParaRPr>
          </a:p>
        </p:txBody>
      </p:sp>
    </p:spTree>
    <p:extLst>
      <p:ext uri="{BB962C8B-B14F-4D97-AF65-F5344CB8AC3E}">
        <p14:creationId xmlns:p14="http://schemas.microsoft.com/office/powerpoint/2010/main" val="10528581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C6D9C-A7E8-B097-48DE-92E917CD166A}"/>
              </a:ext>
            </a:extLst>
          </p:cNvPr>
          <p:cNvSpPr>
            <a:spLocks noGrp="1"/>
          </p:cNvSpPr>
          <p:nvPr>
            <p:ph type="title"/>
          </p:nvPr>
        </p:nvSpPr>
        <p:spPr/>
        <p:txBody>
          <a:bodyPr/>
          <a:lstStyle/>
          <a:p>
            <a:r>
              <a:rPr lang="en-IN" dirty="0"/>
              <a:t>Implementation</a:t>
            </a:r>
          </a:p>
        </p:txBody>
      </p:sp>
      <p:sp>
        <p:nvSpPr>
          <p:cNvPr id="9" name="Subtitle 8">
            <a:extLst>
              <a:ext uri="{FF2B5EF4-FFF2-40B4-BE49-F238E27FC236}">
                <a16:creationId xmlns:a16="http://schemas.microsoft.com/office/drawing/2014/main" id="{12A7E8A9-6437-EB9B-C3F2-4F228E90C64F}"/>
              </a:ext>
            </a:extLst>
          </p:cNvPr>
          <p:cNvSpPr>
            <a:spLocks noGrp="1"/>
          </p:cNvSpPr>
          <p:nvPr>
            <p:ph type="subTitle" idx="7"/>
          </p:nvPr>
        </p:nvSpPr>
        <p:spPr>
          <a:xfrm>
            <a:off x="1869262" y="1822704"/>
            <a:ext cx="5405476" cy="891754"/>
          </a:xfrm>
        </p:spPr>
        <p:txBody>
          <a:bodyPr/>
          <a:lstStyle/>
          <a:p>
            <a:r>
              <a:rPr lang="en-IN" sz="1400" dirty="0">
                <a:latin typeface="Hind" panose="02000000000000000000" pitchFamily="2" charset="0"/>
                <a:cs typeface="Hind" panose="02000000000000000000" pitchFamily="2" charset="0"/>
              </a:rPr>
              <a:t>We Will Move To The Implementation in Simulink</a:t>
            </a:r>
          </a:p>
        </p:txBody>
      </p:sp>
    </p:spTree>
    <p:extLst>
      <p:ext uri="{BB962C8B-B14F-4D97-AF65-F5344CB8AC3E}">
        <p14:creationId xmlns:p14="http://schemas.microsoft.com/office/powerpoint/2010/main" val="178915359"/>
      </p:ext>
    </p:extLst>
  </p:cSld>
  <p:clrMapOvr>
    <a:masterClrMapping/>
  </p:clrMapOvr>
</p:sld>
</file>

<file path=ppt/theme/theme1.xml><?xml version="1.0" encoding="utf-8"?>
<a:theme xmlns:a="http://schemas.openxmlformats.org/drawingml/2006/main" name="Bachelor's Degree in Electronics Engineering by Slidesgo">
  <a:themeElements>
    <a:clrScheme name="Simple Light">
      <a:dk1>
        <a:srgbClr val="403953"/>
      </a:dk1>
      <a:lt1>
        <a:srgbClr val="F8F8F8"/>
      </a:lt1>
      <a:dk2>
        <a:srgbClr val="859294"/>
      </a:dk2>
      <a:lt2>
        <a:srgbClr val="D1D8E6"/>
      </a:lt2>
      <a:accent1>
        <a:srgbClr val="BABFD7"/>
      </a:accent1>
      <a:accent2>
        <a:srgbClr val="ECD9DD"/>
      </a:accent2>
      <a:accent3>
        <a:srgbClr val="575979"/>
      </a:accent3>
      <a:accent4>
        <a:srgbClr val="586160"/>
      </a:accent4>
      <a:accent5>
        <a:srgbClr val="FFFFFF"/>
      </a:accent5>
      <a:accent6>
        <a:srgbClr val="FFFFFF"/>
      </a:accent6>
      <a:hlink>
        <a:srgbClr val="40395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101</TotalTime>
  <Words>456</Words>
  <Application>Microsoft Office PowerPoint</Application>
  <PresentationFormat>On-screen Show (16:9)</PresentationFormat>
  <Paragraphs>38</Paragraphs>
  <Slides>10</Slides>
  <Notes>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vt:i4>
      </vt:variant>
    </vt:vector>
  </HeadingPairs>
  <TitlesOfParts>
    <vt:vector size="20" baseType="lpstr">
      <vt:lpstr>Anton</vt:lpstr>
      <vt:lpstr>Wingdings</vt:lpstr>
      <vt:lpstr>Hind</vt:lpstr>
      <vt:lpstr>Open Sans</vt:lpstr>
      <vt:lpstr>Roboto</vt:lpstr>
      <vt:lpstr>Poppins</vt:lpstr>
      <vt:lpstr>Arial</vt:lpstr>
      <vt:lpstr>Hind Light</vt:lpstr>
      <vt:lpstr>Nunito Light</vt:lpstr>
      <vt:lpstr>Bachelor's Degree in Electronics Engineering by Slidesgo</vt:lpstr>
      <vt:lpstr>IMPROVEMENT OF STABILITY IN INTELLIGENT CONTROLLED MICROGRID USING DROOP</vt:lpstr>
      <vt:lpstr>What is a Microgrid?</vt:lpstr>
      <vt:lpstr>What is it for?</vt:lpstr>
      <vt:lpstr>DROOP</vt:lpstr>
      <vt:lpstr>What is this for?</vt:lpstr>
      <vt:lpstr>METHODOLOGY</vt:lpstr>
      <vt:lpstr>PowerPoint Presentation</vt:lpstr>
      <vt:lpstr>3.Simulation and Performance Analysis</vt:lpstr>
      <vt:lpstr>Implementation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Padmesh S</dc:creator>
  <cp:lastModifiedBy>Padmesh Sivalingam</cp:lastModifiedBy>
  <cp:revision>3</cp:revision>
  <dcterms:modified xsi:type="dcterms:W3CDTF">2025-03-10T17:27:37Z</dcterms:modified>
</cp:coreProperties>
</file>