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7F42B-8EF1-41E4-8C4E-E8109329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55ABAC-BFCD-40AD-97E0-0BD0CA69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11FC3-D7A3-49D6-A955-9A90FC61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D29F8A-D1E7-460D-8E34-0600D2D3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EBECC-68D3-4507-A25E-17D6658D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46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66560-187E-4570-B487-3492E26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86FED8-326D-4F58-8A31-7B3252117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6A2A-34C6-4CBD-B53B-11F381D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0D087-9D06-4F48-9AF6-9CEA4363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AA109-6253-4E89-BD79-4744A996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5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E7189-B5A7-4465-9C65-69CC3B8D5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2E74B2-27CA-4ECE-BAAB-FD58A79F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BA7401-D12E-4424-933F-CFC5F42B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83E23-06A8-4796-A5B2-2F83709D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836D9-74CF-428F-B31A-66BE98C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54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4ED7-C26F-403C-B858-31895F1D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C765F-EA35-4F75-A329-ECAB119B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1EE0E-C630-4942-A42A-92E07550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95593-F2BC-4FD5-81E6-4F128809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872835-9C67-4955-AA37-9AE97097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2BBB-F479-44C7-8C32-A35C119B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96E72-2F3A-4993-8DCA-0C8CA573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33CB4-3435-41BF-AB2F-8DC812A9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187BC-51D8-4623-B975-33358A11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E7000-D7ED-4FF9-83E0-7B8D519E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EB171-C1A1-4680-AC2D-7794A69B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65E5D-6824-4ECE-A64B-499816CC7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CF470A-A99A-4B14-98DD-2EE96CB6D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C71B2E-7F51-4851-B6F9-A755D1D8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AA584-1CBC-4100-AA4F-891F1C60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4D89A6-A5BB-4389-9C8D-46AE3C79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8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1C326-47FA-4C23-A26C-9F3E4FAC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80169-BCB8-44FF-8C47-04981EA9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6FB4D3-A263-4777-9394-2B1EB4B6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74722C-031C-47CA-8FB2-2071D3462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ED6C2E-7054-4ADA-9CFC-D7F5F581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3D97D1-A555-4C20-B4A5-329A714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8C6A3D-BD04-4F18-83BB-E8580E2C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E2A681-DD99-4FF1-BE69-6CC71D46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E7715-3DF5-4EA9-8CF0-0B028A41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3AF672-FEDE-47E9-89EC-7C163A6B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7716B7-B0A9-47C2-9180-07FC5626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752086-25D5-484B-B0B1-811C9967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222357-4DBA-44E5-8310-EA1DA69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B65D147-37DB-48A4-918A-A93BB834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5E5CAD-991B-4547-A736-DDF57BE8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8CA48-492B-46AE-92AB-56938CB2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CA58F1-7EBA-44D1-8F64-FF48906F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977C0-AE8F-4E55-9CAC-67941AFF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BC34FF-A725-42AA-A58E-F868E633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1BB89-DFDD-49AC-B0A6-FC70AF52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8B154B-20CD-48E8-89FE-74AE2FCE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7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3593F-C683-4535-B624-1C44EF4A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216413-4EF8-4DB0-92A5-AD99E6636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13E38-82AE-4201-9E16-07000C493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ED4FD7-0840-4974-9B59-3E55B861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1F80DA-04F6-47FF-BD0A-3961C5EE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4018C3-88C9-48F4-B63F-350DF490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EB5CF7-D2DE-4446-A012-F6F05ADA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51632-8197-46B2-9029-89FCCBDE0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9D759-439A-4310-88CF-359A0579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3EFF-E996-43F6-9AF5-D40AEAFE95D6}" type="datetimeFigureOut">
              <a:rPr lang="de-DE" smtClean="0"/>
              <a:t>21.01.22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90837-42AC-4608-AD78-C3EA71D0A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EFF98-677C-4335-B004-D98E68B65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2CA6-8C24-4DF7-A3A1-82AAB4EE82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63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DC2760-0FEA-4415-84A7-46A61C42F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471" y="1244487"/>
            <a:ext cx="6001058" cy="436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5B2B285-F8A6-4C74-9481-0664B4FCA461}"/>
              </a:ext>
            </a:extLst>
          </p:cNvPr>
          <p:cNvSpPr/>
          <p:nvPr/>
        </p:nvSpPr>
        <p:spPr>
          <a:xfrm>
            <a:off x="5429250" y="382904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C44B6-29C7-4CD9-A15A-8428BEA27AC0}"/>
              </a:ext>
            </a:extLst>
          </p:cNvPr>
          <p:cNvSpPr/>
          <p:nvPr/>
        </p:nvSpPr>
        <p:spPr>
          <a:xfrm>
            <a:off x="5543550" y="169544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CD90ADE-235B-4D10-A426-8E3B7CB0A05A}"/>
              </a:ext>
            </a:extLst>
          </p:cNvPr>
          <p:cNvSpPr/>
          <p:nvPr/>
        </p:nvSpPr>
        <p:spPr>
          <a:xfrm>
            <a:off x="5543550" y="456887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9830E9F-B63A-4F66-BA79-176A69DC067B}"/>
              </a:ext>
            </a:extLst>
          </p:cNvPr>
          <p:cNvSpPr/>
          <p:nvPr/>
        </p:nvSpPr>
        <p:spPr>
          <a:xfrm>
            <a:off x="7877174" y="4981574"/>
            <a:ext cx="600075" cy="3238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GR11</a:t>
            </a:r>
          </a:p>
        </p:txBody>
      </p:sp>
    </p:spTree>
    <p:extLst>
      <p:ext uri="{BB962C8B-B14F-4D97-AF65-F5344CB8AC3E}">
        <p14:creationId xmlns:p14="http://schemas.microsoft.com/office/powerpoint/2010/main" val="406717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3620EA2-4A89-4952-8C86-4C2B1CFD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55" y="3822896"/>
            <a:ext cx="3340272" cy="869995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C79BEE4-6733-4B54-B1F7-E9A51E17D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52" y="0"/>
            <a:ext cx="3403775" cy="382289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5E1C826-1A66-499F-933F-F4AB954E8E82}"/>
              </a:ext>
            </a:extLst>
          </p:cNvPr>
          <p:cNvSpPr/>
          <p:nvPr/>
        </p:nvSpPr>
        <p:spPr>
          <a:xfrm>
            <a:off x="6417639" y="487298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778122-B130-49C4-940B-293EDAD674CA}"/>
              </a:ext>
            </a:extLst>
          </p:cNvPr>
          <p:cNvSpPr/>
          <p:nvPr/>
        </p:nvSpPr>
        <p:spPr>
          <a:xfrm>
            <a:off x="6168923" y="1911448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3E7144-2926-4957-B41A-8CD04D6365B2}"/>
              </a:ext>
            </a:extLst>
          </p:cNvPr>
          <p:cNvSpPr/>
          <p:nvPr/>
        </p:nvSpPr>
        <p:spPr>
          <a:xfrm>
            <a:off x="6271336" y="3105149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8067B2-625D-4D44-A98D-04289A07F4B9}"/>
              </a:ext>
            </a:extLst>
          </p:cNvPr>
          <p:cNvSpPr/>
          <p:nvPr/>
        </p:nvSpPr>
        <p:spPr>
          <a:xfrm>
            <a:off x="6271336" y="4414811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Q14</a:t>
            </a:r>
          </a:p>
        </p:txBody>
      </p:sp>
    </p:spTree>
    <p:extLst>
      <p:ext uri="{BB962C8B-B14F-4D97-AF65-F5344CB8AC3E}">
        <p14:creationId xmlns:p14="http://schemas.microsoft.com/office/powerpoint/2010/main" val="294406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775F597-B391-4D61-A0D5-4E6A301F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90" y="0"/>
            <a:ext cx="3410125" cy="365778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5A26EA-F437-4AAB-9068-4807686F5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42" y="3657788"/>
            <a:ext cx="3365673" cy="52707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4E926B7-3BC9-41A3-9032-9459FA25C0B5}"/>
              </a:ext>
            </a:extLst>
          </p:cNvPr>
          <p:cNvSpPr/>
          <p:nvPr/>
        </p:nvSpPr>
        <p:spPr>
          <a:xfrm>
            <a:off x="6299911" y="464317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Q15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97BFD0-B417-4821-919F-8CDBB4DB05CB}"/>
              </a:ext>
            </a:extLst>
          </p:cNvPr>
          <p:cNvSpPr/>
          <p:nvPr/>
        </p:nvSpPr>
        <p:spPr>
          <a:xfrm>
            <a:off x="6263315" y="1899126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5845FE1-FC22-4DB1-BA95-AB84A6D48065}"/>
              </a:ext>
            </a:extLst>
          </p:cNvPr>
          <p:cNvSpPr/>
          <p:nvPr/>
        </p:nvSpPr>
        <p:spPr>
          <a:xfrm>
            <a:off x="6263315" y="3333935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Q17</a:t>
            </a:r>
          </a:p>
        </p:txBody>
      </p:sp>
    </p:spTree>
    <p:extLst>
      <p:ext uri="{BB962C8B-B14F-4D97-AF65-F5344CB8AC3E}">
        <p14:creationId xmlns:p14="http://schemas.microsoft.com/office/powerpoint/2010/main" val="121675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803F6-D785-49AD-A6FB-47961276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613" y="0"/>
            <a:ext cx="4567609" cy="227553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A958D205-B16D-4DC4-AA24-99CCDE39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94" y="2191769"/>
            <a:ext cx="4383185" cy="4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7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0EA9D9C-DBF1-48DE-9A2C-B4C7DE4EE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712" y="819150"/>
            <a:ext cx="5362575" cy="52197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9A1CA1F-C2C5-4A59-80FE-48A68F10492B}"/>
              </a:ext>
            </a:extLst>
          </p:cNvPr>
          <p:cNvSpPr/>
          <p:nvPr/>
        </p:nvSpPr>
        <p:spPr>
          <a:xfrm>
            <a:off x="3414712" y="4667467"/>
            <a:ext cx="600075" cy="3238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GR13</a:t>
            </a:r>
          </a:p>
        </p:txBody>
      </p:sp>
    </p:spTree>
    <p:extLst>
      <p:ext uri="{BB962C8B-B14F-4D97-AF65-F5344CB8AC3E}">
        <p14:creationId xmlns:p14="http://schemas.microsoft.com/office/powerpoint/2010/main" val="66518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F7190CAA-B8B1-4AD3-9ACB-2D342E78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51" y="1112461"/>
            <a:ext cx="5314950" cy="155257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D17F44F8-73B4-48C7-AF97-AFE037E4C5AE}"/>
              </a:ext>
            </a:extLst>
          </p:cNvPr>
          <p:cNvSpPr/>
          <p:nvPr/>
        </p:nvSpPr>
        <p:spPr>
          <a:xfrm>
            <a:off x="1872098" y="1726822"/>
            <a:ext cx="600075" cy="3238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GR13</a:t>
            </a:r>
          </a:p>
        </p:txBody>
      </p:sp>
    </p:spTree>
    <p:extLst>
      <p:ext uri="{BB962C8B-B14F-4D97-AF65-F5344CB8AC3E}">
        <p14:creationId xmlns:p14="http://schemas.microsoft.com/office/powerpoint/2010/main" val="16316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6AE7A77-E110-4B3B-91D6-46837489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61" y="4013734"/>
            <a:ext cx="3397425" cy="1511378"/>
          </a:xfrm>
          <a:prstGeom prst="rect">
            <a:avLst/>
          </a:prstGeom>
          <a:ln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778D0C-174F-DF4B-A886-CEB22DBB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24" y="260691"/>
            <a:ext cx="3606800" cy="2895600"/>
          </a:xfrm>
          <a:prstGeom prst="rect">
            <a:avLst/>
          </a:prstGeom>
        </p:spPr>
      </p:pic>
      <p:sp>
        <p:nvSpPr>
          <p:cNvPr id="10" name="Ellipse 5">
            <a:extLst>
              <a:ext uri="{FF2B5EF4-FFF2-40B4-BE49-F238E27FC236}">
                <a16:creationId xmlns:a16="http://schemas.microsoft.com/office/drawing/2014/main" id="{0663168D-4DDB-5946-8349-B1A9405D3DD3}"/>
              </a:ext>
            </a:extLst>
          </p:cNvPr>
          <p:cNvSpPr/>
          <p:nvPr/>
        </p:nvSpPr>
        <p:spPr>
          <a:xfrm>
            <a:off x="7038010" y="557044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GR9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6CBC8CD-DBE6-0447-9CED-17600EA0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24" y="3170052"/>
            <a:ext cx="3619500" cy="901700"/>
          </a:xfrm>
          <a:prstGeom prst="rect">
            <a:avLst/>
          </a:prstGeom>
        </p:spPr>
      </p:pic>
      <p:sp>
        <p:nvSpPr>
          <p:cNvPr id="15" name="Ellipse 8">
            <a:extLst>
              <a:ext uri="{FF2B5EF4-FFF2-40B4-BE49-F238E27FC236}">
                <a16:creationId xmlns:a16="http://schemas.microsoft.com/office/drawing/2014/main" id="{0B963457-BD3B-5A4A-AABD-F762EDF853D2}"/>
              </a:ext>
            </a:extLst>
          </p:cNvPr>
          <p:cNvSpPr/>
          <p:nvPr/>
        </p:nvSpPr>
        <p:spPr>
          <a:xfrm>
            <a:off x="6802841" y="327659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GR5</a:t>
            </a:r>
          </a:p>
        </p:txBody>
      </p:sp>
    </p:spTree>
    <p:extLst>
      <p:ext uri="{BB962C8B-B14F-4D97-AF65-F5344CB8AC3E}">
        <p14:creationId xmlns:p14="http://schemas.microsoft.com/office/powerpoint/2010/main" val="47965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9EA3C84B-4939-4B2A-B987-E325363E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8" y="79212"/>
            <a:ext cx="3359323" cy="3168813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9A444A-EA77-4222-9758-408C6FD7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583" y="3251015"/>
            <a:ext cx="3454578" cy="360698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B21E3E-F9EB-46AD-96B5-E72C237A5724}"/>
              </a:ext>
            </a:extLst>
          </p:cNvPr>
          <p:cNvSpPr/>
          <p:nvPr/>
        </p:nvSpPr>
        <p:spPr>
          <a:xfrm>
            <a:off x="6705600" y="527684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GR6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6FB191-5424-4E6E-BB17-A9198F4BAA8B}"/>
              </a:ext>
            </a:extLst>
          </p:cNvPr>
          <p:cNvSpPr/>
          <p:nvPr/>
        </p:nvSpPr>
        <p:spPr>
          <a:xfrm>
            <a:off x="6410325" y="38099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GR7</a:t>
            </a:r>
          </a:p>
        </p:txBody>
      </p:sp>
    </p:spTree>
    <p:extLst>
      <p:ext uri="{BB962C8B-B14F-4D97-AF65-F5344CB8AC3E}">
        <p14:creationId xmlns:p14="http://schemas.microsoft.com/office/powerpoint/2010/main" val="17568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0017088-F5B9-437C-BF16-68C313F5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1" y="504827"/>
            <a:ext cx="5286375" cy="4267200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F9CD236-C82C-4DEC-964F-4C1DE989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23" y="504827"/>
            <a:ext cx="5276850" cy="322897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EF32F71-0924-4A45-ADA2-25FBB6A81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42" y="4429786"/>
            <a:ext cx="5295900" cy="210502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FBBFF60-B33C-4113-8237-6F85C3DE6D4E}"/>
              </a:ext>
            </a:extLst>
          </p:cNvPr>
          <p:cNvSpPr/>
          <p:nvPr/>
        </p:nvSpPr>
        <p:spPr>
          <a:xfrm>
            <a:off x="4036240" y="976618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GR7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24B292B-8C4B-46BA-AD27-87BA2E03742D}"/>
              </a:ext>
            </a:extLst>
          </p:cNvPr>
          <p:cNvSpPr/>
          <p:nvPr/>
        </p:nvSpPr>
        <p:spPr>
          <a:xfrm>
            <a:off x="8415294" y="4843942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GR6</a:t>
            </a:r>
          </a:p>
        </p:txBody>
      </p:sp>
    </p:spTree>
    <p:extLst>
      <p:ext uri="{BB962C8B-B14F-4D97-AF65-F5344CB8AC3E}">
        <p14:creationId xmlns:p14="http://schemas.microsoft.com/office/powerpoint/2010/main" val="72958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B330CAE-E2C9-4C54-BFE3-11BA98B1A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12" y="1447737"/>
            <a:ext cx="3416476" cy="245757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1380C21-647A-43B2-93BE-72F38D248637}"/>
              </a:ext>
            </a:extLst>
          </p:cNvPr>
          <p:cNvSpPr/>
          <p:nvPr/>
        </p:nvSpPr>
        <p:spPr>
          <a:xfrm>
            <a:off x="4292512" y="2266949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GR4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3D0AF07-4BC1-444C-B10A-CAA4A6AF94DC}"/>
              </a:ext>
            </a:extLst>
          </p:cNvPr>
          <p:cNvSpPr/>
          <p:nvPr/>
        </p:nvSpPr>
        <p:spPr>
          <a:xfrm>
            <a:off x="7324724" y="3267074"/>
            <a:ext cx="600075" cy="32385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GR10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8379C2-7552-47F1-8FEE-4EFBFFD3B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50" y="3817229"/>
            <a:ext cx="3433899" cy="50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153ABA-3DC2-4F8D-B6BF-1F2AA6E3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11" y="1266714"/>
            <a:ext cx="3454578" cy="432457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9D57732-602A-4B11-A316-D131C860FF2D}"/>
              </a:ext>
            </a:extLst>
          </p:cNvPr>
          <p:cNvSpPr/>
          <p:nvPr/>
        </p:nvSpPr>
        <p:spPr>
          <a:xfrm>
            <a:off x="4273462" y="1114313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DA52A7B-D78F-4295-A564-E741DD62CBCF}"/>
              </a:ext>
            </a:extLst>
          </p:cNvPr>
          <p:cNvSpPr/>
          <p:nvPr/>
        </p:nvSpPr>
        <p:spPr>
          <a:xfrm>
            <a:off x="4273462" y="3200398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D828A4-4EE7-460F-8C90-EF55361DAF70}"/>
              </a:ext>
            </a:extLst>
          </p:cNvPr>
          <p:cNvSpPr/>
          <p:nvPr/>
        </p:nvSpPr>
        <p:spPr>
          <a:xfrm>
            <a:off x="6864262" y="2400297"/>
            <a:ext cx="552450" cy="30480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GR8</a:t>
            </a:r>
          </a:p>
        </p:txBody>
      </p:sp>
    </p:spTree>
    <p:extLst>
      <p:ext uri="{BB962C8B-B14F-4D97-AF65-F5344CB8AC3E}">
        <p14:creationId xmlns:p14="http://schemas.microsoft.com/office/powerpoint/2010/main" val="231874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EA5BCDD-1BDD-4454-8CD0-3FA08756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94" y="169413"/>
            <a:ext cx="3435527" cy="316881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10D4ADF-ED72-4DB9-B3A0-C4488BEC4C71}"/>
              </a:ext>
            </a:extLst>
          </p:cNvPr>
          <p:cNvSpPr/>
          <p:nvPr/>
        </p:nvSpPr>
        <p:spPr>
          <a:xfrm>
            <a:off x="6096000" y="3033425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95725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A7918EA-FED8-4D7D-9F2C-F1061C1C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21" y="117043"/>
            <a:ext cx="3352972" cy="316246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A5B95857-D20A-4366-888F-1DB82930FD9C}"/>
              </a:ext>
            </a:extLst>
          </p:cNvPr>
          <p:cNvSpPr/>
          <p:nvPr/>
        </p:nvSpPr>
        <p:spPr>
          <a:xfrm>
            <a:off x="5290758" y="990372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6EAB016-8CA8-4C33-AE37-0720F5128E28}"/>
              </a:ext>
            </a:extLst>
          </p:cNvPr>
          <p:cNvSpPr/>
          <p:nvPr/>
        </p:nvSpPr>
        <p:spPr>
          <a:xfrm>
            <a:off x="6301030" y="2857662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Q4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04DEF5C6-AC6B-4E11-892A-F733B678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21" y="3212913"/>
            <a:ext cx="3435527" cy="364508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BEFE6CC-70D0-41CB-B88D-3DE1A38CEFF8}"/>
              </a:ext>
            </a:extLst>
          </p:cNvPr>
          <p:cNvSpPr/>
          <p:nvPr/>
        </p:nvSpPr>
        <p:spPr>
          <a:xfrm>
            <a:off x="5159262" y="3848034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AF256C-EC90-493B-B36C-E6AEAD8FDB80}"/>
              </a:ext>
            </a:extLst>
          </p:cNvPr>
          <p:cNvSpPr/>
          <p:nvPr/>
        </p:nvSpPr>
        <p:spPr>
          <a:xfrm>
            <a:off x="6415723" y="4611551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Q6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5BFB15-953C-4440-8E4A-14734D167CA7}"/>
              </a:ext>
            </a:extLst>
          </p:cNvPr>
          <p:cNvSpPr/>
          <p:nvPr/>
        </p:nvSpPr>
        <p:spPr>
          <a:xfrm>
            <a:off x="6096000" y="6159169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Q7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2A7329-2AA8-4311-946F-90FCDB706CA9}"/>
              </a:ext>
            </a:extLst>
          </p:cNvPr>
          <p:cNvSpPr/>
          <p:nvPr/>
        </p:nvSpPr>
        <p:spPr>
          <a:xfrm>
            <a:off x="5435487" y="2101642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32805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586BAC-FA53-4A3B-98FD-44714DEB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76" y="0"/>
            <a:ext cx="3340272" cy="3530781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6F2481-DA06-4C35-BD07-A095A4C01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976" y="3530781"/>
            <a:ext cx="3403775" cy="332122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B5CE4D6-D514-4303-A85A-F335152018B9}"/>
              </a:ext>
            </a:extLst>
          </p:cNvPr>
          <p:cNvSpPr/>
          <p:nvPr/>
        </p:nvSpPr>
        <p:spPr>
          <a:xfrm>
            <a:off x="4796949" y="994638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Q8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E6AD24A-EABF-452E-AD4B-3A72DFB19740}"/>
              </a:ext>
            </a:extLst>
          </p:cNvPr>
          <p:cNvSpPr/>
          <p:nvPr/>
        </p:nvSpPr>
        <p:spPr>
          <a:xfrm>
            <a:off x="5175568" y="4886590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Q9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7810CE4-3209-4481-8EDC-C8EDFA7F3FE4}"/>
              </a:ext>
            </a:extLst>
          </p:cNvPr>
          <p:cNvSpPr/>
          <p:nvPr/>
        </p:nvSpPr>
        <p:spPr>
          <a:xfrm>
            <a:off x="5332413" y="2141676"/>
            <a:ext cx="552450" cy="3048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Q9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EA41354-FEF4-4FCE-8A4C-52C98C02BD55}"/>
              </a:ext>
            </a:extLst>
          </p:cNvPr>
          <p:cNvSpPr/>
          <p:nvPr/>
        </p:nvSpPr>
        <p:spPr>
          <a:xfrm>
            <a:off x="4875530" y="6113769"/>
            <a:ext cx="600075" cy="32385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/>
                </a:solidFill>
              </a:rPr>
              <a:t>Q10</a:t>
            </a:r>
          </a:p>
        </p:txBody>
      </p:sp>
    </p:spTree>
    <p:extLst>
      <p:ext uri="{BB962C8B-B14F-4D97-AF65-F5344CB8AC3E}">
        <p14:creationId xmlns:p14="http://schemas.microsoft.com/office/powerpoint/2010/main" val="9869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Breitbild</PresentationFormat>
  <Paragraphs>35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Keller</dc:creator>
  <cp:lastModifiedBy>Paul Keller</cp:lastModifiedBy>
  <cp:revision>7</cp:revision>
  <dcterms:created xsi:type="dcterms:W3CDTF">2021-12-28T11:14:52Z</dcterms:created>
  <dcterms:modified xsi:type="dcterms:W3CDTF">2022-01-21T10:22:41Z</dcterms:modified>
</cp:coreProperties>
</file>