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bin" ContentType="image/png"/>
  <Default Extension="psmdcp" ContentType="application/vnd.openxmlformats-package.core-properti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a.xml" ContentType="application/vnd.openxmlformats-officedocument.presentationml.slideLayout+xml"/>
  <Override PartName="/ppt/slideLayouts/slideLayoutb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udata/data.xml" ContentType="application/vnd.ms-office.webextension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fe72351004454868" /><Relationship Type="http://schemas.openxmlformats.org/package/2006/relationships/metadata/core-properties" Target="/package/services/metadata/core-properties/2154d8e4b3ff4ffe8536af987ea5b823.psmdcp" Id="R41088a47bb1042d7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b047bb5ce9e04da4"/>
  </p:sldMasterIdLst>
  <p:sldIdLst>
    <p:sldId id="256" r:id="R325aa8dd2a36440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/ppt/presProps.xml" Id="R72ab8dabef43487e" /><Relationship Type="http://schemas.openxmlformats.org/officeDocument/2006/relationships/viewProps" Target="/ppt/viewProps.xml" Id="R9fcc9f457f094a5b" /><Relationship Type="http://schemas.openxmlformats.org/officeDocument/2006/relationships/tableStyles" Target="/ppt/tableStyles.xml" Id="R8c302d9123a54ce6" /><Relationship Type="http://schemas.openxmlformats.org/officeDocument/2006/relationships/slideMaster" Target="/ppt/slideMasters/slideMaster.xml" Id="Rb047bb5ce9e04da4" /><Relationship Type="http://schemas.openxmlformats.org/officeDocument/2006/relationships/theme" Target="/ppt/slideMasters/theme/theme.xml" Id="R44415677d2174650" /><Relationship Type="http://schemas.openxmlformats.org/officeDocument/2006/relationships/slide" Target="/ppt/slides/slide.xml" Id="R325aa8dd2a364408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c8a0cc6104064af0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a2ed3b6eb3ba43f7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25cf66adfacc4303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6bc59e75d41f4f7f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f555c94af430409a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1a286234da1843a1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fa5007be8632433b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e8feb01e74394b7e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d81e3967a5954a83" /></Relationships>
</file>

<file path=ppt/slideLayouts/_rels/slideLayouta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b486f2a9f18e4faf" /></Relationships>
</file>

<file path=ppt/slideLayouts/_rels/slideLayoutb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ceead94b50244e49" /></Relationships>
</file>

<file path=ppt/slideLayouts/slideLayout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97936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08644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01320"/>
      </p:ext>
    </p:extLst>
  </p:cSld>
  <p:clrMapOvr>
    <a:masterClrMapping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05677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55104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40886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3762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66871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01098"/>
      </p:ext>
    </p:extLst>
  </p:cSld>
  <p:clrMapOvr>
    <a:masterClrMapping/>
  </p:clrMapOvr>
</p:sldLayout>
</file>

<file path=ppt/slideLayouts/slideLayouta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71896"/>
      </p:ext>
    </p:extLst>
  </p:cSld>
  <p:clrMapOvr>
    <a:masterClrMapping/>
  </p:clrMapOvr>
</p:sldLayout>
</file>

<file path=ppt/slideLayouts/slideLayoutb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9877"/>
      </p:ext>
    </p:extLst>
  </p:cSld>
  <p:clrMapOvr>
    <a:masterClrMapping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e3356b2e04df41b8" /><Relationship Type="http://schemas.openxmlformats.org/officeDocument/2006/relationships/slideLayout" Target="/ppt/slideLayouts/slideLayout2.xml" Id="R34cd6b42b48040b4" /><Relationship Type="http://schemas.openxmlformats.org/officeDocument/2006/relationships/slideLayout" Target="/ppt/slideLayouts/slideLayout3.xml" Id="R2962c6addba44639" /><Relationship Type="http://schemas.openxmlformats.org/officeDocument/2006/relationships/slideLayout" Target="/ppt/slideLayouts/slideLayout4.xml" Id="R6476d3c8abd9438c" /><Relationship Type="http://schemas.openxmlformats.org/officeDocument/2006/relationships/slideLayout" Target="/ppt/slideLayouts/slideLayout5.xml" Id="Rcc7f690a9c0b42dd" /><Relationship Type="http://schemas.openxmlformats.org/officeDocument/2006/relationships/slideLayout" Target="/ppt/slideLayouts/slideLayout6.xml" Id="Rfaca9722272446bb" /><Relationship Type="http://schemas.openxmlformats.org/officeDocument/2006/relationships/slideLayout" Target="/ppt/slideLayouts/slideLayout7.xml" Id="R22a9b3840eac4c65" /><Relationship Type="http://schemas.openxmlformats.org/officeDocument/2006/relationships/slideLayout" Target="/ppt/slideLayouts/slideLayout8.xml" Id="R44f21f7169d84a7f" /><Relationship Type="http://schemas.openxmlformats.org/officeDocument/2006/relationships/slideLayout" Target="/ppt/slideLayouts/slideLayout9.xml" Id="R676fc90fa686427f" /><Relationship Type="http://schemas.openxmlformats.org/officeDocument/2006/relationships/slideLayout" Target="/ppt/slideLayouts/slideLayouta.xml" Id="R05c3cb9fae3144ea" /><Relationship Type="http://schemas.openxmlformats.org/officeDocument/2006/relationships/slideLayout" Target="/ppt/slideLayouts/slideLayoutb.xml" Id="Rfcb7afcdd8fa40f1" /><Relationship Type="http://schemas.openxmlformats.org/officeDocument/2006/relationships/theme" Target="/ppt/slideMasters/theme/theme.xml" Id="R1f8657c9a40a4296" /></Relationships>
</file>

<file path=ppt/slideMasters/slideMaster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e3356b2e04df41b8"/>
    <p:sldLayoutId id="2147483650" r:id="R34cd6b42b48040b4"/>
    <p:sldLayoutId id="2147483651" r:id="R2962c6addba44639"/>
    <p:sldLayoutId id="2147483652" r:id="R6476d3c8abd9438c"/>
    <p:sldLayoutId id="2147483653" r:id="Rcc7f690a9c0b42dd"/>
    <p:sldLayoutId id="2147483654" r:id="Rfaca9722272446bb"/>
    <p:sldLayoutId id="2147483655" r:id="R22a9b3840eac4c65"/>
    <p:sldLayoutId id="2147483656" r:id="R44f21f7169d84a7f"/>
    <p:sldLayoutId id="2147483657" r:id="R676fc90fa686427f"/>
    <p:sldLayoutId id="2147483658" r:id="R05c3cb9fae3144ea"/>
    <p:sldLayoutId id="2147483659" r:id="Rfcb7afcdd8fa40f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theme/theme.xml><?xml version="1.0" encoding="utf-8"?>
<a:theme xmlns:thm15="http://schemas.microsoft.com/office/thememl/2012/main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84a314fcb08c4d19" /><Relationship Type="http://schemas.openxmlformats.org/officeDocument/2006/relationships/image" Target="/ppt/media/image.bin" Id="Rfa81c280696a42ee" /><Relationship Type="http://schemas.microsoft.com/office/2011/relationships/webextension" Target="/ppt/slides/udata/data.xml" Id="R1c9e821b00ce4577" /></Relationships>
</file>

<file path=ppt/slides/slide.xml><?xml version="1.0" encoding="utf-8"?>
<p:sld xmlns:mc="http://schemas.openxmlformats.org/markup-compatibility/2006" xmlns:we="http://schemas.microsoft.com/office/webextensions/webextension/2010/11" xmlns:pca="http://schemas.microsoft.com/office/powerpoint/2013/contentapp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OfficeApp 0"/>
              <p:cNvGraphicFramePr>
                <a:graphicFrameLocks noGrp="1"/>
              </p:cNvGraphicFramePr>
              <p:nvPr/>
            </p:nvGraphicFramePr>
            <p:xfrm>
              <a:off x="0" y="0"/>
              <a:ext cx="9144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1c9e821b00ce4577"/>
              </a:graphicData>
            </a:graphic>
          </p:graphicFrame>
        </mc:Choice>
        <mc:Fallback>
          <p:pic>
            <p:nvPicPr>
              <p:cNvPr id="2" name="OfficeApp 0"/>
              <p:cNvPicPr/>
            </p:nvPicPr>
            <p:blipFill>
              <a:blip xmlns:r="http://schemas.openxmlformats.org/officeDocument/2006/relationships" r:embed="Rfa81c280696a42ee"/>
              <a:stretch>
                <a:fillRect/>
              </a:stretch>
            </p:blipFill>
            <p:spPr>
              <a:xfrm>
                <a:off x="0" y="0"/>
                <a:ext cx="9144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0858458"/>
      </p:ext>
    </p:extLst>
  </p:cSld>
  <p:clrMapOvr>
    <a:masterClrMapping/>
  </p:clrMapOvr>
</p:sld>
</file>

<file path=ppt/slides/udata/_rels/data.xml.rels>&#65279;<?xml version="1.0" encoding="utf-8"?><Relationships xmlns="http://schemas.openxmlformats.org/package/2006/relationships"><Relationship Type="http://schemas.openxmlformats.org/officeDocument/2006/relationships/image" Target="/ppt/media/image.bin" Id="Rfa81c280696a42ee" /></Relationships>
</file>

<file path=ppt/slides/udata/data.xml><?xml version="1.0" encoding="utf-8"?>
<we:webextension xmlns:r="http://schemas.openxmlformats.org/officeDocument/2006/relationships" xmlns:we="http://schemas.microsoft.com/office/webextensions/webextension/2010/11" id="{fd6a6dfd-c954-46fa-9684-b86df559f51b}">
  <we:reference id="695691ef-8f6e-4dc4-b6b9-c5a5f44499f7" version="1.0.0.0" store="developer" storeType="Registry"/>
  <we:alternateReferences/>
  <we:properties/>
  <we:bindings/>
  <we:snapshot xmlns:r="http://schemas.openxmlformats.org/officeDocument/2006/relationships" r:embed="Rfa81c280696a42ee"/>
</we:webextension>
</file>