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485ab2bb1f74fbf" /><Relationship Type="http://schemas.openxmlformats.org/package/2006/relationships/metadata/core-properties" Target="/package/services/metadata/core-properties/1b215dce8aa3431c8356562c3b8978cb.psmdcp" Id="R0698f2275011418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88fddba1e8124ac3"/>
  </p:sldMasterIdLst>
  <p:sldIdLst>
    <p:sldId id="256" r:id="R5b850cb677584ca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20fdf46f6f714c46" /><Relationship Type="http://schemas.openxmlformats.org/officeDocument/2006/relationships/viewProps" Target="/ppt/viewProps.xml" Id="Rc65baa584eba4e0c" /><Relationship Type="http://schemas.openxmlformats.org/officeDocument/2006/relationships/tableStyles" Target="/ppt/tableStyles.xml" Id="R32adda28dc5344b3" /><Relationship Type="http://schemas.openxmlformats.org/officeDocument/2006/relationships/slideMaster" Target="/ppt/slideMasters/slideMaster.xml" Id="R88fddba1e8124ac3" /><Relationship Type="http://schemas.openxmlformats.org/officeDocument/2006/relationships/theme" Target="/ppt/slideMasters/theme/theme.xml" Id="R8e35259defc340a2" /><Relationship Type="http://schemas.openxmlformats.org/officeDocument/2006/relationships/slide" Target="/ppt/slides/slide.xml" Id="R5b850cb677584ca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2c9dc2c10f347ad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64f067b3608493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32adbd5e90477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f4933893254ee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7c24cf1132e443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38094eedc234f8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217bca2e3234936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1f5e25331a14a4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246adb3661a4c6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b0b2c5ab89d44e5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297b33eaebf4d10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c7cb562e42e4270" /><Relationship Type="http://schemas.openxmlformats.org/officeDocument/2006/relationships/slideLayout" Target="/ppt/slideLayouts/slideLayout2.xml" Id="Ra5df7032b9f24fbd" /><Relationship Type="http://schemas.openxmlformats.org/officeDocument/2006/relationships/slideLayout" Target="/ppt/slideLayouts/slideLayout3.xml" Id="R6b63a0928a944828" /><Relationship Type="http://schemas.openxmlformats.org/officeDocument/2006/relationships/slideLayout" Target="/ppt/slideLayouts/slideLayout4.xml" Id="R2ba3f627f9f54305" /><Relationship Type="http://schemas.openxmlformats.org/officeDocument/2006/relationships/slideLayout" Target="/ppt/slideLayouts/slideLayout5.xml" Id="R27deed7cb2bf4bc8" /><Relationship Type="http://schemas.openxmlformats.org/officeDocument/2006/relationships/slideLayout" Target="/ppt/slideLayouts/slideLayout6.xml" Id="R5bbde401c5ef491d" /><Relationship Type="http://schemas.openxmlformats.org/officeDocument/2006/relationships/slideLayout" Target="/ppt/slideLayouts/slideLayout7.xml" Id="R1cc2b3819f43454d" /><Relationship Type="http://schemas.openxmlformats.org/officeDocument/2006/relationships/slideLayout" Target="/ppt/slideLayouts/slideLayout8.xml" Id="Rdbd0f2ec39bb472c" /><Relationship Type="http://schemas.openxmlformats.org/officeDocument/2006/relationships/slideLayout" Target="/ppt/slideLayouts/slideLayout9.xml" Id="Rb3022bad05a44d2e" /><Relationship Type="http://schemas.openxmlformats.org/officeDocument/2006/relationships/slideLayout" Target="/ppt/slideLayouts/slideLayouta.xml" Id="Red07c3c379e24fbf" /><Relationship Type="http://schemas.openxmlformats.org/officeDocument/2006/relationships/slideLayout" Target="/ppt/slideLayouts/slideLayoutb.xml" Id="Ree879f2c782140fc" /><Relationship Type="http://schemas.openxmlformats.org/officeDocument/2006/relationships/theme" Target="/ppt/slideMasters/theme/theme.xml" Id="Rd2cfa2e42c91467a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dc7cb562e42e4270"/>
    <p:sldLayoutId id="2147483650" r:id="Ra5df7032b9f24fbd"/>
    <p:sldLayoutId id="2147483651" r:id="R6b63a0928a944828"/>
    <p:sldLayoutId id="2147483652" r:id="R2ba3f627f9f54305"/>
    <p:sldLayoutId id="2147483653" r:id="R27deed7cb2bf4bc8"/>
    <p:sldLayoutId id="2147483654" r:id="R5bbde401c5ef491d"/>
    <p:sldLayoutId id="2147483655" r:id="R1cc2b3819f43454d"/>
    <p:sldLayoutId id="2147483656" r:id="Rdbd0f2ec39bb472c"/>
    <p:sldLayoutId id="2147483657" r:id="Rb3022bad05a44d2e"/>
    <p:sldLayoutId id="2147483658" r:id="Red07c3c379e24fbf"/>
    <p:sldLayoutId id="2147483659" r:id="Ree879f2c782140fc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3fde3532177460a" /><Relationship Type="http://schemas.openxmlformats.org/officeDocument/2006/relationships/image" Target="/ppt/media/image.bin" Id="Rff7b3456e25f4f22" /><Relationship Type="http://schemas.microsoft.com/office/2011/relationships/webextension" Target="/ppt/slides/udata/data.xml" Id="R22b7972666674d8e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22b7972666674d8e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ff7b3456e25f4f22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ff7b3456e25f4f22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fecd3c64-9029-4112-a6f2-e0fc18eba378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ff7b3456e25f4f22"/>
</we:webextension>
</file>