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e4bc880c5304621" /><Relationship Type="http://schemas.openxmlformats.org/package/2006/relationships/metadata/core-properties" Target="/package/services/metadata/core-properties/145bf2dccafe4fed8df164d0ca82f22f.psmdcp" Id="R0515a58ce3b8465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cf88f6b750a54bd1"/>
  </p:sldMasterIdLst>
  <p:sldIdLst>
    <p:sldId id="256" r:id="R90240499e48047f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817559278fc54701" /><Relationship Type="http://schemas.openxmlformats.org/officeDocument/2006/relationships/viewProps" Target="/ppt/viewProps.xml" Id="R31c34a52ce6c4a89" /><Relationship Type="http://schemas.openxmlformats.org/officeDocument/2006/relationships/tableStyles" Target="/ppt/tableStyles.xml" Id="Rc94a41aef60441d2" /><Relationship Type="http://schemas.openxmlformats.org/officeDocument/2006/relationships/slideMaster" Target="/ppt/slideMasters/slideMaster.xml" Id="Rcf88f6b750a54bd1" /><Relationship Type="http://schemas.openxmlformats.org/officeDocument/2006/relationships/theme" Target="/ppt/slideMasters/theme/theme.xml" Id="Rf8aa94ed77224f2a" /><Relationship Type="http://schemas.openxmlformats.org/officeDocument/2006/relationships/slide" Target="/ppt/slides/slide.xml" Id="R90240499e48047f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36e8fa45ede4c08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2a52a85087f4ef6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c329b92c2ce48ce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718f73ff0344866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6245777b74b4ae9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b086d4df3a04523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50e347860f54203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599db9f878046c3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f870583ca7b4018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2fc0e3ca82d4c2a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d9f3df3976248b8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b085f3d6d94043f5" /><Relationship Type="http://schemas.openxmlformats.org/officeDocument/2006/relationships/slideLayout" Target="/ppt/slideLayouts/slideLayout2.xml" Id="Rcf8fa13ddace4740" /><Relationship Type="http://schemas.openxmlformats.org/officeDocument/2006/relationships/slideLayout" Target="/ppt/slideLayouts/slideLayout3.xml" Id="Rec1b689fb8294e81" /><Relationship Type="http://schemas.openxmlformats.org/officeDocument/2006/relationships/slideLayout" Target="/ppt/slideLayouts/slideLayout4.xml" Id="Rbcd489217425456a" /><Relationship Type="http://schemas.openxmlformats.org/officeDocument/2006/relationships/slideLayout" Target="/ppt/slideLayouts/slideLayout5.xml" Id="R0358d3cbfbd54497" /><Relationship Type="http://schemas.openxmlformats.org/officeDocument/2006/relationships/slideLayout" Target="/ppt/slideLayouts/slideLayout6.xml" Id="Rd15c52ee741e4aad" /><Relationship Type="http://schemas.openxmlformats.org/officeDocument/2006/relationships/slideLayout" Target="/ppt/slideLayouts/slideLayout7.xml" Id="R85e99dad270e45da" /><Relationship Type="http://schemas.openxmlformats.org/officeDocument/2006/relationships/slideLayout" Target="/ppt/slideLayouts/slideLayout8.xml" Id="R9386c96f09d84f39" /><Relationship Type="http://schemas.openxmlformats.org/officeDocument/2006/relationships/slideLayout" Target="/ppt/slideLayouts/slideLayout9.xml" Id="R29663cbe4bc0465a" /><Relationship Type="http://schemas.openxmlformats.org/officeDocument/2006/relationships/slideLayout" Target="/ppt/slideLayouts/slideLayouta.xml" Id="Raec03538fbdf43d0" /><Relationship Type="http://schemas.openxmlformats.org/officeDocument/2006/relationships/slideLayout" Target="/ppt/slideLayouts/slideLayoutb.xml" Id="Rf8d15b9ebb0b4e00" /><Relationship Type="http://schemas.openxmlformats.org/officeDocument/2006/relationships/theme" Target="/ppt/slideMasters/theme/theme.xml" Id="R01b5683111414473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b085f3d6d94043f5"/>
    <p:sldLayoutId id="2147483650" r:id="Rcf8fa13ddace4740"/>
    <p:sldLayoutId id="2147483651" r:id="Rec1b689fb8294e81"/>
    <p:sldLayoutId id="2147483652" r:id="Rbcd489217425456a"/>
    <p:sldLayoutId id="2147483653" r:id="R0358d3cbfbd54497"/>
    <p:sldLayoutId id="2147483654" r:id="Rd15c52ee741e4aad"/>
    <p:sldLayoutId id="2147483655" r:id="R85e99dad270e45da"/>
    <p:sldLayoutId id="2147483656" r:id="R9386c96f09d84f39"/>
    <p:sldLayoutId id="2147483657" r:id="R29663cbe4bc0465a"/>
    <p:sldLayoutId id="2147483658" r:id="Raec03538fbdf43d0"/>
    <p:sldLayoutId id="2147483659" r:id="Rf8d15b9ebb0b4e0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62b516ddf2e3481a" /><Relationship Type="http://schemas.openxmlformats.org/officeDocument/2006/relationships/image" Target="/ppt/media/image.bin" Id="R78bd3828cc2947e7" /><Relationship Type="http://schemas.microsoft.com/office/2011/relationships/webextension" Target="/ppt/slides/udata/data.xml" Id="R708144e380f44ee6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708144e380f44ee6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78bd3828cc2947e7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78bd3828cc2947e7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4894da70-33f5-43a9-9b39-4b2ed7fd67bf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78bd3828cc2947e7"/>
</we:webextension>
</file>