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2f6bc3e6ec54806" /><Relationship Type="http://schemas.openxmlformats.org/package/2006/relationships/metadata/core-properties" Target="/package/services/metadata/core-properties/9340bf7fecbd400a8e25cddeac37258b.psmdcp" Id="R35d7fc00d80c450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b37d2a361c134a67"/>
  </p:sldMasterIdLst>
  <p:sldIdLst>
    <p:sldId id="256" r:id="Ra5f6a24aae6147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c63998e5a2ac49c1" /><Relationship Type="http://schemas.openxmlformats.org/officeDocument/2006/relationships/viewProps" Target="/ppt/viewProps.xml" Id="R26e5327e1ca54475" /><Relationship Type="http://schemas.openxmlformats.org/officeDocument/2006/relationships/tableStyles" Target="/ppt/tableStyles.xml" Id="R2d14238feed04de7" /><Relationship Type="http://schemas.openxmlformats.org/officeDocument/2006/relationships/slideMaster" Target="/ppt/slideMasters/slideMaster.xml" Id="Rb37d2a361c134a67" /><Relationship Type="http://schemas.openxmlformats.org/officeDocument/2006/relationships/theme" Target="/ppt/slideMasters/theme/theme.xml" Id="Reb9cfaf15db64a62" /><Relationship Type="http://schemas.openxmlformats.org/officeDocument/2006/relationships/slide" Target="/ppt/slides/slide.xml" Id="Ra5f6a24aae614702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b08433fded8425a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6ce8dc1da4f4ba0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86f3cd16a44449f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73d713c66914e6a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72e1e72590442d8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9dea9012a6c4ef3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034aa9e1fca4026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26c452ef05e4bf8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bfc8b3990cf4bea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8e1d528413f4291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faf967261ab4a01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4d14846929cf48ce" /><Relationship Type="http://schemas.openxmlformats.org/officeDocument/2006/relationships/slideLayout" Target="/ppt/slideLayouts/slideLayout2.xml" Id="R037c4bb6007b49d2" /><Relationship Type="http://schemas.openxmlformats.org/officeDocument/2006/relationships/slideLayout" Target="/ppt/slideLayouts/slideLayout3.xml" Id="Rcb21d53f634440fc" /><Relationship Type="http://schemas.openxmlformats.org/officeDocument/2006/relationships/slideLayout" Target="/ppt/slideLayouts/slideLayout4.xml" Id="Rda5b1fdbcc364d2b" /><Relationship Type="http://schemas.openxmlformats.org/officeDocument/2006/relationships/slideLayout" Target="/ppt/slideLayouts/slideLayout5.xml" Id="Rd1746a1fc1ba404b" /><Relationship Type="http://schemas.openxmlformats.org/officeDocument/2006/relationships/slideLayout" Target="/ppt/slideLayouts/slideLayout6.xml" Id="R8338dd0025e04746" /><Relationship Type="http://schemas.openxmlformats.org/officeDocument/2006/relationships/slideLayout" Target="/ppt/slideLayouts/slideLayout7.xml" Id="Ra5fb0ec865724440" /><Relationship Type="http://schemas.openxmlformats.org/officeDocument/2006/relationships/slideLayout" Target="/ppt/slideLayouts/slideLayout8.xml" Id="R184d13e1ad4544d2" /><Relationship Type="http://schemas.openxmlformats.org/officeDocument/2006/relationships/slideLayout" Target="/ppt/slideLayouts/slideLayout9.xml" Id="R28373e27ca124e05" /><Relationship Type="http://schemas.openxmlformats.org/officeDocument/2006/relationships/slideLayout" Target="/ppt/slideLayouts/slideLayouta.xml" Id="R51bc74dbf008446d" /><Relationship Type="http://schemas.openxmlformats.org/officeDocument/2006/relationships/slideLayout" Target="/ppt/slideLayouts/slideLayoutb.xml" Id="R9daff37bb7464051" /><Relationship Type="http://schemas.openxmlformats.org/officeDocument/2006/relationships/theme" Target="/ppt/slideMasters/theme/theme.xml" Id="Rd3a94ed5cee14a88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4d14846929cf48ce"/>
    <p:sldLayoutId id="2147483650" r:id="R037c4bb6007b49d2"/>
    <p:sldLayoutId id="2147483651" r:id="Rcb21d53f634440fc"/>
    <p:sldLayoutId id="2147483652" r:id="Rda5b1fdbcc364d2b"/>
    <p:sldLayoutId id="2147483653" r:id="Rd1746a1fc1ba404b"/>
    <p:sldLayoutId id="2147483654" r:id="R8338dd0025e04746"/>
    <p:sldLayoutId id="2147483655" r:id="Ra5fb0ec865724440"/>
    <p:sldLayoutId id="2147483656" r:id="R184d13e1ad4544d2"/>
    <p:sldLayoutId id="2147483657" r:id="R28373e27ca124e05"/>
    <p:sldLayoutId id="2147483658" r:id="R51bc74dbf008446d"/>
    <p:sldLayoutId id="2147483659" r:id="R9daff37bb746405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2a5e68d89f9d41ad" /><Relationship Type="http://schemas.openxmlformats.org/officeDocument/2006/relationships/image" Target="/ppt/media/image.bin" Id="Rb2b4cab207004b5d" /><Relationship Type="http://schemas.microsoft.com/office/2011/relationships/webextension" Target="/ppt/slides/udata/data.xml" Id="R2c1a3141e2654ac0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2c1a3141e2654ac0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b2b4cab207004b5d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b2b4cab207004b5d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aaecb928-08b2-4a68-a0a3-d8d3756d6663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b2b4cab207004b5d"/>
</we:webextension>
</file>