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in" ContentType="image/png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udata/data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fdc3e06b16f441b" /><Relationship Type="http://schemas.openxmlformats.org/package/2006/relationships/metadata/core-properties" Target="/package/services/metadata/core-properties/ffe06e8c976e424a93fe07efb1f5f874.psmdcp" Id="R24cd4c7f2d2049de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a731bb85eddc42ba"/>
  </p:sldMasterIdLst>
  <p:sldIdLst>
    <p:sldId id="256" r:id="Rf302fa515d3348fb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31609fe4b8c44371" /><Relationship Type="http://schemas.openxmlformats.org/officeDocument/2006/relationships/viewProps" Target="/ppt/viewProps.xml" Id="R8c10c4877b1745a1" /><Relationship Type="http://schemas.openxmlformats.org/officeDocument/2006/relationships/tableStyles" Target="/ppt/tableStyles.xml" Id="R5666066bcc814b96" /><Relationship Type="http://schemas.openxmlformats.org/officeDocument/2006/relationships/slideMaster" Target="/ppt/slideMasters/slideMaster.xml" Id="Ra731bb85eddc42ba" /><Relationship Type="http://schemas.openxmlformats.org/officeDocument/2006/relationships/theme" Target="/ppt/slideMasters/theme/theme.xml" Id="R501960ebd46646d6" /><Relationship Type="http://schemas.openxmlformats.org/officeDocument/2006/relationships/slide" Target="/ppt/slides/slide.xml" Id="Rf302fa515d3348fb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35232905e924653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6efed941ce940bb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06f4a3eb53a4e70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1df91b4fc854715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9036ef2d732409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94fa8b402184b55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74bd17a84ce4aac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4ba5fdf61c94c42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5fd8800a14f4542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b947058dd61c4ff1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7600299e98645fa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e1d2e98985814a54" /><Relationship Type="http://schemas.openxmlformats.org/officeDocument/2006/relationships/slideLayout" Target="/ppt/slideLayouts/slideLayout2.xml" Id="Rb99b0e8cf7b746da" /><Relationship Type="http://schemas.openxmlformats.org/officeDocument/2006/relationships/slideLayout" Target="/ppt/slideLayouts/slideLayout3.xml" Id="Rb94782a30a044059" /><Relationship Type="http://schemas.openxmlformats.org/officeDocument/2006/relationships/slideLayout" Target="/ppt/slideLayouts/slideLayout4.xml" Id="Rd71ce50cb73a41fb" /><Relationship Type="http://schemas.openxmlformats.org/officeDocument/2006/relationships/slideLayout" Target="/ppt/slideLayouts/slideLayout5.xml" Id="R61e7d8a66f2943e0" /><Relationship Type="http://schemas.openxmlformats.org/officeDocument/2006/relationships/slideLayout" Target="/ppt/slideLayouts/slideLayout6.xml" Id="Re8e08f1194054768" /><Relationship Type="http://schemas.openxmlformats.org/officeDocument/2006/relationships/slideLayout" Target="/ppt/slideLayouts/slideLayout7.xml" Id="R4da1d89b811d4267" /><Relationship Type="http://schemas.openxmlformats.org/officeDocument/2006/relationships/slideLayout" Target="/ppt/slideLayouts/slideLayout8.xml" Id="R38a5da60aa114e01" /><Relationship Type="http://schemas.openxmlformats.org/officeDocument/2006/relationships/slideLayout" Target="/ppt/slideLayouts/slideLayout9.xml" Id="R345040168123452d" /><Relationship Type="http://schemas.openxmlformats.org/officeDocument/2006/relationships/slideLayout" Target="/ppt/slideLayouts/slideLayouta.xml" Id="Rca3d4401165f4f5f" /><Relationship Type="http://schemas.openxmlformats.org/officeDocument/2006/relationships/slideLayout" Target="/ppt/slideLayouts/slideLayoutb.xml" Id="Rccff8de1113b4887" /><Relationship Type="http://schemas.openxmlformats.org/officeDocument/2006/relationships/theme" Target="/ppt/slideMasters/theme/theme.xml" Id="Re96949149b844b82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e1d2e98985814a54"/>
    <p:sldLayoutId id="2147483650" r:id="Rb99b0e8cf7b746da"/>
    <p:sldLayoutId id="2147483651" r:id="Rb94782a30a044059"/>
    <p:sldLayoutId id="2147483652" r:id="Rd71ce50cb73a41fb"/>
    <p:sldLayoutId id="2147483653" r:id="R61e7d8a66f2943e0"/>
    <p:sldLayoutId id="2147483654" r:id="Re8e08f1194054768"/>
    <p:sldLayoutId id="2147483655" r:id="R4da1d89b811d4267"/>
    <p:sldLayoutId id="2147483656" r:id="R38a5da60aa114e01"/>
    <p:sldLayoutId id="2147483657" r:id="R345040168123452d"/>
    <p:sldLayoutId id="2147483658" r:id="Rca3d4401165f4f5f"/>
    <p:sldLayoutId id="2147483659" r:id="Rccff8de1113b488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2612713af944416d" /><Relationship Type="http://schemas.openxmlformats.org/officeDocument/2006/relationships/image" Target="/ppt/media/image.bin" Id="Rb331bfccdfe04cc5" /><Relationship Type="http://schemas.microsoft.com/office/2011/relationships/webextension" Target="/ppt/slides/udata/data.xml" Id="R13e84812b44d4d14" /></Relationships>
</file>

<file path=ppt/slides/slide.xml><?xml version="1.0" encoding="utf-8"?>
<p:sld xmlns:mc="http://schemas.openxmlformats.org/markup-compatibility/2006" xmlns:we="http://schemas.microsoft.com/office/webextensions/webextension/2010/11" xmlns:pca="http://schemas.microsoft.com/office/powerpoint/2013/contentapp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OfficeApp 0"/>
              <p:cNvGraphicFramePr>
                <a:graphicFrameLocks noGrp="1"/>
              </p:cNvGraphicFramePr>
              <p:nvPr/>
            </p:nvGraphicFramePr>
            <p:xfrm>
              <a:off x="0" y="0"/>
              <a:ext cx="9144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13e84812b44d4d14"/>
              </a:graphicData>
            </a:graphic>
          </p:graphicFrame>
        </mc:Choice>
        <mc:Fallback>
          <p:pic>
            <p:nvPicPr>
              <p:cNvPr id="2" name="OfficeApp 0"/>
              <p:cNvPicPr/>
            </p:nvPicPr>
            <p:blipFill>
              <a:blip xmlns:r="http://schemas.openxmlformats.org/officeDocument/2006/relationships" r:embed="Rb331bfccdfe04cc5"/>
              <a:stretch>
                <a:fillRect/>
              </a:stretch>
            </p:blipFill>
            <p:spPr>
              <a:xfrm>
                <a:off x="0" y="0"/>
                <a:ext cx="9144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udata/_rels/data.xml.rels>&#65279;<?xml version="1.0" encoding="utf-8"?><Relationships xmlns="http://schemas.openxmlformats.org/package/2006/relationships"><Relationship Type="http://schemas.openxmlformats.org/officeDocument/2006/relationships/image" Target="/ppt/media/image.bin" Id="Rb331bfccdfe04cc5" /></Relationships>
</file>

<file path=ppt/slides/udata/data.xml><?xml version="1.0" encoding="utf-8"?>
<we:webextension xmlns:r="http://schemas.openxmlformats.org/officeDocument/2006/relationships" xmlns:we="http://schemas.microsoft.com/office/webextensions/webextension/2010/11" id="{be83c9a9-c4c8-4be3-9464-f5324e911b08}">
  <we:reference id="695691ef-8f6e-4dc4-b6b9-c5a5f44499f7" version="1.0.0.0" store="developer" storeType="Registry"/>
  <we:alternateReferences/>
  <we:properties/>
  <we:bindings/>
  <we:snapshot xmlns:r="http://schemas.openxmlformats.org/officeDocument/2006/relationships" r:embed="Rb331bfccdfe04cc5"/>
</we:webextension>
</file>