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97563d2c18e4e80" /><Relationship Type="http://schemas.openxmlformats.org/package/2006/relationships/metadata/core-properties" Target="/package/services/metadata/core-properties/b46f237513fc48c893949d2b63d8b416.psmdcp" Id="R00a9a88a77b2488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377995730794c1a"/>
  </p:sldMasterIdLst>
  <p:sldIdLst>
    <p:sldId id="256" r:id="Rc8baf01b4e6e4a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a299a52e4754ff4" /><Relationship Type="http://schemas.openxmlformats.org/officeDocument/2006/relationships/viewProps" Target="/ppt/viewProps.xml" Id="Rb4e37eb7a9134233" /><Relationship Type="http://schemas.openxmlformats.org/officeDocument/2006/relationships/tableStyles" Target="/ppt/tableStyles.xml" Id="R96485eeb7fe74086" /><Relationship Type="http://schemas.openxmlformats.org/officeDocument/2006/relationships/slideMaster" Target="/ppt/slideMasters/slideMaster.xml" Id="Rf377995730794c1a" /><Relationship Type="http://schemas.openxmlformats.org/officeDocument/2006/relationships/theme" Target="/ppt/slideMasters/theme/theme.xml" Id="R8970bac1a79f47c0" /><Relationship Type="http://schemas.openxmlformats.org/officeDocument/2006/relationships/slide" Target="/ppt/slides/slide.xml" Id="Rc8baf01b4e6e4a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5b2e720258e46ee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729f20d83954818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028035aa72472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4ae8f8ed6a46cf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ecebfa5c952406f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0a30f1351b3416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fa4ce62e7a34b8e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9f7a2353ca94be7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8ef1f5df5e448b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8cc1fe4cd114823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727359b42424ea5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a671709f1db487c" /><Relationship Type="http://schemas.openxmlformats.org/officeDocument/2006/relationships/slideLayout" Target="/ppt/slideLayouts/slideLayout2.xml" Id="R671dbad2f39c454d" /><Relationship Type="http://schemas.openxmlformats.org/officeDocument/2006/relationships/slideLayout" Target="/ppt/slideLayouts/slideLayout3.xml" Id="R318b64db78964423" /><Relationship Type="http://schemas.openxmlformats.org/officeDocument/2006/relationships/slideLayout" Target="/ppt/slideLayouts/slideLayout4.xml" Id="R44a7f2d5c86d456a" /><Relationship Type="http://schemas.openxmlformats.org/officeDocument/2006/relationships/slideLayout" Target="/ppt/slideLayouts/slideLayout5.xml" Id="R2fa1a638264145f4" /><Relationship Type="http://schemas.openxmlformats.org/officeDocument/2006/relationships/slideLayout" Target="/ppt/slideLayouts/slideLayout6.xml" Id="Re01f87b33e224db6" /><Relationship Type="http://schemas.openxmlformats.org/officeDocument/2006/relationships/slideLayout" Target="/ppt/slideLayouts/slideLayout7.xml" Id="Re591db3154494c2a" /><Relationship Type="http://schemas.openxmlformats.org/officeDocument/2006/relationships/slideLayout" Target="/ppt/slideLayouts/slideLayout8.xml" Id="R10b479ea1b244f8f" /><Relationship Type="http://schemas.openxmlformats.org/officeDocument/2006/relationships/slideLayout" Target="/ppt/slideLayouts/slideLayout9.xml" Id="Rfff14c82bcab4d69" /><Relationship Type="http://schemas.openxmlformats.org/officeDocument/2006/relationships/slideLayout" Target="/ppt/slideLayouts/slideLayouta.xml" Id="Raf302cca0ad7430b" /><Relationship Type="http://schemas.openxmlformats.org/officeDocument/2006/relationships/slideLayout" Target="/ppt/slideLayouts/slideLayoutb.xml" Id="R14d508903e5e48f7" /><Relationship Type="http://schemas.openxmlformats.org/officeDocument/2006/relationships/theme" Target="/ppt/slideMasters/theme/theme.xml" Id="Rad4c7775fd254be1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1a671709f1db487c"/>
    <p:sldLayoutId id="2147483650" r:id="R671dbad2f39c454d"/>
    <p:sldLayoutId id="2147483651" r:id="R318b64db78964423"/>
    <p:sldLayoutId id="2147483652" r:id="R44a7f2d5c86d456a"/>
    <p:sldLayoutId id="2147483653" r:id="R2fa1a638264145f4"/>
    <p:sldLayoutId id="2147483654" r:id="Re01f87b33e224db6"/>
    <p:sldLayoutId id="2147483655" r:id="Re591db3154494c2a"/>
    <p:sldLayoutId id="2147483656" r:id="R10b479ea1b244f8f"/>
    <p:sldLayoutId id="2147483657" r:id="Rfff14c82bcab4d69"/>
    <p:sldLayoutId id="2147483658" r:id="Raf302cca0ad7430b"/>
    <p:sldLayoutId id="2147483659" r:id="R14d508903e5e48f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e56e2cc5cbd4158" /><Relationship Type="http://schemas.openxmlformats.org/officeDocument/2006/relationships/image" Target="/ppt/media/image.bin" Id="Rf2209148af364fbc" /><Relationship Type="http://schemas.microsoft.com/office/2011/relationships/webextension" Target="/ppt/slides/udata/data.xml" Id="R4760f22987eb4782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4760f22987eb4782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f2209148af364fbc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f2209148af364fbc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4c228ca0-c681-4989-a6af-2e92eec94346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f2209148af364fbc"/>
</we:webextension>
</file>