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bin" ContentType="image/png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udata/data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e64d7999aa34f98" /><Relationship Type="http://schemas.openxmlformats.org/package/2006/relationships/metadata/core-properties" Target="/package/services/metadata/core-properties/a51853a0cf174361971c39c0f96bd267.psmdcp" Id="R425e84e625f945dd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68d87b352ca54604"/>
  </p:sldMasterIdLst>
  <p:sldIdLst>
    <p:sldId id="256" r:id="Rfdd4f2b5422f43ae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243abdb3c57d466f" /><Relationship Type="http://schemas.openxmlformats.org/officeDocument/2006/relationships/viewProps" Target="/ppt/viewProps.xml" Id="Rd7464078281b44f3" /><Relationship Type="http://schemas.openxmlformats.org/officeDocument/2006/relationships/tableStyles" Target="/ppt/tableStyles.xml" Id="Ra52c3241dd4640bd" /><Relationship Type="http://schemas.openxmlformats.org/officeDocument/2006/relationships/slideMaster" Target="/ppt/slideMasters/slideMaster.xml" Id="R68d87b352ca54604" /><Relationship Type="http://schemas.openxmlformats.org/officeDocument/2006/relationships/theme" Target="/ppt/slideMasters/theme/theme.xml" Id="R4a69d42e93fb4f1c" /><Relationship Type="http://schemas.openxmlformats.org/officeDocument/2006/relationships/slide" Target="/ppt/slides/slide.xml" Id="Rfdd4f2b5422f43ae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d7175ceae174be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5139afe3f1d8447f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96ddac63d41d4a3e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755e55908f240c7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7b730ed812e42a9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c0be7a5050542c8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9db85e95832547fa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a7061accdbe4796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9384c38ea4a421c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8c9f290dd2c4846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8cd55374b02a4078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3c784b2f59964fea" /><Relationship Type="http://schemas.openxmlformats.org/officeDocument/2006/relationships/slideLayout" Target="/ppt/slideLayouts/slideLayout2.xml" Id="R3d759c14d6f540ea" /><Relationship Type="http://schemas.openxmlformats.org/officeDocument/2006/relationships/slideLayout" Target="/ppt/slideLayouts/slideLayout3.xml" Id="R4ad7cf17dd4a48a0" /><Relationship Type="http://schemas.openxmlformats.org/officeDocument/2006/relationships/slideLayout" Target="/ppt/slideLayouts/slideLayout4.xml" Id="R4c81ac3ac5c94a2b" /><Relationship Type="http://schemas.openxmlformats.org/officeDocument/2006/relationships/slideLayout" Target="/ppt/slideLayouts/slideLayout5.xml" Id="R009f4f7d63ef4375" /><Relationship Type="http://schemas.openxmlformats.org/officeDocument/2006/relationships/slideLayout" Target="/ppt/slideLayouts/slideLayout6.xml" Id="Rb2fd4c866f5745cf" /><Relationship Type="http://schemas.openxmlformats.org/officeDocument/2006/relationships/slideLayout" Target="/ppt/slideLayouts/slideLayout7.xml" Id="R447cf1d7b3c946bd" /><Relationship Type="http://schemas.openxmlformats.org/officeDocument/2006/relationships/slideLayout" Target="/ppt/slideLayouts/slideLayout8.xml" Id="R2d0517f6eeaa43d4" /><Relationship Type="http://schemas.openxmlformats.org/officeDocument/2006/relationships/slideLayout" Target="/ppt/slideLayouts/slideLayout9.xml" Id="Rc14cba992cde4094" /><Relationship Type="http://schemas.openxmlformats.org/officeDocument/2006/relationships/slideLayout" Target="/ppt/slideLayouts/slideLayouta.xml" Id="R3f7c57bec78d4a95" /><Relationship Type="http://schemas.openxmlformats.org/officeDocument/2006/relationships/slideLayout" Target="/ppt/slideLayouts/slideLayoutb.xml" Id="R79b5c7d12d754c26" /><Relationship Type="http://schemas.openxmlformats.org/officeDocument/2006/relationships/theme" Target="/ppt/slideMasters/theme/theme.xml" Id="R94f7e04d6bc44da2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3c784b2f59964fea"/>
    <p:sldLayoutId id="2147483650" r:id="R3d759c14d6f540ea"/>
    <p:sldLayoutId id="2147483651" r:id="R4ad7cf17dd4a48a0"/>
    <p:sldLayoutId id="2147483652" r:id="R4c81ac3ac5c94a2b"/>
    <p:sldLayoutId id="2147483653" r:id="R009f4f7d63ef4375"/>
    <p:sldLayoutId id="2147483654" r:id="Rb2fd4c866f5745cf"/>
    <p:sldLayoutId id="2147483655" r:id="R447cf1d7b3c946bd"/>
    <p:sldLayoutId id="2147483656" r:id="R2d0517f6eeaa43d4"/>
    <p:sldLayoutId id="2147483657" r:id="Rc14cba992cde4094"/>
    <p:sldLayoutId id="2147483658" r:id="R3f7c57bec78d4a95"/>
    <p:sldLayoutId id="2147483659" r:id="R79b5c7d12d754c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c4a85b0abfc94734" /><Relationship Type="http://schemas.openxmlformats.org/officeDocument/2006/relationships/image" Target="/ppt/media/image.bin" Id="R1ac346a603904c0a" /><Relationship Type="http://schemas.microsoft.com/office/2011/relationships/webextension" Target="/ppt/slides/udata/data.xml" Id="Ra64e6052ac14492d" /></Relationships>
</file>

<file path=ppt/slides/slide.xml><?xml version="1.0" encoding="utf-8"?>
<p:sld xmlns:mc="http://schemas.openxmlformats.org/markup-compatibility/2006" xmlns:we="http://schemas.microsoft.com/office/webextensions/webextension/2010/11" xmlns:pca="http://schemas.microsoft.com/office/powerpoint/2013/contentapp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OfficeApp 0"/>
              <p:cNvGraphicFramePr>
                <a:graphicFrameLocks noGrp="1"/>
              </p:cNvGraphicFramePr>
              <p:nvPr/>
            </p:nvGraphicFramePr>
            <p:xfrm>
              <a:off x="0" y="0"/>
              <a:ext cx="5715000" cy="50006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a64e6052ac14492d"/>
              </a:graphicData>
            </a:graphic>
          </p:graphicFrame>
        </mc:Choice>
        <mc:Fallback>
          <p:pic>
            <p:nvPicPr>
              <p:cNvPr id="2" name="OfficeApp 0"/>
              <p:cNvPicPr/>
            </p:nvPicPr>
            <p:blipFill>
              <a:blip xmlns:r="http://schemas.openxmlformats.org/officeDocument/2006/relationships" r:embed="R1ac346a603904c0a"/>
              <a:stretch>
                <a:fillRect/>
              </a:stretch>
            </p:blipFill>
            <p:spPr>
              <a:xfrm>
                <a:off x="0" y="0"/>
                <a:ext cx="5715000" cy="50006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slides/udata/_rels/data.xml.rels>&#65279;<?xml version="1.0" encoding="utf-8"?><Relationships xmlns="http://schemas.openxmlformats.org/package/2006/relationships"><Relationship Type="http://schemas.openxmlformats.org/officeDocument/2006/relationships/image" Target="/ppt/media/image.bin" Id="R1ac346a603904c0a" /></Relationships>
</file>

<file path=ppt/slides/udata/data.xml><?xml version="1.0" encoding="utf-8"?>
<we:webextension xmlns:r="http://schemas.openxmlformats.org/officeDocument/2006/relationships" xmlns:we="http://schemas.microsoft.com/office/webextensions/webextension/2010/11" id="{4d450e0c-d374-4eb7-ab18-c3c2b6d3d350}">
  <we:reference id="695691ef-8f6e-4dc4-b6b9-c5a5f44499f7" version="1.0.0.0" store="developer" storeType="Registry"/>
  <we:alternateReferences/>
  <we:properties/>
  <we:bindings/>
  <we:snapshot xmlns:r="http://schemas.openxmlformats.org/officeDocument/2006/relationships" r:embed="R1ac346a603904c0a"/>
</we:webextension>
</file>