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b0fb54619ee4bba" /><Relationship Type="http://schemas.openxmlformats.org/package/2006/relationships/metadata/core-properties" Target="/package/services/metadata/core-properties/225ae96fe2494c00bfa1a4272ba853bc.psmdcp" Id="Rc179560adbde4f2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0f58918c8fc44e1a"/>
  </p:sldMasterIdLst>
  <p:sldIdLst>
    <p:sldId id="256" r:id="R0a9f913265664a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d227f6dff5974fe5" /><Relationship Type="http://schemas.openxmlformats.org/officeDocument/2006/relationships/viewProps" Target="/ppt/viewProps.xml" Id="Rad8043e7d0c74144" /><Relationship Type="http://schemas.openxmlformats.org/officeDocument/2006/relationships/tableStyles" Target="/ppt/tableStyles.xml" Id="Rd5af14319b1d40ca" /><Relationship Type="http://schemas.openxmlformats.org/officeDocument/2006/relationships/slideMaster" Target="/ppt/slideMasters/slideMaster.xml" Id="R0f58918c8fc44e1a" /><Relationship Type="http://schemas.openxmlformats.org/officeDocument/2006/relationships/theme" Target="/ppt/slideMasters/theme/theme.xml" Id="R237b6ea552334941" /><Relationship Type="http://schemas.openxmlformats.org/officeDocument/2006/relationships/slide" Target="/ppt/slides/slide.xml" Id="R0a9f913265664a0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07bd12aa56543b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4a5b8408b4e4d77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35686a83990430a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7b5852f3a654da8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7133acd192147d5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b280d670dd24ff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7fdf892d91f49cc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8263b9f38014fa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81edae527e0441d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506ffd38d5840ec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fd25a7ef84b4ff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df98b197939746a0" /><Relationship Type="http://schemas.openxmlformats.org/officeDocument/2006/relationships/slideLayout" Target="/ppt/slideLayouts/slideLayout2.xml" Id="Re44bf7fb9f6e45e9" /><Relationship Type="http://schemas.openxmlformats.org/officeDocument/2006/relationships/slideLayout" Target="/ppt/slideLayouts/slideLayout3.xml" Id="Rdcfb8bdc1cfd4acc" /><Relationship Type="http://schemas.openxmlformats.org/officeDocument/2006/relationships/slideLayout" Target="/ppt/slideLayouts/slideLayout4.xml" Id="R79eced0b1ef64596" /><Relationship Type="http://schemas.openxmlformats.org/officeDocument/2006/relationships/slideLayout" Target="/ppt/slideLayouts/slideLayout5.xml" Id="R8c2df1147e5947f7" /><Relationship Type="http://schemas.openxmlformats.org/officeDocument/2006/relationships/slideLayout" Target="/ppt/slideLayouts/slideLayout6.xml" Id="R05e3b9613e4544c4" /><Relationship Type="http://schemas.openxmlformats.org/officeDocument/2006/relationships/slideLayout" Target="/ppt/slideLayouts/slideLayout7.xml" Id="R1e243e8cd41d4d34" /><Relationship Type="http://schemas.openxmlformats.org/officeDocument/2006/relationships/slideLayout" Target="/ppt/slideLayouts/slideLayout8.xml" Id="R5872bb0e97414e4b" /><Relationship Type="http://schemas.openxmlformats.org/officeDocument/2006/relationships/slideLayout" Target="/ppt/slideLayouts/slideLayout9.xml" Id="R4e02618fb83b4401" /><Relationship Type="http://schemas.openxmlformats.org/officeDocument/2006/relationships/slideLayout" Target="/ppt/slideLayouts/slideLayouta.xml" Id="Re028ed3337ac459a" /><Relationship Type="http://schemas.openxmlformats.org/officeDocument/2006/relationships/slideLayout" Target="/ppt/slideLayouts/slideLayoutb.xml" Id="R31d0382028cb4efb" /><Relationship Type="http://schemas.openxmlformats.org/officeDocument/2006/relationships/theme" Target="/ppt/slideMasters/theme/theme.xml" Id="R9ebddf79e3e14e3f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df98b197939746a0"/>
    <p:sldLayoutId id="2147483650" r:id="Re44bf7fb9f6e45e9"/>
    <p:sldLayoutId id="2147483651" r:id="Rdcfb8bdc1cfd4acc"/>
    <p:sldLayoutId id="2147483652" r:id="R79eced0b1ef64596"/>
    <p:sldLayoutId id="2147483653" r:id="R8c2df1147e5947f7"/>
    <p:sldLayoutId id="2147483654" r:id="R05e3b9613e4544c4"/>
    <p:sldLayoutId id="2147483655" r:id="R1e243e8cd41d4d34"/>
    <p:sldLayoutId id="2147483656" r:id="R5872bb0e97414e4b"/>
    <p:sldLayoutId id="2147483657" r:id="R4e02618fb83b4401"/>
    <p:sldLayoutId id="2147483658" r:id="Re028ed3337ac459a"/>
    <p:sldLayoutId id="2147483659" r:id="R31d0382028cb4efb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be50eebef2e4076" /><Relationship Type="http://schemas.openxmlformats.org/officeDocument/2006/relationships/image" Target="/ppt/media/image.bin" Id="Ra65f9be3d4154337" /><Relationship Type="http://schemas.microsoft.com/office/2011/relationships/webextension" Target="/ppt/slides/udata/data.xml" Id="R7327bfc185614681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38100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7327bfc185614681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a65f9be3d4154337"/>
              <a:stretch>
                <a:fillRect/>
              </a:stretch>
            </p:blipFill>
            <p:spPr>
              <a:xfrm>
                <a:off x="0" y="0"/>
                <a:ext cx="3810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a65f9be3d4154337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77f30025-0611-42c5-96bf-0b8e01abc9e2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a65f9be3d4154337"/>
</we:webextension>
</file>