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6f9811eccca4068" /><Relationship Type="http://schemas.openxmlformats.org/package/2006/relationships/metadata/core-properties" Target="/package/services/metadata/core-properties/0e3dbadc09114f7ea28e15cece1bd0d2.psmdcp" Id="Rd1867effb8d446c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e1639c6bb4b64720"/>
  </p:sldMasterIdLst>
  <p:sldIdLst>
    <p:sldId id="256" r:id="Rfe366568af7b42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0c7aa2e13eaf48e7" /><Relationship Type="http://schemas.openxmlformats.org/officeDocument/2006/relationships/viewProps" Target="/ppt/viewProps.xml" Id="R61c7dd1a76ce4bbc" /><Relationship Type="http://schemas.openxmlformats.org/officeDocument/2006/relationships/tableStyles" Target="/ppt/tableStyles.xml" Id="Rcf05c73bf7524525" /><Relationship Type="http://schemas.openxmlformats.org/officeDocument/2006/relationships/slideMaster" Target="/ppt/slideMasters/slideMaster.xml" Id="Re1639c6bb4b64720" /><Relationship Type="http://schemas.openxmlformats.org/officeDocument/2006/relationships/theme" Target="/ppt/slideMasters/theme/theme.xml" Id="R0681ad35daf54249" /><Relationship Type="http://schemas.openxmlformats.org/officeDocument/2006/relationships/slide" Target="/ppt/slides/slide.xml" Id="Rfe366568af7b422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b56ad038c95440f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500f867ce3948ab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6d5fe2978b44492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2a35b46c42a4efa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b5957d25f6447a3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7732c1137d849c9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8461393cab84cdf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ae4ccdff1f1430c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41f49ee8cda4b70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bc39183e21f4844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15aff8a4fa0443a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f9a33f2ed0544f30" /><Relationship Type="http://schemas.openxmlformats.org/officeDocument/2006/relationships/slideLayout" Target="/ppt/slideLayouts/slideLayout2.xml" Id="R0e07c156e7b14069" /><Relationship Type="http://schemas.openxmlformats.org/officeDocument/2006/relationships/slideLayout" Target="/ppt/slideLayouts/slideLayout3.xml" Id="R75c154f485664c9a" /><Relationship Type="http://schemas.openxmlformats.org/officeDocument/2006/relationships/slideLayout" Target="/ppt/slideLayouts/slideLayout4.xml" Id="R9512873bef734da5" /><Relationship Type="http://schemas.openxmlformats.org/officeDocument/2006/relationships/slideLayout" Target="/ppt/slideLayouts/slideLayout5.xml" Id="R9cd5e0026f844f40" /><Relationship Type="http://schemas.openxmlformats.org/officeDocument/2006/relationships/slideLayout" Target="/ppt/slideLayouts/slideLayout6.xml" Id="R9a12ee8f2c61458d" /><Relationship Type="http://schemas.openxmlformats.org/officeDocument/2006/relationships/slideLayout" Target="/ppt/slideLayouts/slideLayout7.xml" Id="Rdb8047e9fa124704" /><Relationship Type="http://schemas.openxmlformats.org/officeDocument/2006/relationships/slideLayout" Target="/ppt/slideLayouts/slideLayout8.xml" Id="R70afd1a86cf24568" /><Relationship Type="http://schemas.openxmlformats.org/officeDocument/2006/relationships/slideLayout" Target="/ppt/slideLayouts/slideLayout9.xml" Id="R4c2e5dbea6e1404e" /><Relationship Type="http://schemas.openxmlformats.org/officeDocument/2006/relationships/slideLayout" Target="/ppt/slideLayouts/slideLayouta.xml" Id="R2d327c925acb4a7e" /><Relationship Type="http://schemas.openxmlformats.org/officeDocument/2006/relationships/slideLayout" Target="/ppt/slideLayouts/slideLayoutb.xml" Id="R5942a453d9634429" /><Relationship Type="http://schemas.openxmlformats.org/officeDocument/2006/relationships/theme" Target="/ppt/slideMasters/theme/theme.xml" Id="R5b03526521414fa8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f9a33f2ed0544f30"/>
    <p:sldLayoutId id="2147483650" r:id="R0e07c156e7b14069"/>
    <p:sldLayoutId id="2147483651" r:id="R75c154f485664c9a"/>
    <p:sldLayoutId id="2147483652" r:id="R9512873bef734da5"/>
    <p:sldLayoutId id="2147483653" r:id="R9cd5e0026f844f40"/>
    <p:sldLayoutId id="2147483654" r:id="R9a12ee8f2c61458d"/>
    <p:sldLayoutId id="2147483655" r:id="Rdb8047e9fa124704"/>
    <p:sldLayoutId id="2147483656" r:id="R70afd1a86cf24568"/>
    <p:sldLayoutId id="2147483657" r:id="R4c2e5dbea6e1404e"/>
    <p:sldLayoutId id="2147483658" r:id="R2d327c925acb4a7e"/>
    <p:sldLayoutId id="2147483659" r:id="R5942a453d96344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f73dbdb705ee4126" /><Relationship Type="http://schemas.openxmlformats.org/officeDocument/2006/relationships/image" Target="/ppt/media/image.bin" Id="Rd46d9b4e2ab147e9" /><Relationship Type="http://schemas.microsoft.com/office/2011/relationships/webextension" Target="/ppt/slides/udata/data.xml" Id="R813e728f3e5b4ba5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813e728f3e5b4ba5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d46d9b4e2ab147e9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d46d9b4e2ab147e9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2e4f462f-1cc3-4b7f-895a-8e60ef96a2a2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d46d9b4e2ab147e9"/>
</we:webextension>
</file>