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8ca60508bdb4644" /><Relationship Type="http://schemas.openxmlformats.org/package/2006/relationships/metadata/core-properties" Target="/package/services/metadata/core-properties/6e518346da4d430595ae38789c108681.psmdcp" Id="R16c0576ca90c484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7447aa20c83f4f54"/>
  </p:sldMasterIdLst>
  <p:sldIdLst>
    <p:sldId id="256" r:id="Re094ff5d9fc54b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4d8954611d484334" /><Relationship Type="http://schemas.openxmlformats.org/officeDocument/2006/relationships/viewProps" Target="/ppt/viewProps.xml" Id="R31e75db8d7d84092" /><Relationship Type="http://schemas.openxmlformats.org/officeDocument/2006/relationships/tableStyles" Target="/ppt/tableStyles.xml" Id="R9ce2d5c6444b43c9" /><Relationship Type="http://schemas.openxmlformats.org/officeDocument/2006/relationships/slideMaster" Target="/ppt/slideMasters/slideMaster.xml" Id="R7447aa20c83f4f54" /><Relationship Type="http://schemas.openxmlformats.org/officeDocument/2006/relationships/theme" Target="/ppt/slideMasters/theme/theme.xml" Id="R0a290b2d88a14ef1" /><Relationship Type="http://schemas.openxmlformats.org/officeDocument/2006/relationships/slide" Target="/ppt/slides/slide.xml" Id="Re094ff5d9fc54b4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16a301b92404767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b73a9d9c417464d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4f795ed16874455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44f5077dc7f4a98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8dee55d06d14254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3c35877520442cf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1f45c2aadf24e86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baa77ac04e74fb5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20461b4a71b4a3c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1c9a96a72c34dd4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f2b4a5985e648ae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c521d358884a449c" /><Relationship Type="http://schemas.openxmlformats.org/officeDocument/2006/relationships/slideLayout" Target="/ppt/slideLayouts/slideLayout2.xml" Id="R6fcf0ef4b0264fe5" /><Relationship Type="http://schemas.openxmlformats.org/officeDocument/2006/relationships/slideLayout" Target="/ppt/slideLayouts/slideLayout3.xml" Id="R164a2c51751a44d6" /><Relationship Type="http://schemas.openxmlformats.org/officeDocument/2006/relationships/slideLayout" Target="/ppt/slideLayouts/slideLayout4.xml" Id="Re4dd7bd21d254de5" /><Relationship Type="http://schemas.openxmlformats.org/officeDocument/2006/relationships/slideLayout" Target="/ppt/slideLayouts/slideLayout5.xml" Id="Rd4fe3230de4b4a72" /><Relationship Type="http://schemas.openxmlformats.org/officeDocument/2006/relationships/slideLayout" Target="/ppt/slideLayouts/slideLayout6.xml" Id="R2e1a6f2acf614686" /><Relationship Type="http://schemas.openxmlformats.org/officeDocument/2006/relationships/slideLayout" Target="/ppt/slideLayouts/slideLayout7.xml" Id="R69c3dfa00f7547da" /><Relationship Type="http://schemas.openxmlformats.org/officeDocument/2006/relationships/slideLayout" Target="/ppt/slideLayouts/slideLayout8.xml" Id="R7867796469604cee" /><Relationship Type="http://schemas.openxmlformats.org/officeDocument/2006/relationships/slideLayout" Target="/ppt/slideLayouts/slideLayout9.xml" Id="R6759f1ede99445ae" /><Relationship Type="http://schemas.openxmlformats.org/officeDocument/2006/relationships/slideLayout" Target="/ppt/slideLayouts/slideLayouta.xml" Id="R5cd770e6e5204048" /><Relationship Type="http://schemas.openxmlformats.org/officeDocument/2006/relationships/slideLayout" Target="/ppt/slideLayouts/slideLayoutb.xml" Id="Ra8d91c65fc9a41d3" /><Relationship Type="http://schemas.openxmlformats.org/officeDocument/2006/relationships/theme" Target="/ppt/slideMasters/theme/theme.xml" Id="Reb4c273fa4cb42c7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c521d358884a449c"/>
    <p:sldLayoutId id="2147483650" r:id="R6fcf0ef4b0264fe5"/>
    <p:sldLayoutId id="2147483651" r:id="R164a2c51751a44d6"/>
    <p:sldLayoutId id="2147483652" r:id="Re4dd7bd21d254de5"/>
    <p:sldLayoutId id="2147483653" r:id="Rd4fe3230de4b4a72"/>
    <p:sldLayoutId id="2147483654" r:id="R2e1a6f2acf614686"/>
    <p:sldLayoutId id="2147483655" r:id="R69c3dfa00f7547da"/>
    <p:sldLayoutId id="2147483656" r:id="R7867796469604cee"/>
    <p:sldLayoutId id="2147483657" r:id="R6759f1ede99445ae"/>
    <p:sldLayoutId id="2147483658" r:id="R5cd770e6e5204048"/>
    <p:sldLayoutId id="2147483659" r:id="Ra8d91c65fc9a41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de04e47f8ca490c" /><Relationship Type="http://schemas.openxmlformats.org/officeDocument/2006/relationships/image" Target="/ppt/media/image.bin" Id="R1684b77d991c4d62" /><Relationship Type="http://schemas.microsoft.com/office/2011/relationships/webextension" Target="/ppt/slides/udata/data.xml" Id="Rcc1e66feb8834510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cc1e66feb8834510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1684b77d991c4d62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1684b77d991c4d62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2c9f8d40-4e64-4741-b1a1-bb127437c75c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1684b77d991c4d62"/>
</we:webextension>
</file>