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6078e284f284423" /><Relationship Type="http://schemas.openxmlformats.org/package/2006/relationships/metadata/core-properties" Target="/package/services/metadata/core-properties/77257cf6d47746b2bb6c6cef2a1ef3df.psmdcp" Id="R38ba3a24422444c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85aba054d044e13"/>
  </p:sldMasterIdLst>
  <p:sldIdLst>
    <p:sldId id="256" r:id="R7777e13cbeed417f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561f909f2644973" /><Relationship Type="http://schemas.openxmlformats.org/officeDocument/2006/relationships/viewProps" Target="/ppt/viewProps.xml" Id="Rd272bb6c52e74308" /><Relationship Type="http://schemas.openxmlformats.org/officeDocument/2006/relationships/tableStyles" Target="/ppt/tableStyles.xml" Id="R3456aab3ef0243ed" /><Relationship Type="http://schemas.openxmlformats.org/officeDocument/2006/relationships/slideMaster" Target="/ppt/slideMasters/slideMaster.xml" Id="Re85aba054d044e13" /><Relationship Type="http://schemas.openxmlformats.org/officeDocument/2006/relationships/theme" Target="/ppt/slideMasters/theme/theme.xml" Id="Rd964bc47dd454cdf" /><Relationship Type="http://schemas.openxmlformats.org/officeDocument/2006/relationships/slide" Target="/ppt/slides/slide.xml" Id="R7777e13cbeed417f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20bd58888f94856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8e503eef2e9478d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00b7a6850de4d7b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f09cde8356b4e4b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776fab52d274d56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c4bee63951d42f8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960d6be64de4d4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7bda54ac4604e82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f8118fa8feb49db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63842054aa24618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1f5c72e2ab24241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cd0f62ac8cca4974" /><Relationship Type="http://schemas.openxmlformats.org/officeDocument/2006/relationships/slideLayout" Target="/ppt/slideLayouts/slideLayout2.xml" Id="R7a9146445c9e4381" /><Relationship Type="http://schemas.openxmlformats.org/officeDocument/2006/relationships/slideLayout" Target="/ppt/slideLayouts/slideLayout3.xml" Id="Rcb45612bba8348eb" /><Relationship Type="http://schemas.openxmlformats.org/officeDocument/2006/relationships/slideLayout" Target="/ppt/slideLayouts/slideLayout4.xml" Id="R47258a439c0c4a25" /><Relationship Type="http://schemas.openxmlformats.org/officeDocument/2006/relationships/slideLayout" Target="/ppt/slideLayouts/slideLayout5.xml" Id="R4fdfc5146ea4498e" /><Relationship Type="http://schemas.openxmlformats.org/officeDocument/2006/relationships/slideLayout" Target="/ppt/slideLayouts/slideLayout6.xml" Id="R81b7a8db433b4fdf" /><Relationship Type="http://schemas.openxmlformats.org/officeDocument/2006/relationships/slideLayout" Target="/ppt/slideLayouts/slideLayout7.xml" Id="Raa9e982d0df24beb" /><Relationship Type="http://schemas.openxmlformats.org/officeDocument/2006/relationships/slideLayout" Target="/ppt/slideLayouts/slideLayout8.xml" Id="Rc3e7c6c90e184dec" /><Relationship Type="http://schemas.openxmlformats.org/officeDocument/2006/relationships/slideLayout" Target="/ppt/slideLayouts/slideLayout9.xml" Id="Rd5e8d3e819ad4d34" /><Relationship Type="http://schemas.openxmlformats.org/officeDocument/2006/relationships/slideLayout" Target="/ppt/slideLayouts/slideLayouta.xml" Id="Rd83a07fa2191448e" /><Relationship Type="http://schemas.openxmlformats.org/officeDocument/2006/relationships/slideLayout" Target="/ppt/slideLayouts/slideLayoutb.xml" Id="R7de2e06a861643c2" /><Relationship Type="http://schemas.openxmlformats.org/officeDocument/2006/relationships/theme" Target="/ppt/slideMasters/theme/theme.xml" Id="R27054fae83b24fbe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cd0f62ac8cca4974"/>
    <p:sldLayoutId id="2147483650" r:id="R7a9146445c9e4381"/>
    <p:sldLayoutId id="2147483651" r:id="Rcb45612bba8348eb"/>
    <p:sldLayoutId id="2147483652" r:id="R47258a439c0c4a25"/>
    <p:sldLayoutId id="2147483653" r:id="R4fdfc5146ea4498e"/>
    <p:sldLayoutId id="2147483654" r:id="R81b7a8db433b4fdf"/>
    <p:sldLayoutId id="2147483655" r:id="Raa9e982d0df24beb"/>
    <p:sldLayoutId id="2147483656" r:id="Rc3e7c6c90e184dec"/>
    <p:sldLayoutId id="2147483657" r:id="Rd5e8d3e819ad4d34"/>
    <p:sldLayoutId id="2147483658" r:id="Rd83a07fa2191448e"/>
    <p:sldLayoutId id="2147483659" r:id="R7de2e06a861643c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5fb586b63ed844ff" /><Relationship Type="http://schemas.openxmlformats.org/officeDocument/2006/relationships/image" Target="/ppt/media/image.bin" Id="Rcc461d43fddb4e45" /><Relationship Type="http://schemas.microsoft.com/office/2011/relationships/webextension" Target="/ppt/slides/udata/data.xml" Id="Rc8496b697b834e2c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c8496b697b834e2c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cc461d43fddb4e45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cc461d43fddb4e45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b69c6e89-575a-4984-a762-422d664a4b04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cc461d43fddb4e45"/>
</we:webextension>
</file>