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bin" ContentType="image/png"/>
  <Default Extension="psmdcp" ContentType="application/vnd.openxmlformats-package.core-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a.xml" ContentType="application/vnd.openxmlformats-officedocument.presentationml.slideLayout+xml"/>
  <Override PartName="/ppt/slideLayouts/slideLayoutb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udata/data.xml" ContentType="application/vnd.ms-office.webextension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5b88af570cb4d49" /><Relationship Type="http://schemas.openxmlformats.org/package/2006/relationships/metadata/core-properties" Target="/package/services/metadata/core-properties/34a28dc978974de3b37a43844813a8a0.psmdcp" Id="R8c98a28a9c0f4d7b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0abae5be86d5497a"/>
  </p:sldMasterIdLst>
  <p:sldIdLst>
    <p:sldId id="256" r:id="R952b5ed0cee947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afd807d3c09847ce" /><Relationship Type="http://schemas.openxmlformats.org/officeDocument/2006/relationships/viewProps" Target="/ppt/viewProps.xml" Id="Rb4dc8b7a0c9d434a" /><Relationship Type="http://schemas.openxmlformats.org/officeDocument/2006/relationships/tableStyles" Target="/ppt/tableStyles.xml" Id="R7b47a98b722548f4" /><Relationship Type="http://schemas.openxmlformats.org/officeDocument/2006/relationships/slideMaster" Target="/ppt/slideMasters/slideMaster.xml" Id="R0abae5be86d5497a" /><Relationship Type="http://schemas.openxmlformats.org/officeDocument/2006/relationships/theme" Target="/ppt/slideMasters/theme/theme.xml" Id="R58a861f77de94836" /><Relationship Type="http://schemas.openxmlformats.org/officeDocument/2006/relationships/slide" Target="/ppt/slides/slide.xml" Id="R952b5ed0cee94797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53ff8a33c3594d45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b2c7394c5b24a97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920e9727fef74e36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e6500145cfb0426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c63b4f5e827f41ae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a8f31915e0944a2e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d950a929e82b45cf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763cc3fbabe4fd6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403521dd5a914333" /></Relationships>
</file>

<file path=ppt/slideLayouts/_rels/slideLayouta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71cc60a9964a433b" /></Relationships>
</file>

<file path=ppt/slideLayouts/_rels/slideLayoutb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15f37f9eec934fb6" /></Relationships>
</file>

<file path=ppt/slideLayouts/slideLayout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7936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44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13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5677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51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8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762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6871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098"/>
      </p:ext>
    </p:extLst>
  </p:cSld>
  <p:clrMapOvr>
    <a:masterClrMapping/>
  </p:clrMapOvr>
</p:sldLayout>
</file>

<file path=ppt/slideLayouts/slideLayouta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896"/>
      </p:ext>
    </p:extLst>
  </p:cSld>
  <p:clrMapOvr>
    <a:masterClrMapping/>
  </p:clrMapOvr>
</p:sldLayout>
</file>

<file path=ppt/slideLayouts/slideLayoutb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9877"/>
      </p:ext>
    </p:extLst>
  </p:cSld>
  <p:clrMapOvr>
    <a:masterClrMapping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dbd4bc70a13a43b4" /><Relationship Type="http://schemas.openxmlformats.org/officeDocument/2006/relationships/slideLayout" Target="/ppt/slideLayouts/slideLayout2.xml" Id="R6e17529e5bb641a7" /><Relationship Type="http://schemas.openxmlformats.org/officeDocument/2006/relationships/slideLayout" Target="/ppt/slideLayouts/slideLayout3.xml" Id="Rfba1f41744704417" /><Relationship Type="http://schemas.openxmlformats.org/officeDocument/2006/relationships/slideLayout" Target="/ppt/slideLayouts/slideLayout4.xml" Id="Ra86d95724be54b8f" /><Relationship Type="http://schemas.openxmlformats.org/officeDocument/2006/relationships/slideLayout" Target="/ppt/slideLayouts/slideLayout5.xml" Id="R00c9cc6ca665430c" /><Relationship Type="http://schemas.openxmlformats.org/officeDocument/2006/relationships/slideLayout" Target="/ppt/slideLayouts/slideLayout6.xml" Id="Rd810e655511f429c" /><Relationship Type="http://schemas.openxmlformats.org/officeDocument/2006/relationships/slideLayout" Target="/ppt/slideLayouts/slideLayout7.xml" Id="R4860e0e5493746af" /><Relationship Type="http://schemas.openxmlformats.org/officeDocument/2006/relationships/slideLayout" Target="/ppt/slideLayouts/slideLayout8.xml" Id="R7ac26fb5d78b4a96" /><Relationship Type="http://schemas.openxmlformats.org/officeDocument/2006/relationships/slideLayout" Target="/ppt/slideLayouts/slideLayout9.xml" Id="R2053b7159cdb4c05" /><Relationship Type="http://schemas.openxmlformats.org/officeDocument/2006/relationships/slideLayout" Target="/ppt/slideLayouts/slideLayouta.xml" Id="R57c3e187a38b4d5a" /><Relationship Type="http://schemas.openxmlformats.org/officeDocument/2006/relationships/slideLayout" Target="/ppt/slideLayouts/slideLayoutb.xml" Id="R3868b00ee96b459c" /><Relationship Type="http://schemas.openxmlformats.org/officeDocument/2006/relationships/theme" Target="/ppt/slideMasters/theme/theme.xml" Id="R0988b600ca13416b" /></Relationships>
</file>

<file path=ppt/slideMasters/slideMaster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E1B3-BF93-48E2-9AA9-F173AD573941}" type="datetimeFigureOut">
              <a:rPr lang="en-US" smtClean="0"/>
              <a:t>7/24/2012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247-B6E1-4C79-87D2-DF4517E6F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dbd4bc70a13a43b4"/>
    <p:sldLayoutId id="2147483650" r:id="R6e17529e5bb641a7"/>
    <p:sldLayoutId id="2147483651" r:id="Rfba1f41744704417"/>
    <p:sldLayoutId id="2147483652" r:id="Ra86d95724be54b8f"/>
    <p:sldLayoutId id="2147483653" r:id="R00c9cc6ca665430c"/>
    <p:sldLayoutId id="2147483654" r:id="Rd810e655511f429c"/>
    <p:sldLayoutId id="2147483655" r:id="R4860e0e5493746af"/>
    <p:sldLayoutId id="2147483656" r:id="R7ac26fb5d78b4a96"/>
    <p:sldLayoutId id="2147483657" r:id="R2053b7159cdb4c05"/>
    <p:sldLayoutId id="2147483658" r:id="R57c3e187a38b4d5a"/>
    <p:sldLayoutId id="2147483659" r:id="R3868b00ee96b459c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1c4e7f1d02794ca9" /><Relationship Type="http://schemas.openxmlformats.org/officeDocument/2006/relationships/image" Target="/ppt/media/image.bin" Id="R5d13ffe4d38c4ce5" /><Relationship Type="http://schemas.microsoft.com/office/2011/relationships/webextension" Target="/ppt/slides/udata/data.xml" Id="R1b3dc85351394964" /></Relationships>
</file>

<file path=ppt/slides/slide.xml><?xml version="1.0" encoding="utf-8"?>
<p:sld xmlns:mc="http://schemas.openxmlformats.org/markup-compatibility/2006" xmlns:we="http://schemas.microsoft.com/office/webextensions/webextension/2010/11" xmlns:pca="http://schemas.microsoft.com/office/powerpoint/2013/contentapp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OfficeApp 0"/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1b3dc85351394964"/>
              </a:graphicData>
            </a:graphic>
          </p:graphicFrame>
        </mc:Choice>
        <mc:Fallback>
          <p:pic>
            <p:nvPicPr>
              <p:cNvPr id="2" name="OfficeApp 0"/>
              <p:cNvPicPr/>
            </p:nvPicPr>
            <p:blipFill>
              <a:blip xmlns:r="http://schemas.openxmlformats.org/officeDocument/2006/relationships" r:embed="R5d13ffe4d38c4ce5"/>
              <a:stretch>
                <a:fillRect/>
              </a:stretch>
            </p:blipFill>
            <p:spPr>
              <a:xfrm>
                <a:off x="0" y="0"/>
                <a:ext cx="9144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858458"/>
      </p:ext>
    </p:extLst>
  </p:cSld>
  <p:clrMapOvr>
    <a:masterClrMapping/>
  </p:clrMapOvr>
</p:sld>
</file>

<file path=ppt/slides/udata/_rels/data.xml.rels>&#65279;<?xml version="1.0" encoding="utf-8"?><Relationships xmlns="http://schemas.openxmlformats.org/package/2006/relationships"><Relationship Type="http://schemas.openxmlformats.org/officeDocument/2006/relationships/image" Target="/ppt/media/image.bin" Id="R5d13ffe4d38c4ce5" /></Relationships>
</file>

<file path=ppt/slides/udata/data.xml><?xml version="1.0" encoding="utf-8"?>
<we:webextension xmlns:r="http://schemas.openxmlformats.org/officeDocument/2006/relationships" xmlns:we="http://schemas.microsoft.com/office/webextensions/webextension/2010/11" id="{21cc42f3-ebf5-48cb-a64d-ab12e7437263}">
  <we:reference id="695691ef-8f6e-4dc4-b6b9-c5a5f44499f7" version="1.0.0.0" store="developer" storeType="Registry"/>
  <we:alternateReferences/>
  <we:properties/>
  <we:bindings/>
  <we:snapshot xmlns:r="http://schemas.openxmlformats.org/officeDocument/2006/relationships" r:embed="R5d13ffe4d38c4ce5"/>
</we:webextension>
</file>