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97399acbe464d62" /><Relationship Type="http://schemas.openxmlformats.org/package/2006/relationships/metadata/core-properties" Target="/package/services/metadata/core-properties/00e24dc09829474998cfa4ad7db9292d.psmdcp" Id="R1f5565d7df9b446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43a98c0f2e414a7c"/>
  </p:sldMasterIdLst>
  <p:sldIdLst>
    <p:sldId id="256" r:id="R07b29f4c4e324b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2452fd40aa904172" /><Relationship Type="http://schemas.openxmlformats.org/officeDocument/2006/relationships/viewProps" Target="/ppt/viewProps.xml" Id="Rd72782f2bbee4e73" /><Relationship Type="http://schemas.openxmlformats.org/officeDocument/2006/relationships/tableStyles" Target="/ppt/tableStyles.xml" Id="Rf31e0f6f57ed473c" /><Relationship Type="http://schemas.openxmlformats.org/officeDocument/2006/relationships/slideMaster" Target="/ppt/slideMasters/slideMaster.xml" Id="R43a98c0f2e414a7c" /><Relationship Type="http://schemas.openxmlformats.org/officeDocument/2006/relationships/theme" Target="/ppt/slideMasters/theme/theme.xml" Id="Rbac15123d3f34dde" /><Relationship Type="http://schemas.openxmlformats.org/officeDocument/2006/relationships/slide" Target="/ppt/slides/slide.xml" Id="R07b29f4c4e324b0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35b26169c7a4f3a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09590751ef467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469544e597742b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e77e21f39704789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8a6aceaa6f148a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10f356bb1c8415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84c59ad8d0f4daf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012692ab07404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bb6b6976ec74a6f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8c9ce551d304cf0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a0897e8a7504a1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0c509687fe845b0" /><Relationship Type="http://schemas.openxmlformats.org/officeDocument/2006/relationships/slideLayout" Target="/ppt/slideLayouts/slideLayout2.xml" Id="R2b530bcfb3c848ee" /><Relationship Type="http://schemas.openxmlformats.org/officeDocument/2006/relationships/slideLayout" Target="/ppt/slideLayouts/slideLayout3.xml" Id="R8815e2908aec4e92" /><Relationship Type="http://schemas.openxmlformats.org/officeDocument/2006/relationships/slideLayout" Target="/ppt/slideLayouts/slideLayout4.xml" Id="R26c9896cb7104977" /><Relationship Type="http://schemas.openxmlformats.org/officeDocument/2006/relationships/slideLayout" Target="/ppt/slideLayouts/slideLayout5.xml" Id="R40d8643eb22245d8" /><Relationship Type="http://schemas.openxmlformats.org/officeDocument/2006/relationships/slideLayout" Target="/ppt/slideLayouts/slideLayout6.xml" Id="R64dfe05cc0dc4f8c" /><Relationship Type="http://schemas.openxmlformats.org/officeDocument/2006/relationships/slideLayout" Target="/ppt/slideLayouts/slideLayout7.xml" Id="Rf6ded71175cf49fb" /><Relationship Type="http://schemas.openxmlformats.org/officeDocument/2006/relationships/slideLayout" Target="/ppt/slideLayouts/slideLayout8.xml" Id="Ra630042639e740c2" /><Relationship Type="http://schemas.openxmlformats.org/officeDocument/2006/relationships/slideLayout" Target="/ppt/slideLayouts/slideLayout9.xml" Id="Rd2021a3cf0d045b2" /><Relationship Type="http://schemas.openxmlformats.org/officeDocument/2006/relationships/slideLayout" Target="/ppt/slideLayouts/slideLayouta.xml" Id="R1565439a6cf64de2" /><Relationship Type="http://schemas.openxmlformats.org/officeDocument/2006/relationships/slideLayout" Target="/ppt/slideLayouts/slideLayoutb.xml" Id="R76bf0fd2b5d54ec6" /><Relationship Type="http://schemas.openxmlformats.org/officeDocument/2006/relationships/theme" Target="/ppt/slideMasters/theme/theme.xml" Id="Rf1de0f9d31e44bfa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80c509687fe845b0"/>
    <p:sldLayoutId id="2147483650" r:id="R2b530bcfb3c848ee"/>
    <p:sldLayoutId id="2147483651" r:id="R8815e2908aec4e92"/>
    <p:sldLayoutId id="2147483652" r:id="R26c9896cb7104977"/>
    <p:sldLayoutId id="2147483653" r:id="R40d8643eb22245d8"/>
    <p:sldLayoutId id="2147483654" r:id="R64dfe05cc0dc4f8c"/>
    <p:sldLayoutId id="2147483655" r:id="Rf6ded71175cf49fb"/>
    <p:sldLayoutId id="2147483656" r:id="Ra630042639e740c2"/>
    <p:sldLayoutId id="2147483657" r:id="Rd2021a3cf0d045b2"/>
    <p:sldLayoutId id="2147483658" r:id="R1565439a6cf64de2"/>
    <p:sldLayoutId id="2147483659" r:id="R76bf0fd2b5d54ec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8292be2d0594356" /><Relationship Type="http://schemas.openxmlformats.org/officeDocument/2006/relationships/image" Target="/ppt/media/image.bin" Id="R7813412b5f0243ed" /><Relationship Type="http://schemas.microsoft.com/office/2011/relationships/webextension" Target="/ppt/slides/udata/data.xml" Id="Reb9c8551beff4efc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eb9c8551beff4efc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7813412b5f0243ed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7813412b5f0243ed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52204a67-a86c-41db-81a0-08175dccfe5e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7813412b5f0243ed"/>
</we:webextension>
</file>