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1a133f2403e4085" /><Relationship Type="http://schemas.openxmlformats.org/package/2006/relationships/metadata/core-properties" Target="/package/services/metadata/core-properties/d34d8178c8c1434e985471045857988e.psmdcp" Id="Rdc6bd3736a494f5f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fb02d0bff9a2402b"/>
  </p:sldMasterIdLst>
  <p:sldIdLst>
    <p:sldId id="256" r:id="R4f8c2d036d9b44a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4be58c094a594ed6" /><Relationship Type="http://schemas.openxmlformats.org/officeDocument/2006/relationships/viewProps" Target="/ppt/viewProps.xml" Id="R2bfa9d281a4641e7" /><Relationship Type="http://schemas.openxmlformats.org/officeDocument/2006/relationships/tableStyles" Target="/ppt/tableStyles.xml" Id="R3d193550edd34ea8" /><Relationship Type="http://schemas.openxmlformats.org/officeDocument/2006/relationships/slideMaster" Target="/ppt/slideMasters/slideMaster.xml" Id="Rfb02d0bff9a2402b" /><Relationship Type="http://schemas.openxmlformats.org/officeDocument/2006/relationships/theme" Target="/ppt/slideMasters/theme/theme.xml" Id="R12d9cdbe2c4b4690" /><Relationship Type="http://schemas.openxmlformats.org/officeDocument/2006/relationships/slide" Target="/ppt/slides/slide.xml" Id="R4f8c2d036d9b44a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1e601f2d2564d2b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fec0f31a39a4c4b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cad5dca2b1541c4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4c8e5d0bf734ab6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249744775d64dbe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a24c83238314629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10acc39338f4c70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73b074965864a38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33a70a7464d4074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f958e969a734827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f6b2b8741a14ac4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76a39a2aaa1542cf" /><Relationship Type="http://schemas.openxmlformats.org/officeDocument/2006/relationships/slideLayout" Target="/ppt/slideLayouts/slideLayout2.xml" Id="R38806800ec834465" /><Relationship Type="http://schemas.openxmlformats.org/officeDocument/2006/relationships/slideLayout" Target="/ppt/slideLayouts/slideLayout3.xml" Id="R31fb3f38fc694ba4" /><Relationship Type="http://schemas.openxmlformats.org/officeDocument/2006/relationships/slideLayout" Target="/ppt/slideLayouts/slideLayout4.xml" Id="R54c1b3f955924dec" /><Relationship Type="http://schemas.openxmlformats.org/officeDocument/2006/relationships/slideLayout" Target="/ppt/slideLayouts/slideLayout5.xml" Id="R572ad6553756445a" /><Relationship Type="http://schemas.openxmlformats.org/officeDocument/2006/relationships/slideLayout" Target="/ppt/slideLayouts/slideLayout6.xml" Id="R2a8ac732fe8b46bf" /><Relationship Type="http://schemas.openxmlformats.org/officeDocument/2006/relationships/slideLayout" Target="/ppt/slideLayouts/slideLayout7.xml" Id="R79f9b0b5e6db4a78" /><Relationship Type="http://schemas.openxmlformats.org/officeDocument/2006/relationships/slideLayout" Target="/ppt/slideLayouts/slideLayout8.xml" Id="R22b9592f816049b3" /><Relationship Type="http://schemas.openxmlformats.org/officeDocument/2006/relationships/slideLayout" Target="/ppt/slideLayouts/slideLayout9.xml" Id="Rc2c83acde4b340e9" /><Relationship Type="http://schemas.openxmlformats.org/officeDocument/2006/relationships/slideLayout" Target="/ppt/slideLayouts/slideLayouta.xml" Id="Ra2f563f59eab4258" /><Relationship Type="http://schemas.openxmlformats.org/officeDocument/2006/relationships/slideLayout" Target="/ppt/slideLayouts/slideLayoutb.xml" Id="R40805ae5e458486d" /><Relationship Type="http://schemas.openxmlformats.org/officeDocument/2006/relationships/theme" Target="/ppt/slideMasters/theme/theme.xml" Id="Rf11b5c48ae084ab8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76a39a2aaa1542cf"/>
    <p:sldLayoutId id="2147483650" r:id="R38806800ec834465"/>
    <p:sldLayoutId id="2147483651" r:id="R31fb3f38fc694ba4"/>
    <p:sldLayoutId id="2147483652" r:id="R54c1b3f955924dec"/>
    <p:sldLayoutId id="2147483653" r:id="R572ad6553756445a"/>
    <p:sldLayoutId id="2147483654" r:id="R2a8ac732fe8b46bf"/>
    <p:sldLayoutId id="2147483655" r:id="R79f9b0b5e6db4a78"/>
    <p:sldLayoutId id="2147483656" r:id="R22b9592f816049b3"/>
    <p:sldLayoutId id="2147483657" r:id="Rc2c83acde4b340e9"/>
    <p:sldLayoutId id="2147483658" r:id="Ra2f563f59eab4258"/>
    <p:sldLayoutId id="2147483659" r:id="R40805ae5e458486d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2fef55b5ba3a49e0" /><Relationship Type="http://schemas.openxmlformats.org/officeDocument/2006/relationships/image" Target="/ppt/media/image.bin" Id="Rb5a5f20d06ec4c5d" /><Relationship Type="http://schemas.microsoft.com/office/2011/relationships/webextension" Target="/ppt/slides/udata/data.xml" Id="Rdb80a8a3433f4bf4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db80a8a3433f4bf4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b5a5f20d06ec4c5d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b5a5f20d06ec4c5d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aef3a2f1-0b90-49c5-a190-44017f11c9eb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b5a5f20d06ec4c5d"/>
</we:webextension>
</file>