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e5595b048bb47e5" /><Relationship Type="http://schemas.openxmlformats.org/package/2006/relationships/metadata/core-properties" Target="/package/services/metadata/core-properties/c891b3d705b64d908bc12e66e11ff252.psmdcp" Id="R3bc9c7a8c38e44e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300fb0dce9ff40fe"/>
  </p:sldMasterIdLst>
  <p:sldIdLst>
    <p:sldId id="256" r:id="R2d1777c2e6254ff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c27ed5ea6a9d4cf2" /><Relationship Type="http://schemas.openxmlformats.org/officeDocument/2006/relationships/viewProps" Target="/ppt/viewProps.xml" Id="Rd8f1ae99e00a41a4" /><Relationship Type="http://schemas.openxmlformats.org/officeDocument/2006/relationships/tableStyles" Target="/ppt/tableStyles.xml" Id="R7efc03a670884fa9" /><Relationship Type="http://schemas.openxmlformats.org/officeDocument/2006/relationships/slideMaster" Target="/ppt/slideMasters/slideMaster.xml" Id="R300fb0dce9ff40fe" /><Relationship Type="http://schemas.openxmlformats.org/officeDocument/2006/relationships/theme" Target="/ppt/slideMasters/theme/theme.xml" Id="R1b78b905dae94a90" /><Relationship Type="http://schemas.openxmlformats.org/officeDocument/2006/relationships/slide" Target="/ppt/slides/slide.xml" Id="R2d1777c2e6254ff2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0fe50cf81a542e9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e7c4af0afd34c0f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2bca52770384ae0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2c952dfe4694cda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b84e038ce334ebd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9aa14a2fe8c406c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dbaa9ff02e14f6d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0885645f2b44020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18b5a3d072c4894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023d165a87d4446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ae60d8fd8684709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b7052a091e3b449d" /><Relationship Type="http://schemas.openxmlformats.org/officeDocument/2006/relationships/slideLayout" Target="/ppt/slideLayouts/slideLayout2.xml" Id="Rd1f853615dfa46cb" /><Relationship Type="http://schemas.openxmlformats.org/officeDocument/2006/relationships/slideLayout" Target="/ppt/slideLayouts/slideLayout3.xml" Id="R4102c78a77384457" /><Relationship Type="http://schemas.openxmlformats.org/officeDocument/2006/relationships/slideLayout" Target="/ppt/slideLayouts/slideLayout4.xml" Id="R37bae52ebc0249fc" /><Relationship Type="http://schemas.openxmlformats.org/officeDocument/2006/relationships/slideLayout" Target="/ppt/slideLayouts/slideLayout5.xml" Id="R5e8a2cbe4e1d4d8d" /><Relationship Type="http://schemas.openxmlformats.org/officeDocument/2006/relationships/slideLayout" Target="/ppt/slideLayouts/slideLayout6.xml" Id="R334199a5594845ee" /><Relationship Type="http://schemas.openxmlformats.org/officeDocument/2006/relationships/slideLayout" Target="/ppt/slideLayouts/slideLayout7.xml" Id="R4fe9e6f086e84f61" /><Relationship Type="http://schemas.openxmlformats.org/officeDocument/2006/relationships/slideLayout" Target="/ppt/slideLayouts/slideLayout8.xml" Id="R815ce2561f0d4a34" /><Relationship Type="http://schemas.openxmlformats.org/officeDocument/2006/relationships/slideLayout" Target="/ppt/slideLayouts/slideLayout9.xml" Id="Rd1a3c38ac3d5483d" /><Relationship Type="http://schemas.openxmlformats.org/officeDocument/2006/relationships/slideLayout" Target="/ppt/slideLayouts/slideLayouta.xml" Id="R565eeac85c2649eb" /><Relationship Type="http://schemas.openxmlformats.org/officeDocument/2006/relationships/slideLayout" Target="/ppt/slideLayouts/slideLayoutb.xml" Id="Rde99a317c20c4a65" /><Relationship Type="http://schemas.openxmlformats.org/officeDocument/2006/relationships/theme" Target="/ppt/slideMasters/theme/theme.xml" Id="R7c8d7b146f4f4134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b7052a091e3b449d"/>
    <p:sldLayoutId id="2147483650" r:id="Rd1f853615dfa46cb"/>
    <p:sldLayoutId id="2147483651" r:id="R4102c78a77384457"/>
    <p:sldLayoutId id="2147483652" r:id="R37bae52ebc0249fc"/>
    <p:sldLayoutId id="2147483653" r:id="R5e8a2cbe4e1d4d8d"/>
    <p:sldLayoutId id="2147483654" r:id="R334199a5594845ee"/>
    <p:sldLayoutId id="2147483655" r:id="R4fe9e6f086e84f61"/>
    <p:sldLayoutId id="2147483656" r:id="R815ce2561f0d4a34"/>
    <p:sldLayoutId id="2147483657" r:id="Rd1a3c38ac3d5483d"/>
    <p:sldLayoutId id="2147483658" r:id="R565eeac85c2649eb"/>
    <p:sldLayoutId id="2147483659" r:id="Rde99a317c20c4a6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f5ae4954b4e84b69" /><Relationship Type="http://schemas.openxmlformats.org/officeDocument/2006/relationships/image" Target="/ppt/media/image.bin" Id="Rf484042c2df24d1b" /><Relationship Type="http://schemas.microsoft.com/office/2011/relationships/webextension" Target="/ppt/slides/udata/data.xml" Id="R0ba3fa3eac1440a4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0ba3fa3eac1440a4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f484042c2df24d1b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f484042c2df24d1b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87e6e383-264c-4eb2-9536-dd99281c1e70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f484042c2df24d1b"/>
</we:webextension>
</file>