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9081d9fb5c0492a" /><Relationship Type="http://schemas.openxmlformats.org/package/2006/relationships/metadata/core-properties" Target="/package/services/metadata/core-properties/8236e268d257420cb35220489eda7663.psmdcp" Id="R30e2fe9d6f774aca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86271d5113da4678"/>
  </p:sldMasterIdLst>
  <p:sldIdLst>
    <p:sldId id="256" r:id="Rfd8980a0a0b245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46f947c59f474db4" /><Relationship Type="http://schemas.openxmlformats.org/officeDocument/2006/relationships/viewProps" Target="/ppt/viewProps.xml" Id="R0d900131e6454c8b" /><Relationship Type="http://schemas.openxmlformats.org/officeDocument/2006/relationships/tableStyles" Target="/ppt/tableStyles.xml" Id="R13c8340b7ff8428c" /><Relationship Type="http://schemas.openxmlformats.org/officeDocument/2006/relationships/slideMaster" Target="/ppt/slideMasters/slideMaster.xml" Id="R86271d5113da4678" /><Relationship Type="http://schemas.openxmlformats.org/officeDocument/2006/relationships/theme" Target="/ppt/slideMasters/theme/theme.xml" Id="Rab07dd11c5164638" /><Relationship Type="http://schemas.openxmlformats.org/officeDocument/2006/relationships/slide" Target="/ppt/slides/slide.xml" Id="Rfd8980a0a0b245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257ce93d4e445fc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2db2eac779b4d99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ee793e5b5a4486d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87df71e143c49f8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0b4a63f0bd84bb9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7ce40e09b6d402a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f1bae96466f4c48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94cd29f1f864859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882f56c8f29476c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abf9d03e590492d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5a28ed1f2e0491d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a126f01d0284b20" /><Relationship Type="http://schemas.openxmlformats.org/officeDocument/2006/relationships/slideLayout" Target="/ppt/slideLayouts/slideLayout2.xml" Id="R3232db407ee04081" /><Relationship Type="http://schemas.openxmlformats.org/officeDocument/2006/relationships/slideLayout" Target="/ppt/slideLayouts/slideLayout3.xml" Id="R133f9b6229534550" /><Relationship Type="http://schemas.openxmlformats.org/officeDocument/2006/relationships/slideLayout" Target="/ppt/slideLayouts/slideLayout4.xml" Id="Rb7d424fab0a248c8" /><Relationship Type="http://schemas.openxmlformats.org/officeDocument/2006/relationships/slideLayout" Target="/ppt/slideLayouts/slideLayout5.xml" Id="Rbc3569383ae34203" /><Relationship Type="http://schemas.openxmlformats.org/officeDocument/2006/relationships/slideLayout" Target="/ppt/slideLayouts/slideLayout6.xml" Id="R0dd82e07be344ef0" /><Relationship Type="http://schemas.openxmlformats.org/officeDocument/2006/relationships/slideLayout" Target="/ppt/slideLayouts/slideLayout7.xml" Id="Rfb9cd33e658d49cd" /><Relationship Type="http://schemas.openxmlformats.org/officeDocument/2006/relationships/slideLayout" Target="/ppt/slideLayouts/slideLayout8.xml" Id="R505e4fe0331546cc" /><Relationship Type="http://schemas.openxmlformats.org/officeDocument/2006/relationships/slideLayout" Target="/ppt/slideLayouts/slideLayout9.xml" Id="R06eb69577e0d436e" /><Relationship Type="http://schemas.openxmlformats.org/officeDocument/2006/relationships/slideLayout" Target="/ppt/slideLayouts/slideLayouta.xml" Id="Rb00e366a53784f32" /><Relationship Type="http://schemas.openxmlformats.org/officeDocument/2006/relationships/slideLayout" Target="/ppt/slideLayouts/slideLayoutb.xml" Id="R66d37a82e8d54981" /><Relationship Type="http://schemas.openxmlformats.org/officeDocument/2006/relationships/theme" Target="/ppt/slideMasters/theme/theme.xml" Id="R369e198728214f84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3a126f01d0284b20"/>
    <p:sldLayoutId id="2147483650" r:id="R3232db407ee04081"/>
    <p:sldLayoutId id="2147483651" r:id="R133f9b6229534550"/>
    <p:sldLayoutId id="2147483652" r:id="Rb7d424fab0a248c8"/>
    <p:sldLayoutId id="2147483653" r:id="Rbc3569383ae34203"/>
    <p:sldLayoutId id="2147483654" r:id="R0dd82e07be344ef0"/>
    <p:sldLayoutId id="2147483655" r:id="Rfb9cd33e658d49cd"/>
    <p:sldLayoutId id="2147483656" r:id="R505e4fe0331546cc"/>
    <p:sldLayoutId id="2147483657" r:id="R06eb69577e0d436e"/>
    <p:sldLayoutId id="2147483658" r:id="Rb00e366a53784f32"/>
    <p:sldLayoutId id="2147483659" r:id="R66d37a82e8d5498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78de1ad894f4750" /><Relationship Type="http://schemas.openxmlformats.org/officeDocument/2006/relationships/image" Target="/ppt/media/image.bin" Id="Rdbd2f3cc962540d4" /><Relationship Type="http://schemas.microsoft.com/office/2011/relationships/webextension" Target="/ppt/slides/udata/data.xml" Id="Rcf9f8abf0eac4e46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cf9f8abf0eac4e46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dbd2f3cc962540d4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dbd2f3cc962540d4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986b0177-65bb-48a5-9d3d-66909d0c08bf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dbd2f3cc962540d4"/>
</we:webextension>
</file>